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media/image1.svg" ContentType="image/svg+xml"/>
  <Override PartName="/ppt/media/image10.svg" ContentType="image/svg+xml"/>
  <Override PartName="/ppt/media/image11.svg" ContentType="image/svg+xml"/>
  <Override PartName="/ppt/media/image12.svg" ContentType="image/svg+xml"/>
  <Override PartName="/ppt/media/image13.svg" ContentType="image/svg+xml"/>
  <Override PartName="/ppt/media/image14.svg" ContentType="image/svg+xml"/>
  <Override PartName="/ppt/media/image15.svg" ContentType="image/svg+xml"/>
  <Override PartName="/ppt/media/image16.svg" ContentType="image/svg+xml"/>
  <Override PartName="/ppt/media/image17.svg" ContentType="image/svg+xml"/>
  <Override PartName="/ppt/media/image2.svg" ContentType="image/svg+xml"/>
  <Override PartName="/ppt/media/image3.svg" ContentType="image/svg+xml"/>
  <Override PartName="/ppt/media/image4.svg" ContentType="image/svg+xml"/>
  <Override PartName="/ppt/media/image5.svg" ContentType="image/svg+xml"/>
  <Override PartName="/ppt/media/image8.svg" ContentType="image/svg+xml"/>
  <Override PartName="/ppt/media/image9.svg" ContentType="image/svg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revisionInfo.xml" ContentType="application/vnd.ms-powerpoint.revisioninfo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  <Default Extension="fntdata" ContentType="application/x-fontdata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0">
  <p:sldMasterIdLst>
    <p:sldMasterId id="2147483690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6"/>
    <p:sldId id="267" r:id="rId5"/>
    <p:sldId id="268" r:id="rId4"/>
    <p:sldId id="269" r:id="rId3"/>
    <p:sldId id="270" r:id="rId2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</p:sldIdLst>
  <p:sldSz cx="12192000" cy="6858000"/>
  <p:notesSz cx="6858000" cy="9144000"/>
  <p:embeddedFontLst>
    <p:embeddedFont>
      <p:font typeface="Avenir Next LT Pro" panose="020B0504020202020204" pitchFamily="34" charset="0"/>
      <p:regular r:id="rId33"/>
      <p:bold r:id="rId34"/>
      <p:italic r:id="rId35"/>
      <p:boldItalic r:id="rId36"/>
    </p:embeddedFont>
    <p:embeddedFont>
      <p:font typeface="Avenir Next LT Pro Demi" panose="020B0704020202020204" pitchFamily="34" charset="0"/>
      <p:bold r:id="rId37"/>
      <p:boldItalic r:id="rId3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C2F0"/>
    <a:srgbClr val="1B1464"/>
    <a:srgbClr val="B0E0F7"/>
    <a:srgbClr val="D4EDFC"/>
    <a:srgbClr val="39B0EB"/>
    <a:srgbClr val="3F47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A2BF409-562E-4C98-ADC8-74F211EC405E}" v="2" dt="2026-06-22T09:21:03.62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14" autoAdjust="0"/>
    <p:restoredTop sz="94660"/>
  </p:normalViewPr>
  <p:slideViewPr>
    <p:cSldViewPr snapToGrid="0">
      <p:cViewPr varScale="1">
        <p:scale>
          <a:sx n="147" d="100"/>
          <a:sy n="147" d="100"/>
        </p:scale>
        <p:origin x="666" y="11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5.xml"/><Relationship Id="rId3" Type="http://schemas.openxmlformats.org/officeDocument/2006/relationships/slide" Target="slides/slide14.xml"/><Relationship Id="rId4" Type="http://schemas.openxmlformats.org/officeDocument/2006/relationships/slide" Target="slides/slide13.xml"/><Relationship Id="rId5" Type="http://schemas.openxmlformats.org/officeDocument/2006/relationships/slide" Target="slides/slide12.xml"/><Relationship Id="rId6" Type="http://schemas.openxmlformats.org/officeDocument/2006/relationships/slide" Target="slides/slide11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Relationship Id="rId20" Type="http://schemas.openxmlformats.org/officeDocument/2006/relationships/tableStyles" Target="tableStyles.xml"/><Relationship Id="rId21" Type="http://schemas.microsoft.com/office/2015/10/relationships/revisionInfo" Target="revisionInfo.xml"/><Relationship Id="rId22" Type="http://schemas.openxmlformats.org/officeDocument/2006/relationships/slide" Target="slides/slide16.xml"/><Relationship Id="rId23" Type="http://schemas.openxmlformats.org/officeDocument/2006/relationships/slide" Target="slides/slide17.xml"/><Relationship Id="rId24" Type="http://schemas.openxmlformats.org/officeDocument/2006/relationships/slide" Target="slides/slide18.xml"/><Relationship Id="rId25" Type="http://schemas.openxmlformats.org/officeDocument/2006/relationships/slide" Target="slides/slide19.xml"/><Relationship Id="rId26" Type="http://schemas.openxmlformats.org/officeDocument/2006/relationships/slide" Target="slides/slide20.xml"/><Relationship Id="rId27" Type="http://schemas.openxmlformats.org/officeDocument/2006/relationships/slide" Target="slides/slide21.xml"/><Relationship Id="rId28" Type="http://schemas.openxmlformats.org/officeDocument/2006/relationships/slide" Target="slides/slide22.xml"/><Relationship Id="rId29" Type="http://schemas.openxmlformats.org/officeDocument/2006/relationships/slide" Target="slides/slide23.xml"/><Relationship Id="rId30" Type="http://schemas.openxmlformats.org/officeDocument/2006/relationships/slide" Target="slides/slide24.xml"/><Relationship Id="rId31" Type="http://schemas.openxmlformats.org/officeDocument/2006/relationships/slide" Target="slides/slide25.xml"/><Relationship Id="rId32" Type="http://schemas.openxmlformats.org/officeDocument/2006/relationships/slide" Target="slides/slide26.xml"/><Relationship Id="rId33" Type="http://schemas.openxmlformats.org/officeDocument/2006/relationships/font" Target="fonts/font1.fntdata"/><Relationship Id="rId34" Type="http://schemas.openxmlformats.org/officeDocument/2006/relationships/font" Target="fonts/font2.fntdata"/><Relationship Id="rId35" Type="http://schemas.openxmlformats.org/officeDocument/2006/relationships/font" Target="fonts/font3.fntdata"/><Relationship Id="rId36" Type="http://schemas.openxmlformats.org/officeDocument/2006/relationships/font" Target="fonts/font4.fntdata"/><Relationship Id="rId37" Type="http://schemas.openxmlformats.org/officeDocument/2006/relationships/font" Target="fonts/font5.fntdata"/><Relationship Id="rId38" Type="http://schemas.openxmlformats.org/officeDocument/2006/relationships/font" Target="fonts/font6.fntdata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svg"/><Relationship Id="rId3" Type="http://schemas.openxmlformats.org/officeDocument/2006/relationships/image" Target="../media/image3.svg"/><Relationship Id="rId4" Type="http://schemas.openxmlformats.org/officeDocument/2006/relationships/image" Target="../media/image4.svg"/><Relationship Id="rId5" Type="http://schemas.openxmlformats.org/officeDocument/2006/relationships/image" Target="../media/image1.svg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2.svg"/><Relationship Id="rId3" Type="http://schemas.openxmlformats.org/officeDocument/2006/relationships/image" Target="../media/image13.svg"/><Relationship Id="rId4" Type="http://schemas.openxmlformats.org/officeDocument/2006/relationships/image" Target="../media/image14.svg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5.svg"/><Relationship Id="rId3" Type="http://schemas.openxmlformats.org/officeDocument/2006/relationships/image" Target="../media/image16.svg"/><Relationship Id="rId4" Type="http://schemas.openxmlformats.org/officeDocument/2006/relationships/image" Target="../media/image12.svg"/><Relationship Id="rId5" Type="http://schemas.openxmlformats.org/officeDocument/2006/relationships/image" Target="../media/image13.svg"/><Relationship Id="rId6" Type="http://schemas.openxmlformats.org/officeDocument/2006/relationships/image" Target="../media/image14.svg"/></Relationships>
</file>

<file path=ppt/slideLayouts/_rels/slideLayout1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5.svg"/><Relationship Id="rId3" Type="http://schemas.openxmlformats.org/officeDocument/2006/relationships/image" Target="../media/image16.svg"/><Relationship Id="rId4" Type="http://schemas.openxmlformats.org/officeDocument/2006/relationships/image" Target="../media/image12.svg"/><Relationship Id="rId5" Type="http://schemas.openxmlformats.org/officeDocument/2006/relationships/image" Target="../media/image17.svg"/></Relationships>
</file>

<file path=ppt/slideLayouts/_rels/slideLayout1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5.svg"/><Relationship Id="rId3" Type="http://schemas.openxmlformats.org/officeDocument/2006/relationships/image" Target="../media/image16.svg"/><Relationship Id="rId4" Type="http://schemas.openxmlformats.org/officeDocument/2006/relationships/image" Target="../media/image12.svg"/><Relationship Id="rId5" Type="http://schemas.openxmlformats.org/officeDocument/2006/relationships/image" Target="../media/image17.svg"/></Relationships>
</file>

<file path=ppt/slideLayouts/_rels/slideLayout1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svg"/><Relationship Id="rId3" Type="http://schemas.openxmlformats.org/officeDocument/2006/relationships/image" Target="../media/image3.svg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svg"/><Relationship Id="rId3" Type="http://schemas.openxmlformats.org/officeDocument/2006/relationships/image" Target="../media/image1.svg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svg"/><Relationship Id="rId3" Type="http://schemas.openxmlformats.org/officeDocument/2006/relationships/image" Target="../media/image1.svg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svg"/><Relationship Id="rId3" Type="http://schemas.openxmlformats.org/officeDocument/2006/relationships/image" Target="../media/image1.svg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svg"/><Relationship Id="rId3" Type="http://schemas.openxmlformats.org/officeDocument/2006/relationships/image" Target="../media/image2.svg"/><Relationship Id="rId4" Type="http://schemas.openxmlformats.org/officeDocument/2006/relationships/image" Target="../media/image1.svg"/><Relationship Id="rId5" Type="http://schemas.openxmlformats.org/officeDocument/2006/relationships/image" Target="../media/image6.png"/><Relationship Id="rId6" Type="http://schemas.openxmlformats.org/officeDocument/2006/relationships/image" Target="../media/image7.png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svg"/><Relationship Id="rId3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svg"/><Relationship Id="rId3" Type="http://schemas.openxmlformats.org/officeDocument/2006/relationships/image" Target="../media/image5.svg"/><Relationship Id="rId4" Type="http://schemas.openxmlformats.org/officeDocument/2006/relationships/image" Target="../media/image9.svg"/><Relationship Id="rId5" Type="http://schemas.openxmlformats.org/officeDocument/2006/relationships/image" Target="../media/image1.svg"/><Relationship Id="rId6" Type="http://schemas.openxmlformats.org/officeDocument/2006/relationships/image" Target="../media/image3.svg"/><Relationship Id="rId7" Type="http://schemas.openxmlformats.org/officeDocument/2006/relationships/image" Target="../media/image7.png"/><Relationship Id="rId8" Type="http://schemas.openxmlformats.org/officeDocument/2006/relationships/image" Target="../media/image2.svg"/><Relationship Id="rId9" Type="http://schemas.openxmlformats.org/officeDocument/2006/relationships/image" Target="../media/image10.svg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svg"/><Relationship Id="rId3" Type="http://schemas.openxmlformats.org/officeDocument/2006/relationships/image" Target="../media/image2.svg"/><Relationship Id="rId4" Type="http://schemas.openxmlformats.org/officeDocument/2006/relationships/image" Target="../media/image11.svg"/><Relationship Id="rId5" Type="http://schemas.openxmlformats.org/officeDocument/2006/relationships/image" Target="../media/image1.svg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svg"/><Relationship Id="rId3" Type="http://schemas.openxmlformats.org/officeDocument/2006/relationships/image" Target="../media/image2.svg"/><Relationship Id="rId4" Type="http://schemas.openxmlformats.org/officeDocument/2006/relationships/image" Target="../media/image11.svg"/><Relationship Id="rId5" Type="http://schemas.openxmlformats.org/officeDocument/2006/relationships/image" Target="../media/image1.sv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bg>
      <p:bgPr>
        <a:solidFill>
          <a:srgbClr val="F0F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phic 9">
            <a:extLst>
              <a:ext uri="{FF2B5EF4-FFF2-40B4-BE49-F238E27FC236}">
                <a16:creationId xmlns:a16="http://schemas.microsoft.com/office/drawing/2014/main" id="{FE16C15C-4C74-8660-6405-B4DB5560F3E7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52046" y="482087"/>
            <a:ext cx="3329354" cy="3725277"/>
          </a:xfrm>
          <a:prstGeom prst="rect">
            <a:avLst/>
          </a:prstGeom>
        </p:spPr>
      </p:pic>
      <p:pic>
        <p:nvPicPr>
          <p:cNvPr id="16" name="Graphic 15">
            <a:extLst>
              <a:ext uri="{FF2B5EF4-FFF2-40B4-BE49-F238E27FC236}">
                <a16:creationId xmlns:a16="http://schemas.microsoft.com/office/drawing/2014/main" id="{664677EA-EB10-61AE-A872-1B481F8A6CC6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3395135"/>
            <a:ext cx="12192000" cy="346286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7F07A69-A0EB-DCDE-52DB-BA6ED5BC15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4091354"/>
            <a:ext cx="9144000" cy="772746"/>
          </a:xfrm>
        </p:spPr>
        <p:txBody>
          <a:bodyPr anchor="b">
            <a:normAutofit/>
          </a:bodyPr>
          <a:lstStyle>
            <a:lvl1pPr algn="ctr">
              <a:defRPr sz="4800" b="1">
                <a:latin typeface="Avenir Next LT Pro" panose="020B05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A956C81-B038-88D1-219D-3553B36B308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953489"/>
            <a:ext cx="9144000" cy="365125"/>
          </a:xfrm>
        </p:spPr>
        <p:txBody>
          <a:bodyPr>
            <a:normAutofit/>
          </a:bodyPr>
          <a:lstStyle>
            <a:lvl1pPr marL="0" indent="0" algn="ctr">
              <a:buNone/>
              <a:defRPr sz="1800" b="1" i="0">
                <a:solidFill>
                  <a:srgbClr val="3FA9F5"/>
                </a:solidFill>
                <a:latin typeface="Avenir Next LT Pro Demi" panose="020B0504020202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A080517F-8E59-28E9-C87A-D4E6CC1400DB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745647" y="602029"/>
            <a:ext cx="2886075" cy="2886075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6BF94A6F-3726-30EE-A49B-1D4BBCD4A34D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815146" y="489486"/>
            <a:ext cx="1705707" cy="401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7381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0_Starter_Plenary">
    <p:bg>
      <p:bgPr>
        <a:solidFill>
          <a:srgbClr val="398F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raphic 7">
            <a:extLst>
              <a:ext uri="{FF2B5EF4-FFF2-40B4-BE49-F238E27FC236}">
                <a16:creationId xmlns:a16="http://schemas.microsoft.com/office/drawing/2014/main" id="{29BA7FA4-C9B6-51D9-15B1-17F95F4F89ED}"/>
              </a:ext>
            </a:extLst>
          </p:cNvPr>
          <p:cNvSpPr/>
          <p:nvPr/>
        </p:nvSpPr>
        <p:spPr>
          <a:xfrm>
            <a:off x="5691554" y="454769"/>
            <a:ext cx="5641276" cy="5728841"/>
          </a:xfrm>
          <a:custGeom>
            <a:avLst/>
            <a:gdLst>
              <a:gd name="connsiteX0" fmla="*/ 5175980 w 5641276"/>
              <a:gd name="connsiteY0" fmla="*/ 2582127 h 5728841"/>
              <a:gd name="connsiteX1" fmla="*/ 5641277 w 5641276"/>
              <a:gd name="connsiteY1" fmla="*/ 505027 h 5728841"/>
              <a:gd name="connsiteX2" fmla="*/ 4305110 w 5641276"/>
              <a:gd name="connsiteY2" fmla="*/ 1248106 h 5728841"/>
              <a:gd name="connsiteX3" fmla="*/ 2527935 w 5641276"/>
              <a:gd name="connsiteY3" fmla="*/ 743269 h 5728841"/>
              <a:gd name="connsiteX4" fmla="*/ 2269141 w 5641276"/>
              <a:gd name="connsiteY4" fmla="*/ 288478 h 5728841"/>
              <a:gd name="connsiteX5" fmla="*/ 286703 w 5641276"/>
              <a:gd name="connsiteY5" fmla="*/ 0 h 5728841"/>
              <a:gd name="connsiteX6" fmla="*/ 1030224 w 5641276"/>
              <a:gd name="connsiteY6" fmla="*/ 1333926 h 5728841"/>
              <a:gd name="connsiteX7" fmla="*/ 523780 w 5641276"/>
              <a:gd name="connsiteY7" fmla="*/ 3108847 h 5728841"/>
              <a:gd name="connsiteX8" fmla="*/ 390335 w 5641276"/>
              <a:gd name="connsiteY8" fmla="*/ 3188388 h 5728841"/>
              <a:gd name="connsiteX9" fmla="*/ 0 w 5641276"/>
              <a:gd name="connsiteY9" fmla="*/ 5223910 h 5728841"/>
              <a:gd name="connsiteX10" fmla="*/ 1336167 w 5641276"/>
              <a:gd name="connsiteY10" fmla="*/ 4480831 h 5728841"/>
              <a:gd name="connsiteX11" fmla="*/ 3113341 w 5641276"/>
              <a:gd name="connsiteY11" fmla="*/ 4985668 h 5728841"/>
              <a:gd name="connsiteX12" fmla="*/ 3274600 w 5641276"/>
              <a:gd name="connsiteY12" fmla="*/ 5265298 h 5728841"/>
              <a:gd name="connsiteX13" fmla="*/ 5354384 w 5641276"/>
              <a:gd name="connsiteY13" fmla="*/ 5728842 h 5728841"/>
              <a:gd name="connsiteX14" fmla="*/ 4610957 w 5641276"/>
              <a:gd name="connsiteY14" fmla="*/ 4394916 h 5728841"/>
              <a:gd name="connsiteX15" fmla="*/ 5117402 w 5641276"/>
              <a:gd name="connsiteY15" fmla="*/ 2619995 h 5728841"/>
              <a:gd name="connsiteX16" fmla="*/ 5175885 w 5641276"/>
              <a:gd name="connsiteY16" fmla="*/ 2582032 h 5728841"/>
              <a:gd name="connsiteX17" fmla="*/ 3209354 w 5641276"/>
              <a:gd name="connsiteY17" fmla="*/ 3561830 h 5728841"/>
              <a:gd name="connsiteX18" fmla="*/ 2122170 w 5641276"/>
              <a:gd name="connsiteY18" fmla="*/ 3252991 h 5728841"/>
              <a:gd name="connsiteX19" fmla="*/ 2431923 w 5641276"/>
              <a:gd name="connsiteY19" fmla="*/ 2167202 h 5728841"/>
              <a:gd name="connsiteX20" fmla="*/ 3519202 w 5641276"/>
              <a:gd name="connsiteY20" fmla="*/ 2476041 h 5728841"/>
              <a:gd name="connsiteX21" fmla="*/ 3209354 w 5641276"/>
              <a:gd name="connsiteY21" fmla="*/ 3561830 h 5728841"/>
              <a:gd name="connsiteX22" fmla="*/ 3209354 w 5641276"/>
              <a:gd name="connsiteY22" fmla="*/ 3561830 h 5728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5641276" h="5728841">
                <a:moveTo>
                  <a:pt x="5175980" y="2582127"/>
                </a:moveTo>
                <a:lnTo>
                  <a:pt x="5641277" y="505027"/>
                </a:lnTo>
                <a:lnTo>
                  <a:pt x="4305110" y="1248106"/>
                </a:lnTo>
                <a:cubicBezTo>
                  <a:pt x="3674364" y="1598808"/>
                  <a:pt x="2878931" y="1373031"/>
                  <a:pt x="2527935" y="743269"/>
                </a:cubicBezTo>
                <a:lnTo>
                  <a:pt x="2269141" y="288478"/>
                </a:lnTo>
                <a:lnTo>
                  <a:pt x="286703" y="0"/>
                </a:lnTo>
                <a:lnTo>
                  <a:pt x="1030224" y="1333926"/>
                </a:lnTo>
                <a:cubicBezTo>
                  <a:pt x="1381220" y="1963593"/>
                  <a:pt x="1154621" y="2757859"/>
                  <a:pt x="523780" y="3108847"/>
                </a:cubicBezTo>
                <a:lnTo>
                  <a:pt x="390335" y="3188388"/>
                </a:lnTo>
                <a:lnTo>
                  <a:pt x="0" y="5223910"/>
                </a:lnTo>
                <a:lnTo>
                  <a:pt x="1336167" y="4480831"/>
                </a:lnTo>
                <a:cubicBezTo>
                  <a:pt x="1966913" y="4129938"/>
                  <a:pt x="2762250" y="4355811"/>
                  <a:pt x="3113341" y="4985668"/>
                </a:cubicBezTo>
                <a:lnTo>
                  <a:pt x="3274600" y="5265298"/>
                </a:lnTo>
                <a:lnTo>
                  <a:pt x="5354384" y="5728842"/>
                </a:lnTo>
                <a:lnTo>
                  <a:pt x="4610957" y="4394916"/>
                </a:lnTo>
                <a:cubicBezTo>
                  <a:pt x="4259961" y="3765249"/>
                  <a:pt x="4486561" y="2970983"/>
                  <a:pt x="5117402" y="2619995"/>
                </a:cubicBezTo>
                <a:lnTo>
                  <a:pt x="5175885" y="2582032"/>
                </a:lnTo>
                <a:close/>
                <a:moveTo>
                  <a:pt x="3209354" y="3561830"/>
                </a:moveTo>
                <a:cubicBezTo>
                  <a:pt x="2823496" y="3776476"/>
                  <a:pt x="2336864" y="3638041"/>
                  <a:pt x="2122170" y="3252991"/>
                </a:cubicBezTo>
                <a:cubicBezTo>
                  <a:pt x="1907477" y="2867751"/>
                  <a:pt x="2046161" y="2381753"/>
                  <a:pt x="2431923" y="2167202"/>
                </a:cubicBezTo>
                <a:cubicBezTo>
                  <a:pt x="2817781" y="1952556"/>
                  <a:pt x="3304508" y="2090896"/>
                  <a:pt x="3519202" y="2476041"/>
                </a:cubicBezTo>
                <a:cubicBezTo>
                  <a:pt x="3733895" y="2861091"/>
                  <a:pt x="3595116" y="3347184"/>
                  <a:pt x="3209354" y="3561830"/>
                </a:cubicBezTo>
                <a:lnTo>
                  <a:pt x="3209354" y="3561830"/>
                </a:lnTo>
                <a:close/>
              </a:path>
            </a:pathLst>
          </a:custGeom>
          <a:solidFill>
            <a:srgbClr val="D4EDFC">
              <a:alpha val="7212"/>
            </a:srgbClr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549C3795-34E7-6A9C-8DCB-2CEC5B412302}"/>
              </a:ext>
            </a:extLst>
          </p:cNvPr>
          <p:cNvSpPr/>
          <p:nvPr/>
        </p:nvSpPr>
        <p:spPr>
          <a:xfrm>
            <a:off x="-63" y="5026929"/>
            <a:ext cx="12192063" cy="1831071"/>
          </a:xfrm>
          <a:custGeom>
            <a:avLst/>
            <a:gdLst>
              <a:gd name="connsiteX0" fmla="*/ 10395075 w 12192063"/>
              <a:gd name="connsiteY0" fmla="*/ 1317 h 1831071"/>
              <a:gd name="connsiteX1" fmla="*/ 10821289 w 12192063"/>
              <a:gd name="connsiteY1" fmla="*/ 117474 h 1831071"/>
              <a:gd name="connsiteX2" fmla="*/ 11380343 w 12192063"/>
              <a:gd name="connsiteY2" fmla="*/ 117474 h 1831071"/>
              <a:gd name="connsiteX3" fmla="*/ 11380343 w 12192063"/>
              <a:gd name="connsiteY3" fmla="*/ 120268 h 1831071"/>
              <a:gd name="connsiteX4" fmla="*/ 11985625 w 12192063"/>
              <a:gd name="connsiteY4" fmla="*/ 24256 h 1831071"/>
              <a:gd name="connsiteX5" fmla="*/ 12192063 w 12192063"/>
              <a:gd name="connsiteY5" fmla="*/ 105409 h 1831071"/>
              <a:gd name="connsiteX6" fmla="*/ 12192063 w 12192063"/>
              <a:gd name="connsiteY6" fmla="*/ 1831071 h 1831071"/>
              <a:gd name="connsiteX7" fmla="*/ 0 w 12192063"/>
              <a:gd name="connsiteY7" fmla="*/ 1831071 h 1831071"/>
              <a:gd name="connsiteX8" fmla="*/ 0 w 12192063"/>
              <a:gd name="connsiteY8" fmla="*/ 447102 h 1831071"/>
              <a:gd name="connsiteX9" fmla="*/ 628714 w 12192063"/>
              <a:gd name="connsiteY9" fmla="*/ 442340 h 1831071"/>
              <a:gd name="connsiteX10" fmla="*/ 816356 w 12192063"/>
              <a:gd name="connsiteY10" fmla="*/ 276986 h 1831071"/>
              <a:gd name="connsiteX11" fmla="*/ 1193419 w 12192063"/>
              <a:gd name="connsiteY11" fmla="*/ 368870 h 1831071"/>
              <a:gd name="connsiteX12" fmla="*/ 1679702 w 12192063"/>
              <a:gd name="connsiteY12" fmla="*/ 564514 h 1831071"/>
              <a:gd name="connsiteX13" fmla="*/ 1991995 w 12192063"/>
              <a:gd name="connsiteY13" fmla="*/ 556259 h 1831071"/>
              <a:gd name="connsiteX14" fmla="*/ 2184527 w 12192063"/>
              <a:gd name="connsiteY14" fmla="*/ 390588 h 1831071"/>
              <a:gd name="connsiteX15" fmla="*/ 2426589 w 12192063"/>
              <a:gd name="connsiteY15" fmla="*/ 390588 h 1831071"/>
              <a:gd name="connsiteX16" fmla="*/ 2710942 w 12192063"/>
              <a:gd name="connsiteY16" fmla="*/ 613092 h 1831071"/>
              <a:gd name="connsiteX17" fmla="*/ 2996057 w 12192063"/>
              <a:gd name="connsiteY17" fmla="*/ 613092 h 1831071"/>
              <a:gd name="connsiteX18" fmla="*/ 3345053 w 12192063"/>
              <a:gd name="connsiteY18" fmla="*/ 759904 h 1831071"/>
              <a:gd name="connsiteX19" fmla="*/ 3914521 w 12192063"/>
              <a:gd name="connsiteY19" fmla="*/ 759904 h 1831071"/>
              <a:gd name="connsiteX20" fmla="*/ 4961574 w 12192063"/>
              <a:gd name="connsiteY20" fmla="*/ 759904 h 1831071"/>
              <a:gd name="connsiteX21" fmla="*/ 5728844 w 12192063"/>
              <a:gd name="connsiteY21" fmla="*/ 429513 h 1831071"/>
              <a:gd name="connsiteX22" fmla="*/ 6592444 w 12192063"/>
              <a:gd name="connsiteY22" fmla="*/ 131634 h 1831071"/>
              <a:gd name="connsiteX23" fmla="*/ 7376606 w 12192063"/>
              <a:gd name="connsiteY23" fmla="*/ 117474 h 1831071"/>
              <a:gd name="connsiteX24" fmla="*/ 8088058 w 12192063"/>
              <a:gd name="connsiteY24" fmla="*/ 117474 h 1831071"/>
              <a:gd name="connsiteX25" fmla="*/ 8157782 w 12192063"/>
              <a:gd name="connsiteY25" fmla="*/ 117474 h 1831071"/>
              <a:gd name="connsiteX26" fmla="*/ 9746742 w 12192063"/>
              <a:gd name="connsiteY26" fmla="*/ 117474 h 1831071"/>
              <a:gd name="connsiteX27" fmla="*/ 9755886 w 12192063"/>
              <a:gd name="connsiteY27" fmla="*/ 117474 h 1831071"/>
              <a:gd name="connsiteX28" fmla="*/ 10288587 w 12192063"/>
              <a:gd name="connsiteY28" fmla="*/ 25717 h 1831071"/>
              <a:gd name="connsiteX29" fmla="*/ 10395075 w 12192063"/>
              <a:gd name="connsiteY29" fmla="*/ 1317 h 18310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2192063" h="1831071">
                <a:moveTo>
                  <a:pt x="10395075" y="1317"/>
                </a:moveTo>
                <a:cubicBezTo>
                  <a:pt x="10552649" y="14211"/>
                  <a:pt x="10821289" y="117474"/>
                  <a:pt x="10821289" y="117474"/>
                </a:cubicBezTo>
                <a:lnTo>
                  <a:pt x="11380343" y="117474"/>
                </a:lnTo>
                <a:lnTo>
                  <a:pt x="11380343" y="120268"/>
                </a:lnTo>
                <a:cubicBezTo>
                  <a:pt x="11380343" y="120268"/>
                  <a:pt x="11875453" y="3047"/>
                  <a:pt x="11985625" y="24256"/>
                </a:cubicBezTo>
                <a:cubicBezTo>
                  <a:pt x="12053951" y="37401"/>
                  <a:pt x="12100814" y="77088"/>
                  <a:pt x="12192063" y="105409"/>
                </a:cubicBezTo>
                <a:lnTo>
                  <a:pt x="12192063" y="1831071"/>
                </a:lnTo>
                <a:lnTo>
                  <a:pt x="0" y="1831071"/>
                </a:lnTo>
                <a:lnTo>
                  <a:pt x="0" y="447102"/>
                </a:lnTo>
                <a:lnTo>
                  <a:pt x="628714" y="442340"/>
                </a:lnTo>
                <a:cubicBezTo>
                  <a:pt x="628714" y="442340"/>
                  <a:pt x="669417" y="234568"/>
                  <a:pt x="816356" y="276986"/>
                </a:cubicBezTo>
                <a:cubicBezTo>
                  <a:pt x="963295" y="319404"/>
                  <a:pt x="1129665" y="344868"/>
                  <a:pt x="1193419" y="368870"/>
                </a:cubicBezTo>
                <a:cubicBezTo>
                  <a:pt x="1257237" y="392874"/>
                  <a:pt x="1679702" y="564514"/>
                  <a:pt x="1679702" y="564514"/>
                </a:cubicBezTo>
                <a:lnTo>
                  <a:pt x="1991995" y="556259"/>
                </a:lnTo>
                <a:lnTo>
                  <a:pt x="2184527" y="390588"/>
                </a:lnTo>
                <a:cubicBezTo>
                  <a:pt x="2184527" y="390588"/>
                  <a:pt x="2334768" y="447928"/>
                  <a:pt x="2426589" y="390588"/>
                </a:cubicBezTo>
                <a:cubicBezTo>
                  <a:pt x="2518474" y="333247"/>
                  <a:pt x="2710942" y="613092"/>
                  <a:pt x="2710942" y="613092"/>
                </a:cubicBezTo>
                <a:cubicBezTo>
                  <a:pt x="2710942" y="613092"/>
                  <a:pt x="2922588" y="631443"/>
                  <a:pt x="2996057" y="613092"/>
                </a:cubicBezTo>
                <a:cubicBezTo>
                  <a:pt x="3069527" y="594676"/>
                  <a:pt x="3198114" y="833310"/>
                  <a:pt x="3345053" y="759904"/>
                </a:cubicBezTo>
                <a:cubicBezTo>
                  <a:pt x="3492056" y="686498"/>
                  <a:pt x="3638995" y="833310"/>
                  <a:pt x="3914521" y="759904"/>
                </a:cubicBezTo>
                <a:cubicBezTo>
                  <a:pt x="4190048" y="686498"/>
                  <a:pt x="4722814" y="759904"/>
                  <a:pt x="4961574" y="759904"/>
                </a:cubicBezTo>
                <a:cubicBezTo>
                  <a:pt x="5200333" y="759904"/>
                  <a:pt x="5420805" y="502919"/>
                  <a:pt x="5728844" y="429513"/>
                </a:cubicBezTo>
                <a:cubicBezTo>
                  <a:pt x="6036882" y="356107"/>
                  <a:pt x="6229033" y="190880"/>
                  <a:pt x="6592444" y="131634"/>
                </a:cubicBezTo>
                <a:cubicBezTo>
                  <a:pt x="6955917" y="72389"/>
                  <a:pt x="6982144" y="190880"/>
                  <a:pt x="7376606" y="117474"/>
                </a:cubicBezTo>
                <a:cubicBezTo>
                  <a:pt x="7771068" y="44068"/>
                  <a:pt x="7900608" y="172529"/>
                  <a:pt x="8088058" y="117474"/>
                </a:cubicBezTo>
                <a:cubicBezTo>
                  <a:pt x="8275511" y="62420"/>
                  <a:pt x="8157782" y="117474"/>
                  <a:pt x="8157782" y="117474"/>
                </a:cubicBezTo>
                <a:lnTo>
                  <a:pt x="9746742" y="117474"/>
                </a:lnTo>
                <a:cubicBezTo>
                  <a:pt x="9746424" y="117474"/>
                  <a:pt x="9749028" y="117474"/>
                  <a:pt x="9755886" y="117474"/>
                </a:cubicBezTo>
                <a:cubicBezTo>
                  <a:pt x="9811004" y="117474"/>
                  <a:pt x="10233470" y="117474"/>
                  <a:pt x="10288587" y="25717"/>
                </a:cubicBezTo>
                <a:cubicBezTo>
                  <a:pt x="10302367" y="2762"/>
                  <a:pt x="10342551" y="-2982"/>
                  <a:pt x="10395075" y="1317"/>
                </a:cubicBezTo>
                <a:close/>
              </a:path>
            </a:pathLst>
          </a:custGeom>
          <a:solidFill>
            <a:srgbClr val="3B38A0"/>
          </a:solidFill>
          <a:ln w="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E7193F2-AF6A-2168-37DD-03C1608111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638" y="714132"/>
            <a:ext cx="5732362" cy="537700"/>
          </a:xfrm>
        </p:spPr>
        <p:txBody>
          <a:bodyPr vert="horz" lIns="91440" tIns="45720" rIns="91440" bIns="45720" rtlCol="0" anchor="b" anchorCtr="0">
            <a:noAutofit/>
          </a:bodyPr>
          <a:lstStyle>
            <a:lvl1pPr>
              <a:defRPr lang="en-GB" sz="2800" b="1" dirty="0">
                <a:solidFill>
                  <a:schemeClr val="bg1"/>
                </a:solidFill>
                <a:latin typeface="Avenir Next LT Pro" panose="020B0504020202020204" pitchFamily="34" charset="0"/>
              </a:defRPr>
            </a:lvl1pPr>
          </a:lstStyle>
          <a:p>
            <a:pPr marL="0" lvl="0"/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8" name="Freeform 17">
            <a:extLst>
              <a:ext uri="{FF2B5EF4-FFF2-40B4-BE49-F238E27FC236}">
                <a16:creationId xmlns:a16="http://schemas.microsoft.com/office/drawing/2014/main" id="{367D8053-37C8-F304-EFE9-77D6AE1BABB6}"/>
              </a:ext>
            </a:extLst>
          </p:cNvPr>
          <p:cNvSpPr/>
          <p:nvPr/>
        </p:nvSpPr>
        <p:spPr>
          <a:xfrm>
            <a:off x="-64" y="5906241"/>
            <a:ext cx="12192064" cy="950807"/>
          </a:xfrm>
          <a:custGeom>
            <a:avLst/>
            <a:gdLst>
              <a:gd name="connsiteX0" fmla="*/ 64 w 12192064"/>
              <a:gd name="connsiteY0" fmla="*/ 950807 h 950807"/>
              <a:gd name="connsiteX1" fmla="*/ 12192065 w 12192064"/>
              <a:gd name="connsiteY1" fmla="*/ 950807 h 950807"/>
              <a:gd name="connsiteX2" fmla="*/ 12192065 w 12192064"/>
              <a:gd name="connsiteY2" fmla="*/ 185572 h 950807"/>
              <a:gd name="connsiteX3" fmla="*/ 11883708 w 12192064"/>
              <a:gd name="connsiteY3" fmla="*/ 186461 h 950807"/>
              <a:gd name="connsiteX4" fmla="*/ 10968293 w 12192064"/>
              <a:gd name="connsiteY4" fmla="*/ 186461 h 950807"/>
              <a:gd name="connsiteX5" fmla="*/ 10313163 w 12192064"/>
              <a:gd name="connsiteY5" fmla="*/ 372963 h 950807"/>
              <a:gd name="connsiteX6" fmla="*/ 10212134 w 12192064"/>
              <a:gd name="connsiteY6" fmla="*/ 372963 h 950807"/>
              <a:gd name="connsiteX7" fmla="*/ 9846057 w 12192064"/>
              <a:gd name="connsiteY7" fmla="*/ 244588 h 950807"/>
              <a:gd name="connsiteX8" fmla="*/ 9339581 w 12192064"/>
              <a:gd name="connsiteY8" fmla="*/ 194012 h 950807"/>
              <a:gd name="connsiteX9" fmla="*/ 8494650 w 12192064"/>
              <a:gd name="connsiteY9" fmla="*/ 189507 h 950807"/>
              <a:gd name="connsiteX10" fmla="*/ 6148642 w 12192064"/>
              <a:gd name="connsiteY10" fmla="*/ 189507 h 950807"/>
              <a:gd name="connsiteX11" fmla="*/ 5592319 w 12192064"/>
              <a:gd name="connsiteY11" fmla="*/ 189507 h 950807"/>
              <a:gd name="connsiteX12" fmla="*/ 5013707 w 12192064"/>
              <a:gd name="connsiteY12" fmla="*/ 189507 h 950807"/>
              <a:gd name="connsiteX13" fmla="*/ 3883978 w 12192064"/>
              <a:gd name="connsiteY13" fmla="*/ 97811 h 950807"/>
              <a:gd name="connsiteX14" fmla="*/ 3140012 w 12192064"/>
              <a:gd name="connsiteY14" fmla="*/ 97811 h 950807"/>
              <a:gd name="connsiteX15" fmla="*/ 2882837 w 12192064"/>
              <a:gd name="connsiteY15" fmla="*/ 97811 h 950807"/>
              <a:gd name="connsiteX16" fmla="*/ 2477707 w 12192064"/>
              <a:gd name="connsiteY16" fmla="*/ 97811 h 950807"/>
              <a:gd name="connsiteX17" fmla="*/ 2267522 w 12192064"/>
              <a:gd name="connsiteY17" fmla="*/ 97811 h 950807"/>
              <a:gd name="connsiteX18" fmla="*/ 1913700 w 12192064"/>
              <a:gd name="connsiteY18" fmla="*/ 61132 h 950807"/>
              <a:gd name="connsiteX19" fmla="*/ 1551115 w 12192064"/>
              <a:gd name="connsiteY19" fmla="*/ 49392 h 950807"/>
              <a:gd name="connsiteX20" fmla="*/ 1413320 w 12192064"/>
              <a:gd name="connsiteY20" fmla="*/ 49392 h 950807"/>
              <a:gd name="connsiteX21" fmla="*/ 1193356 w 12192064"/>
              <a:gd name="connsiteY21" fmla="*/ 49392 h 950807"/>
              <a:gd name="connsiteX22" fmla="*/ 898906 w 12192064"/>
              <a:gd name="connsiteY22" fmla="*/ 49392 h 950807"/>
              <a:gd name="connsiteX23" fmla="*/ 705930 w 12192064"/>
              <a:gd name="connsiteY23" fmla="*/ 48885 h 950807"/>
              <a:gd name="connsiteX24" fmla="*/ 448501 w 12192064"/>
              <a:gd name="connsiteY24" fmla="*/ 97811 h 950807"/>
              <a:gd name="connsiteX25" fmla="*/ 255143 w 12192064"/>
              <a:gd name="connsiteY25" fmla="*/ 24454 h 950807"/>
              <a:gd name="connsiteX26" fmla="*/ 0 w 12192064"/>
              <a:gd name="connsiteY26" fmla="*/ 8462 h 950807"/>
              <a:gd name="connsiteX27" fmla="*/ 0 w 12192064"/>
              <a:gd name="connsiteY27" fmla="*/ 950807 h 950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2192064" h="950807">
                <a:moveTo>
                  <a:pt x="64" y="950807"/>
                </a:moveTo>
                <a:lnTo>
                  <a:pt x="12192065" y="950807"/>
                </a:lnTo>
                <a:lnTo>
                  <a:pt x="12192065" y="185572"/>
                </a:lnTo>
                <a:cubicBezTo>
                  <a:pt x="12142725" y="185445"/>
                  <a:pt x="12060493" y="188936"/>
                  <a:pt x="11883708" y="186461"/>
                </a:cubicBezTo>
                <a:cubicBezTo>
                  <a:pt x="11663300" y="183415"/>
                  <a:pt x="11066273" y="189507"/>
                  <a:pt x="10968293" y="186461"/>
                </a:cubicBezTo>
                <a:cubicBezTo>
                  <a:pt x="10870312" y="183415"/>
                  <a:pt x="10313163" y="372963"/>
                  <a:pt x="10313163" y="372963"/>
                </a:cubicBezTo>
                <a:lnTo>
                  <a:pt x="10212134" y="372963"/>
                </a:lnTo>
                <a:cubicBezTo>
                  <a:pt x="10111106" y="372963"/>
                  <a:pt x="10046844" y="299606"/>
                  <a:pt x="9846057" y="244588"/>
                </a:cubicBezTo>
                <a:cubicBezTo>
                  <a:pt x="9645270" y="189570"/>
                  <a:pt x="9679433" y="217047"/>
                  <a:pt x="9339581" y="194012"/>
                </a:cubicBezTo>
                <a:cubicBezTo>
                  <a:pt x="8999729" y="170977"/>
                  <a:pt x="8522146" y="217047"/>
                  <a:pt x="8494650" y="189507"/>
                </a:cubicBezTo>
                <a:cubicBezTo>
                  <a:pt x="8467091" y="161966"/>
                  <a:pt x="6308726" y="207846"/>
                  <a:pt x="6148642" y="189507"/>
                </a:cubicBezTo>
                <a:cubicBezTo>
                  <a:pt x="5988559" y="171167"/>
                  <a:pt x="5592319" y="189507"/>
                  <a:pt x="5592319" y="189507"/>
                </a:cubicBezTo>
                <a:lnTo>
                  <a:pt x="5013707" y="189507"/>
                </a:lnTo>
                <a:cubicBezTo>
                  <a:pt x="4802442" y="189507"/>
                  <a:pt x="4141153" y="152828"/>
                  <a:pt x="3883978" y="97811"/>
                </a:cubicBezTo>
                <a:cubicBezTo>
                  <a:pt x="3626803" y="42793"/>
                  <a:pt x="3140012" y="97811"/>
                  <a:pt x="3140012" y="97811"/>
                </a:cubicBezTo>
                <a:cubicBezTo>
                  <a:pt x="3140012" y="97811"/>
                  <a:pt x="2993962" y="61132"/>
                  <a:pt x="2882837" y="97811"/>
                </a:cubicBezTo>
                <a:cubicBezTo>
                  <a:pt x="2771712" y="134489"/>
                  <a:pt x="2634869" y="79471"/>
                  <a:pt x="2477707" y="97811"/>
                </a:cubicBezTo>
                <a:cubicBezTo>
                  <a:pt x="2320544" y="116150"/>
                  <a:pt x="2377694" y="79471"/>
                  <a:pt x="2267522" y="97811"/>
                </a:cubicBezTo>
                <a:cubicBezTo>
                  <a:pt x="2157286" y="116150"/>
                  <a:pt x="1913700" y="61132"/>
                  <a:pt x="1913700" y="61132"/>
                </a:cubicBezTo>
                <a:lnTo>
                  <a:pt x="1551115" y="49392"/>
                </a:lnTo>
                <a:cubicBezTo>
                  <a:pt x="1551115" y="49392"/>
                  <a:pt x="1495997" y="51994"/>
                  <a:pt x="1413320" y="49392"/>
                </a:cubicBezTo>
                <a:cubicBezTo>
                  <a:pt x="1330643" y="46791"/>
                  <a:pt x="1238758" y="51994"/>
                  <a:pt x="1193356" y="49392"/>
                </a:cubicBezTo>
                <a:cubicBezTo>
                  <a:pt x="1147953" y="46791"/>
                  <a:pt x="1009079" y="51994"/>
                  <a:pt x="898906" y="49392"/>
                </a:cubicBezTo>
                <a:cubicBezTo>
                  <a:pt x="788670" y="46791"/>
                  <a:pt x="770192" y="51994"/>
                  <a:pt x="705930" y="48885"/>
                </a:cubicBezTo>
                <a:cubicBezTo>
                  <a:pt x="641604" y="45839"/>
                  <a:pt x="549529" y="106948"/>
                  <a:pt x="448501" y="97811"/>
                </a:cubicBezTo>
                <a:cubicBezTo>
                  <a:pt x="347472" y="88609"/>
                  <a:pt x="319469" y="79471"/>
                  <a:pt x="255143" y="24454"/>
                </a:cubicBezTo>
                <a:cubicBezTo>
                  <a:pt x="216726" y="-8417"/>
                  <a:pt x="93218" y="-2008"/>
                  <a:pt x="0" y="8462"/>
                </a:cubicBezTo>
                <a:lnTo>
                  <a:pt x="0" y="950807"/>
                </a:lnTo>
                <a:close/>
              </a:path>
            </a:pathLst>
          </a:custGeom>
          <a:solidFill>
            <a:srgbClr val="1B1464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9" name="Freeform 18">
            <a:extLst>
              <a:ext uri="{FF2B5EF4-FFF2-40B4-BE49-F238E27FC236}">
                <a16:creationId xmlns:a16="http://schemas.microsoft.com/office/drawing/2014/main" id="{5AE5BC6A-53DB-58DB-4CB7-9A58F6F97316}"/>
              </a:ext>
            </a:extLst>
          </p:cNvPr>
          <p:cNvSpPr/>
          <p:nvPr/>
        </p:nvSpPr>
        <p:spPr>
          <a:xfrm>
            <a:off x="5150547" y="3691468"/>
            <a:ext cx="1882648" cy="2455997"/>
          </a:xfrm>
          <a:custGeom>
            <a:avLst/>
            <a:gdLst>
              <a:gd name="connsiteX0" fmla="*/ 1786573 w 1882648"/>
              <a:gd name="connsiteY0" fmla="*/ 2388987 h 2455997"/>
              <a:gd name="connsiteX1" fmla="*/ 1746377 w 1882648"/>
              <a:gd name="connsiteY1" fmla="*/ 2388987 h 2455997"/>
              <a:gd name="connsiteX2" fmla="*/ 1746377 w 1882648"/>
              <a:gd name="connsiteY2" fmla="*/ 2272098 h 2455997"/>
              <a:gd name="connsiteX3" fmla="*/ 1621092 w 1882648"/>
              <a:gd name="connsiteY3" fmla="*/ 2067384 h 2455997"/>
              <a:gd name="connsiteX4" fmla="*/ 1625727 w 1882648"/>
              <a:gd name="connsiteY4" fmla="*/ 2067384 h 2455997"/>
              <a:gd name="connsiteX5" fmla="*/ 1625727 w 1882648"/>
              <a:gd name="connsiteY5" fmla="*/ 1062406 h 2455997"/>
              <a:gd name="connsiteX6" fmla="*/ 1670050 w 1882648"/>
              <a:gd name="connsiteY6" fmla="*/ 1062406 h 2455997"/>
              <a:gd name="connsiteX7" fmla="*/ 1706690 w 1882648"/>
              <a:gd name="connsiteY7" fmla="*/ 781036 h 2455997"/>
              <a:gd name="connsiteX8" fmla="*/ 1625727 w 1882648"/>
              <a:gd name="connsiteY8" fmla="*/ 781036 h 2455997"/>
              <a:gd name="connsiteX9" fmla="*/ 1625727 w 1882648"/>
              <a:gd name="connsiteY9" fmla="*/ 504297 h 2455997"/>
              <a:gd name="connsiteX10" fmla="*/ 1882648 w 1882648"/>
              <a:gd name="connsiteY10" fmla="*/ 446678 h 2455997"/>
              <a:gd name="connsiteX11" fmla="*/ 1806321 w 1882648"/>
              <a:gd name="connsiteY11" fmla="*/ 323634 h 2455997"/>
              <a:gd name="connsiteX12" fmla="*/ 1732534 w 1882648"/>
              <a:gd name="connsiteY12" fmla="*/ 336642 h 2455997"/>
              <a:gd name="connsiteX13" fmla="*/ 1679575 w 1882648"/>
              <a:gd name="connsiteY13" fmla="*/ 247675 h 2455997"/>
              <a:gd name="connsiteX14" fmla="*/ 1561592 w 1882648"/>
              <a:gd name="connsiteY14" fmla="*/ 268299 h 2455997"/>
              <a:gd name="connsiteX15" fmla="*/ 1472058 w 1882648"/>
              <a:gd name="connsiteY15" fmla="*/ 43215 h 2455997"/>
              <a:gd name="connsiteX16" fmla="*/ 1428052 w 1882648"/>
              <a:gd name="connsiteY16" fmla="*/ 0 h 2455997"/>
              <a:gd name="connsiteX17" fmla="*/ 1387475 w 1882648"/>
              <a:gd name="connsiteY17" fmla="*/ 26652 h 2455997"/>
              <a:gd name="connsiteX18" fmla="*/ 1346962 w 1882648"/>
              <a:gd name="connsiteY18" fmla="*/ 0 h 2455997"/>
              <a:gd name="connsiteX19" fmla="*/ 1306449 w 1882648"/>
              <a:gd name="connsiteY19" fmla="*/ 26652 h 2455997"/>
              <a:gd name="connsiteX20" fmla="*/ 1265936 w 1882648"/>
              <a:gd name="connsiteY20" fmla="*/ 0 h 2455997"/>
              <a:gd name="connsiteX21" fmla="*/ 1225423 w 1882648"/>
              <a:gd name="connsiteY21" fmla="*/ 26652 h 2455997"/>
              <a:gd name="connsiteX22" fmla="*/ 1184974 w 1882648"/>
              <a:gd name="connsiteY22" fmla="*/ 0 h 2455997"/>
              <a:gd name="connsiteX23" fmla="*/ 1144461 w 1882648"/>
              <a:gd name="connsiteY23" fmla="*/ 26652 h 2455997"/>
              <a:gd name="connsiteX24" fmla="*/ 1103948 w 1882648"/>
              <a:gd name="connsiteY24" fmla="*/ 0 h 2455997"/>
              <a:gd name="connsiteX25" fmla="*/ 1063498 w 1882648"/>
              <a:gd name="connsiteY25" fmla="*/ 26652 h 2455997"/>
              <a:gd name="connsiteX26" fmla="*/ 1023049 w 1882648"/>
              <a:gd name="connsiteY26" fmla="*/ 0 h 2455997"/>
              <a:gd name="connsiteX27" fmla="*/ 982536 w 1882648"/>
              <a:gd name="connsiteY27" fmla="*/ 26652 h 2455997"/>
              <a:gd name="connsiteX28" fmla="*/ 942086 w 1882648"/>
              <a:gd name="connsiteY28" fmla="*/ 0 h 2455997"/>
              <a:gd name="connsiteX29" fmla="*/ 901573 w 1882648"/>
              <a:gd name="connsiteY29" fmla="*/ 26652 h 2455997"/>
              <a:gd name="connsiteX30" fmla="*/ 861124 w 1882648"/>
              <a:gd name="connsiteY30" fmla="*/ 0 h 2455997"/>
              <a:gd name="connsiteX31" fmla="*/ 820611 w 1882648"/>
              <a:gd name="connsiteY31" fmla="*/ 26652 h 2455997"/>
              <a:gd name="connsiteX32" fmla="*/ 780098 w 1882648"/>
              <a:gd name="connsiteY32" fmla="*/ 0 h 2455997"/>
              <a:gd name="connsiteX33" fmla="*/ 739648 w 1882648"/>
              <a:gd name="connsiteY33" fmla="*/ 26652 h 2455997"/>
              <a:gd name="connsiteX34" fmla="*/ 699135 w 1882648"/>
              <a:gd name="connsiteY34" fmla="*/ 0 h 2455997"/>
              <a:gd name="connsiteX35" fmla="*/ 658622 w 1882648"/>
              <a:gd name="connsiteY35" fmla="*/ 26652 h 2455997"/>
              <a:gd name="connsiteX36" fmla="*/ 618173 w 1882648"/>
              <a:gd name="connsiteY36" fmla="*/ 0 h 2455997"/>
              <a:gd name="connsiteX37" fmla="*/ 577723 w 1882648"/>
              <a:gd name="connsiteY37" fmla="*/ 26652 h 2455997"/>
              <a:gd name="connsiteX38" fmla="*/ 537210 w 1882648"/>
              <a:gd name="connsiteY38" fmla="*/ 0 h 2455997"/>
              <a:gd name="connsiteX39" fmla="*/ 496761 w 1882648"/>
              <a:gd name="connsiteY39" fmla="*/ 26652 h 2455997"/>
              <a:gd name="connsiteX40" fmla="*/ 456248 w 1882648"/>
              <a:gd name="connsiteY40" fmla="*/ 0 h 2455997"/>
              <a:gd name="connsiteX41" fmla="*/ 412369 w 1882648"/>
              <a:gd name="connsiteY41" fmla="*/ 43278 h 2455997"/>
              <a:gd name="connsiteX42" fmla="*/ 412496 w 1882648"/>
              <a:gd name="connsiteY42" fmla="*/ 44420 h 2455997"/>
              <a:gd name="connsiteX43" fmla="*/ 321373 w 1882648"/>
              <a:gd name="connsiteY43" fmla="*/ 268489 h 2455997"/>
              <a:gd name="connsiteX44" fmla="*/ 203200 w 1882648"/>
              <a:gd name="connsiteY44" fmla="*/ 247738 h 2455997"/>
              <a:gd name="connsiteX45" fmla="*/ 151448 w 1882648"/>
              <a:gd name="connsiteY45" fmla="*/ 336706 h 2455997"/>
              <a:gd name="connsiteX46" fmla="*/ 80010 w 1882648"/>
              <a:gd name="connsiteY46" fmla="*/ 323697 h 2455997"/>
              <a:gd name="connsiteX47" fmla="*/ 0 w 1882648"/>
              <a:gd name="connsiteY47" fmla="*/ 446741 h 2455997"/>
              <a:gd name="connsiteX48" fmla="*/ 257937 w 1882648"/>
              <a:gd name="connsiteY48" fmla="*/ 504361 h 2455997"/>
              <a:gd name="connsiteX49" fmla="*/ 257937 w 1882648"/>
              <a:gd name="connsiteY49" fmla="*/ 781099 h 2455997"/>
              <a:gd name="connsiteX50" fmla="*/ 181547 w 1882648"/>
              <a:gd name="connsiteY50" fmla="*/ 781099 h 2455997"/>
              <a:gd name="connsiteX51" fmla="*/ 218186 w 1882648"/>
              <a:gd name="connsiteY51" fmla="*/ 1062470 h 2455997"/>
              <a:gd name="connsiteX52" fmla="*/ 257937 w 1882648"/>
              <a:gd name="connsiteY52" fmla="*/ 1062470 h 2455997"/>
              <a:gd name="connsiteX53" fmla="*/ 257937 w 1882648"/>
              <a:gd name="connsiteY53" fmla="*/ 2067447 h 2455997"/>
              <a:gd name="connsiteX54" fmla="*/ 267145 w 1882648"/>
              <a:gd name="connsiteY54" fmla="*/ 2067447 h 2455997"/>
              <a:gd name="connsiteX55" fmla="*/ 137223 w 1882648"/>
              <a:gd name="connsiteY55" fmla="*/ 2272161 h 2455997"/>
              <a:gd name="connsiteX56" fmla="*/ 137223 w 1882648"/>
              <a:gd name="connsiteY56" fmla="*/ 2389050 h 2455997"/>
              <a:gd name="connsiteX57" fmla="*/ 101600 w 1882648"/>
              <a:gd name="connsiteY57" fmla="*/ 2389050 h 2455997"/>
              <a:gd name="connsiteX58" fmla="*/ 114935 w 1882648"/>
              <a:gd name="connsiteY58" fmla="*/ 2429219 h 2455997"/>
              <a:gd name="connsiteX59" fmla="*/ 79947 w 1882648"/>
              <a:gd name="connsiteY59" fmla="*/ 2429219 h 2455997"/>
              <a:gd name="connsiteX60" fmla="*/ 94805 w 1882648"/>
              <a:gd name="connsiteY60" fmla="*/ 2455998 h 2455997"/>
              <a:gd name="connsiteX61" fmla="*/ 556451 w 1882648"/>
              <a:gd name="connsiteY61" fmla="*/ 2455998 h 2455997"/>
              <a:gd name="connsiteX62" fmla="*/ 569405 w 1882648"/>
              <a:gd name="connsiteY62" fmla="*/ 2429219 h 2455997"/>
              <a:gd name="connsiteX63" fmla="*/ 529463 w 1882648"/>
              <a:gd name="connsiteY63" fmla="*/ 2429219 h 2455997"/>
              <a:gd name="connsiteX64" fmla="*/ 541147 w 1882648"/>
              <a:gd name="connsiteY64" fmla="*/ 2389050 h 2455997"/>
              <a:gd name="connsiteX65" fmla="*/ 499301 w 1882648"/>
              <a:gd name="connsiteY65" fmla="*/ 2389050 h 2455997"/>
              <a:gd name="connsiteX66" fmla="*/ 499301 w 1882648"/>
              <a:gd name="connsiteY66" fmla="*/ 2272161 h 2455997"/>
              <a:gd name="connsiteX67" fmla="*/ 375793 w 1882648"/>
              <a:gd name="connsiteY67" fmla="*/ 2067447 h 2455997"/>
              <a:gd name="connsiteX68" fmla="*/ 365252 w 1882648"/>
              <a:gd name="connsiteY68" fmla="*/ 2067447 h 2455997"/>
              <a:gd name="connsiteX69" fmla="*/ 365252 w 1882648"/>
              <a:gd name="connsiteY69" fmla="*/ 1062470 h 2455997"/>
              <a:gd name="connsiteX70" fmla="*/ 447992 w 1882648"/>
              <a:gd name="connsiteY70" fmla="*/ 1062470 h 2455997"/>
              <a:gd name="connsiteX71" fmla="*/ 442278 w 1882648"/>
              <a:gd name="connsiteY71" fmla="*/ 941900 h 2455997"/>
              <a:gd name="connsiteX72" fmla="*/ 494348 w 1882648"/>
              <a:gd name="connsiteY72" fmla="*/ 941900 h 2455997"/>
              <a:gd name="connsiteX73" fmla="*/ 501206 w 1882648"/>
              <a:gd name="connsiteY73" fmla="*/ 1102702 h 2455997"/>
              <a:gd name="connsiteX74" fmla="*/ 1380300 w 1882648"/>
              <a:gd name="connsiteY74" fmla="*/ 1102702 h 2455997"/>
              <a:gd name="connsiteX75" fmla="*/ 1388237 w 1882648"/>
              <a:gd name="connsiteY75" fmla="*/ 941900 h 2455997"/>
              <a:gd name="connsiteX76" fmla="*/ 1440625 w 1882648"/>
              <a:gd name="connsiteY76" fmla="*/ 941900 h 2455997"/>
              <a:gd name="connsiteX77" fmla="*/ 1435862 w 1882648"/>
              <a:gd name="connsiteY77" fmla="*/ 1062470 h 2455997"/>
              <a:gd name="connsiteX78" fmla="*/ 1518476 w 1882648"/>
              <a:gd name="connsiteY78" fmla="*/ 1062470 h 2455997"/>
              <a:gd name="connsiteX79" fmla="*/ 1518476 w 1882648"/>
              <a:gd name="connsiteY79" fmla="*/ 2067447 h 2455997"/>
              <a:gd name="connsiteX80" fmla="*/ 1503617 w 1882648"/>
              <a:gd name="connsiteY80" fmla="*/ 2067447 h 2455997"/>
              <a:gd name="connsiteX81" fmla="*/ 1384427 w 1882648"/>
              <a:gd name="connsiteY81" fmla="*/ 2272161 h 2455997"/>
              <a:gd name="connsiteX82" fmla="*/ 1384427 w 1882648"/>
              <a:gd name="connsiteY82" fmla="*/ 2389050 h 2455997"/>
              <a:gd name="connsiteX83" fmla="*/ 1347153 w 1882648"/>
              <a:gd name="connsiteY83" fmla="*/ 2389050 h 2455997"/>
              <a:gd name="connsiteX84" fmla="*/ 1358837 w 1882648"/>
              <a:gd name="connsiteY84" fmla="*/ 2429219 h 2455997"/>
              <a:gd name="connsiteX85" fmla="*/ 1318895 w 1882648"/>
              <a:gd name="connsiteY85" fmla="*/ 2429219 h 2455997"/>
              <a:gd name="connsiteX86" fmla="*/ 1331849 w 1882648"/>
              <a:gd name="connsiteY86" fmla="*/ 2455998 h 2455997"/>
              <a:gd name="connsiteX87" fmla="*/ 1793558 w 1882648"/>
              <a:gd name="connsiteY87" fmla="*/ 2455998 h 2455997"/>
              <a:gd name="connsiteX88" fmla="*/ 1808417 w 1882648"/>
              <a:gd name="connsiteY88" fmla="*/ 2429219 h 2455997"/>
              <a:gd name="connsiteX89" fmla="*/ 1773428 w 1882648"/>
              <a:gd name="connsiteY89" fmla="*/ 2429219 h 2455997"/>
              <a:gd name="connsiteX90" fmla="*/ 1786763 w 1882648"/>
              <a:gd name="connsiteY90" fmla="*/ 2389050 h 2455997"/>
              <a:gd name="connsiteX91" fmla="*/ 1446911 w 1882648"/>
              <a:gd name="connsiteY91" fmla="*/ 781036 h 2455997"/>
              <a:gd name="connsiteX92" fmla="*/ 1443228 w 1882648"/>
              <a:gd name="connsiteY92" fmla="*/ 874826 h 2455997"/>
              <a:gd name="connsiteX93" fmla="*/ 1391476 w 1882648"/>
              <a:gd name="connsiteY93" fmla="*/ 874826 h 2455997"/>
              <a:gd name="connsiteX94" fmla="*/ 1398016 w 1882648"/>
              <a:gd name="connsiteY94" fmla="*/ 740804 h 2455997"/>
              <a:gd name="connsiteX95" fmla="*/ 485648 w 1882648"/>
              <a:gd name="connsiteY95" fmla="*/ 740804 h 2455997"/>
              <a:gd name="connsiteX96" fmla="*/ 491427 w 1882648"/>
              <a:gd name="connsiteY96" fmla="*/ 874826 h 2455997"/>
              <a:gd name="connsiteX97" fmla="*/ 439039 w 1882648"/>
              <a:gd name="connsiteY97" fmla="*/ 874826 h 2455997"/>
              <a:gd name="connsiteX98" fmla="*/ 434594 w 1882648"/>
              <a:gd name="connsiteY98" fmla="*/ 781036 h 2455997"/>
              <a:gd name="connsiteX99" fmla="*/ 365189 w 1882648"/>
              <a:gd name="connsiteY99" fmla="*/ 781036 h 2455997"/>
              <a:gd name="connsiteX100" fmla="*/ 365189 w 1882648"/>
              <a:gd name="connsiteY100" fmla="*/ 519464 h 2455997"/>
              <a:gd name="connsiteX101" fmla="*/ 780860 w 1882648"/>
              <a:gd name="connsiteY101" fmla="*/ 559188 h 2455997"/>
              <a:gd name="connsiteX102" fmla="*/ 780860 w 1882648"/>
              <a:gd name="connsiteY102" fmla="*/ 669414 h 2455997"/>
              <a:gd name="connsiteX103" fmla="*/ 787527 w 1882648"/>
              <a:gd name="connsiteY103" fmla="*/ 696002 h 2455997"/>
              <a:gd name="connsiteX104" fmla="*/ 804164 w 1882648"/>
              <a:gd name="connsiteY104" fmla="*/ 656088 h 2455997"/>
              <a:gd name="connsiteX105" fmla="*/ 822452 w 1882648"/>
              <a:gd name="connsiteY105" fmla="*/ 696002 h 2455997"/>
              <a:gd name="connsiteX106" fmla="*/ 841629 w 1882648"/>
              <a:gd name="connsiteY106" fmla="*/ 656088 h 2455997"/>
              <a:gd name="connsiteX107" fmla="*/ 861187 w 1882648"/>
              <a:gd name="connsiteY107" fmla="*/ 696002 h 2455997"/>
              <a:gd name="connsiteX108" fmla="*/ 880999 w 1882648"/>
              <a:gd name="connsiteY108" fmla="*/ 656088 h 2455997"/>
              <a:gd name="connsiteX109" fmla="*/ 900875 w 1882648"/>
              <a:gd name="connsiteY109" fmla="*/ 696002 h 2455997"/>
              <a:gd name="connsiteX110" fmla="*/ 920814 w 1882648"/>
              <a:gd name="connsiteY110" fmla="*/ 656088 h 2455997"/>
              <a:gd name="connsiteX111" fmla="*/ 940753 w 1882648"/>
              <a:gd name="connsiteY111" fmla="*/ 696002 h 2455997"/>
              <a:gd name="connsiteX112" fmla="*/ 960692 w 1882648"/>
              <a:gd name="connsiteY112" fmla="*/ 656088 h 2455997"/>
              <a:gd name="connsiteX113" fmla="*/ 980631 w 1882648"/>
              <a:gd name="connsiteY113" fmla="*/ 696002 h 2455997"/>
              <a:gd name="connsiteX114" fmla="*/ 1000633 w 1882648"/>
              <a:gd name="connsiteY114" fmla="*/ 656088 h 2455997"/>
              <a:gd name="connsiteX115" fmla="*/ 1020572 w 1882648"/>
              <a:gd name="connsiteY115" fmla="*/ 696002 h 2455997"/>
              <a:gd name="connsiteX116" fmla="*/ 1040575 w 1882648"/>
              <a:gd name="connsiteY116" fmla="*/ 656088 h 2455997"/>
              <a:gd name="connsiteX117" fmla="*/ 1060577 w 1882648"/>
              <a:gd name="connsiteY117" fmla="*/ 696002 h 2455997"/>
              <a:gd name="connsiteX118" fmla="*/ 1080516 w 1882648"/>
              <a:gd name="connsiteY118" fmla="*/ 656088 h 2455997"/>
              <a:gd name="connsiteX119" fmla="*/ 1101598 w 1882648"/>
              <a:gd name="connsiteY119" fmla="*/ 696002 h 2455997"/>
              <a:gd name="connsiteX120" fmla="*/ 1116013 w 1882648"/>
              <a:gd name="connsiteY120" fmla="*/ 669414 h 2455997"/>
              <a:gd name="connsiteX121" fmla="*/ 1116013 w 1882648"/>
              <a:gd name="connsiteY121" fmla="*/ 559188 h 2455997"/>
              <a:gd name="connsiteX122" fmla="*/ 1518285 w 1882648"/>
              <a:gd name="connsiteY122" fmla="*/ 519464 h 2455997"/>
              <a:gd name="connsiteX123" fmla="*/ 1518285 w 1882648"/>
              <a:gd name="connsiteY123" fmla="*/ 781036 h 2455997"/>
              <a:gd name="connsiteX124" fmla="*/ 1446784 w 1882648"/>
              <a:gd name="connsiteY124" fmla="*/ 781036 h 2455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</a:cxnLst>
            <a:rect l="l" t="t" r="r" b="b"/>
            <a:pathLst>
              <a:path w="1882648" h="2455997">
                <a:moveTo>
                  <a:pt x="1786573" y="2388987"/>
                </a:moveTo>
                <a:lnTo>
                  <a:pt x="1746377" y="2388987"/>
                </a:lnTo>
                <a:lnTo>
                  <a:pt x="1746377" y="2272098"/>
                </a:lnTo>
                <a:cubicBezTo>
                  <a:pt x="1625727" y="2272098"/>
                  <a:pt x="1621092" y="2067384"/>
                  <a:pt x="1621092" y="2067384"/>
                </a:cubicBezTo>
                <a:lnTo>
                  <a:pt x="1625727" y="2067384"/>
                </a:lnTo>
                <a:lnTo>
                  <a:pt x="1625727" y="1062406"/>
                </a:lnTo>
                <a:lnTo>
                  <a:pt x="1670050" y="1062406"/>
                </a:lnTo>
                <a:lnTo>
                  <a:pt x="1706690" y="781036"/>
                </a:lnTo>
                <a:lnTo>
                  <a:pt x="1625727" y="781036"/>
                </a:lnTo>
                <a:lnTo>
                  <a:pt x="1625727" y="504297"/>
                </a:lnTo>
                <a:cubicBezTo>
                  <a:pt x="1692783" y="489258"/>
                  <a:pt x="1791526" y="470347"/>
                  <a:pt x="1882648" y="446678"/>
                </a:cubicBezTo>
                <a:lnTo>
                  <a:pt x="1806321" y="323634"/>
                </a:lnTo>
                <a:cubicBezTo>
                  <a:pt x="1806321" y="323634"/>
                  <a:pt x="1777492" y="328774"/>
                  <a:pt x="1732534" y="336642"/>
                </a:cubicBezTo>
                <a:lnTo>
                  <a:pt x="1679575" y="247675"/>
                </a:lnTo>
                <a:cubicBezTo>
                  <a:pt x="1679575" y="247675"/>
                  <a:pt x="1633856" y="256495"/>
                  <a:pt x="1561592" y="268299"/>
                </a:cubicBezTo>
                <a:lnTo>
                  <a:pt x="1472058" y="43215"/>
                </a:lnTo>
                <a:cubicBezTo>
                  <a:pt x="1472058" y="19355"/>
                  <a:pt x="1452246" y="0"/>
                  <a:pt x="1428052" y="0"/>
                </a:cubicBezTo>
                <a:cubicBezTo>
                  <a:pt x="1409827" y="0"/>
                  <a:pt x="1394079" y="10978"/>
                  <a:pt x="1387475" y="26652"/>
                </a:cubicBezTo>
                <a:cubicBezTo>
                  <a:pt x="1380871" y="11042"/>
                  <a:pt x="1365187" y="0"/>
                  <a:pt x="1346962" y="0"/>
                </a:cubicBezTo>
                <a:cubicBezTo>
                  <a:pt x="1328738" y="0"/>
                  <a:pt x="1313053" y="10978"/>
                  <a:pt x="1306449" y="26652"/>
                </a:cubicBezTo>
                <a:cubicBezTo>
                  <a:pt x="1299845" y="11042"/>
                  <a:pt x="1284224" y="0"/>
                  <a:pt x="1265936" y="0"/>
                </a:cubicBezTo>
                <a:cubicBezTo>
                  <a:pt x="1247648" y="0"/>
                  <a:pt x="1232027" y="10978"/>
                  <a:pt x="1225423" y="26652"/>
                </a:cubicBezTo>
                <a:cubicBezTo>
                  <a:pt x="1218819" y="11042"/>
                  <a:pt x="1203198" y="0"/>
                  <a:pt x="1184974" y="0"/>
                </a:cubicBezTo>
                <a:cubicBezTo>
                  <a:pt x="1166749" y="0"/>
                  <a:pt x="1151128" y="10978"/>
                  <a:pt x="1144461" y="26652"/>
                </a:cubicBezTo>
                <a:cubicBezTo>
                  <a:pt x="1137857" y="11042"/>
                  <a:pt x="1122236" y="0"/>
                  <a:pt x="1103948" y="0"/>
                </a:cubicBezTo>
                <a:cubicBezTo>
                  <a:pt x="1085660" y="0"/>
                  <a:pt x="1070102" y="10978"/>
                  <a:pt x="1063498" y="26652"/>
                </a:cubicBezTo>
                <a:cubicBezTo>
                  <a:pt x="1056894" y="11042"/>
                  <a:pt x="1041273" y="0"/>
                  <a:pt x="1023049" y="0"/>
                </a:cubicBezTo>
                <a:cubicBezTo>
                  <a:pt x="1004824" y="0"/>
                  <a:pt x="989140" y="10978"/>
                  <a:pt x="982536" y="26652"/>
                </a:cubicBezTo>
                <a:cubicBezTo>
                  <a:pt x="975932" y="11042"/>
                  <a:pt x="960311" y="0"/>
                  <a:pt x="942086" y="0"/>
                </a:cubicBezTo>
                <a:cubicBezTo>
                  <a:pt x="923862" y="0"/>
                  <a:pt x="908177" y="10978"/>
                  <a:pt x="901573" y="26652"/>
                </a:cubicBezTo>
                <a:cubicBezTo>
                  <a:pt x="894969" y="11042"/>
                  <a:pt x="879348" y="0"/>
                  <a:pt x="861124" y="0"/>
                </a:cubicBezTo>
                <a:cubicBezTo>
                  <a:pt x="842899" y="0"/>
                  <a:pt x="827215" y="10978"/>
                  <a:pt x="820611" y="26652"/>
                </a:cubicBezTo>
                <a:cubicBezTo>
                  <a:pt x="814007" y="11042"/>
                  <a:pt x="798386" y="0"/>
                  <a:pt x="780098" y="0"/>
                </a:cubicBezTo>
                <a:cubicBezTo>
                  <a:pt x="761810" y="0"/>
                  <a:pt x="746189" y="10978"/>
                  <a:pt x="739648" y="26652"/>
                </a:cubicBezTo>
                <a:cubicBezTo>
                  <a:pt x="733044" y="11042"/>
                  <a:pt x="717423" y="0"/>
                  <a:pt x="699135" y="0"/>
                </a:cubicBezTo>
                <a:cubicBezTo>
                  <a:pt x="680847" y="0"/>
                  <a:pt x="665290" y="10978"/>
                  <a:pt x="658622" y="26652"/>
                </a:cubicBezTo>
                <a:cubicBezTo>
                  <a:pt x="652018" y="11042"/>
                  <a:pt x="636397" y="0"/>
                  <a:pt x="618173" y="0"/>
                </a:cubicBezTo>
                <a:cubicBezTo>
                  <a:pt x="599948" y="0"/>
                  <a:pt x="584264" y="10978"/>
                  <a:pt x="577723" y="26652"/>
                </a:cubicBezTo>
                <a:cubicBezTo>
                  <a:pt x="571119" y="11042"/>
                  <a:pt x="555498" y="0"/>
                  <a:pt x="537210" y="0"/>
                </a:cubicBezTo>
                <a:cubicBezTo>
                  <a:pt x="518922" y="0"/>
                  <a:pt x="503301" y="10978"/>
                  <a:pt x="496761" y="26652"/>
                </a:cubicBezTo>
                <a:cubicBezTo>
                  <a:pt x="490157" y="11042"/>
                  <a:pt x="474536" y="0"/>
                  <a:pt x="456248" y="0"/>
                </a:cubicBezTo>
                <a:cubicBezTo>
                  <a:pt x="432054" y="0"/>
                  <a:pt x="412369" y="19355"/>
                  <a:pt x="412369" y="43278"/>
                </a:cubicBezTo>
                <a:cubicBezTo>
                  <a:pt x="412369" y="43659"/>
                  <a:pt x="412496" y="44040"/>
                  <a:pt x="412496" y="44420"/>
                </a:cubicBezTo>
                <a:lnTo>
                  <a:pt x="321373" y="268489"/>
                </a:lnTo>
                <a:cubicBezTo>
                  <a:pt x="248666" y="256622"/>
                  <a:pt x="203200" y="247738"/>
                  <a:pt x="203200" y="247738"/>
                </a:cubicBezTo>
                <a:lnTo>
                  <a:pt x="151448" y="336706"/>
                </a:lnTo>
                <a:cubicBezTo>
                  <a:pt x="106426" y="328837"/>
                  <a:pt x="80010" y="323697"/>
                  <a:pt x="80010" y="323697"/>
                </a:cubicBezTo>
                <a:lnTo>
                  <a:pt x="0" y="446741"/>
                </a:lnTo>
                <a:cubicBezTo>
                  <a:pt x="91123" y="470411"/>
                  <a:pt x="190945" y="489321"/>
                  <a:pt x="257937" y="504361"/>
                </a:cubicBezTo>
                <a:lnTo>
                  <a:pt x="257937" y="781099"/>
                </a:lnTo>
                <a:lnTo>
                  <a:pt x="181547" y="781099"/>
                </a:lnTo>
                <a:lnTo>
                  <a:pt x="218186" y="1062470"/>
                </a:lnTo>
                <a:lnTo>
                  <a:pt x="257937" y="1062470"/>
                </a:lnTo>
                <a:lnTo>
                  <a:pt x="257937" y="2067447"/>
                </a:lnTo>
                <a:lnTo>
                  <a:pt x="267145" y="2067447"/>
                </a:lnTo>
                <a:cubicBezTo>
                  <a:pt x="267145" y="2067447"/>
                  <a:pt x="257937" y="2272161"/>
                  <a:pt x="137223" y="2272161"/>
                </a:cubicBezTo>
                <a:lnTo>
                  <a:pt x="137223" y="2389050"/>
                </a:lnTo>
                <a:lnTo>
                  <a:pt x="101600" y="2389050"/>
                </a:lnTo>
                <a:lnTo>
                  <a:pt x="114935" y="2429219"/>
                </a:lnTo>
                <a:lnTo>
                  <a:pt x="79947" y="2429219"/>
                </a:lnTo>
                <a:lnTo>
                  <a:pt x="94805" y="2455998"/>
                </a:lnTo>
                <a:lnTo>
                  <a:pt x="556451" y="2455998"/>
                </a:lnTo>
                <a:lnTo>
                  <a:pt x="569405" y="2429219"/>
                </a:lnTo>
                <a:lnTo>
                  <a:pt x="529463" y="2429219"/>
                </a:lnTo>
                <a:lnTo>
                  <a:pt x="541147" y="2389050"/>
                </a:lnTo>
                <a:lnTo>
                  <a:pt x="499301" y="2389050"/>
                </a:lnTo>
                <a:lnTo>
                  <a:pt x="499301" y="2272161"/>
                </a:lnTo>
                <a:cubicBezTo>
                  <a:pt x="365189" y="2272161"/>
                  <a:pt x="375793" y="2067447"/>
                  <a:pt x="375793" y="2067447"/>
                </a:cubicBezTo>
                <a:lnTo>
                  <a:pt x="365252" y="2067447"/>
                </a:lnTo>
                <a:lnTo>
                  <a:pt x="365252" y="1062470"/>
                </a:lnTo>
                <a:lnTo>
                  <a:pt x="447992" y="1062470"/>
                </a:lnTo>
                <a:lnTo>
                  <a:pt x="442278" y="941900"/>
                </a:lnTo>
                <a:lnTo>
                  <a:pt x="494348" y="941900"/>
                </a:lnTo>
                <a:lnTo>
                  <a:pt x="501206" y="1102702"/>
                </a:lnTo>
                <a:lnTo>
                  <a:pt x="1380300" y="1102702"/>
                </a:lnTo>
                <a:lnTo>
                  <a:pt x="1388237" y="941900"/>
                </a:lnTo>
                <a:lnTo>
                  <a:pt x="1440625" y="941900"/>
                </a:lnTo>
                <a:lnTo>
                  <a:pt x="1435862" y="1062470"/>
                </a:lnTo>
                <a:lnTo>
                  <a:pt x="1518476" y="1062470"/>
                </a:lnTo>
                <a:lnTo>
                  <a:pt x="1518476" y="2067447"/>
                </a:lnTo>
                <a:lnTo>
                  <a:pt x="1503617" y="2067447"/>
                </a:lnTo>
                <a:cubicBezTo>
                  <a:pt x="1503617" y="2067447"/>
                  <a:pt x="1518476" y="2272161"/>
                  <a:pt x="1384427" y="2272161"/>
                </a:cubicBezTo>
                <a:lnTo>
                  <a:pt x="1384427" y="2389050"/>
                </a:lnTo>
                <a:lnTo>
                  <a:pt x="1347153" y="2389050"/>
                </a:lnTo>
                <a:lnTo>
                  <a:pt x="1358837" y="2429219"/>
                </a:lnTo>
                <a:lnTo>
                  <a:pt x="1318895" y="2429219"/>
                </a:lnTo>
                <a:lnTo>
                  <a:pt x="1331849" y="2455998"/>
                </a:lnTo>
                <a:lnTo>
                  <a:pt x="1793558" y="2455998"/>
                </a:lnTo>
                <a:lnTo>
                  <a:pt x="1808417" y="2429219"/>
                </a:lnTo>
                <a:lnTo>
                  <a:pt x="1773428" y="2429219"/>
                </a:lnTo>
                <a:lnTo>
                  <a:pt x="1786763" y="2389050"/>
                </a:lnTo>
                <a:close/>
                <a:moveTo>
                  <a:pt x="1446911" y="781036"/>
                </a:moveTo>
                <a:lnTo>
                  <a:pt x="1443228" y="874826"/>
                </a:lnTo>
                <a:lnTo>
                  <a:pt x="1391476" y="874826"/>
                </a:lnTo>
                <a:lnTo>
                  <a:pt x="1398016" y="740804"/>
                </a:lnTo>
                <a:lnTo>
                  <a:pt x="485648" y="740804"/>
                </a:lnTo>
                <a:lnTo>
                  <a:pt x="491427" y="874826"/>
                </a:lnTo>
                <a:lnTo>
                  <a:pt x="439039" y="874826"/>
                </a:lnTo>
                <a:lnTo>
                  <a:pt x="434594" y="781036"/>
                </a:lnTo>
                <a:lnTo>
                  <a:pt x="365189" y="781036"/>
                </a:lnTo>
                <a:lnTo>
                  <a:pt x="365189" y="519464"/>
                </a:lnTo>
                <a:cubicBezTo>
                  <a:pt x="526098" y="543260"/>
                  <a:pt x="687007" y="554238"/>
                  <a:pt x="780860" y="559188"/>
                </a:cubicBezTo>
                <a:lnTo>
                  <a:pt x="780860" y="669414"/>
                </a:lnTo>
                <a:lnTo>
                  <a:pt x="787527" y="696002"/>
                </a:lnTo>
                <a:lnTo>
                  <a:pt x="804164" y="656088"/>
                </a:lnTo>
                <a:lnTo>
                  <a:pt x="822452" y="696002"/>
                </a:lnTo>
                <a:lnTo>
                  <a:pt x="841629" y="656088"/>
                </a:lnTo>
                <a:lnTo>
                  <a:pt x="861187" y="696002"/>
                </a:lnTo>
                <a:lnTo>
                  <a:pt x="880999" y="656088"/>
                </a:lnTo>
                <a:lnTo>
                  <a:pt x="900875" y="696002"/>
                </a:lnTo>
                <a:lnTo>
                  <a:pt x="920814" y="656088"/>
                </a:lnTo>
                <a:lnTo>
                  <a:pt x="940753" y="696002"/>
                </a:lnTo>
                <a:lnTo>
                  <a:pt x="960692" y="656088"/>
                </a:lnTo>
                <a:lnTo>
                  <a:pt x="980631" y="696002"/>
                </a:lnTo>
                <a:lnTo>
                  <a:pt x="1000633" y="656088"/>
                </a:lnTo>
                <a:lnTo>
                  <a:pt x="1020572" y="696002"/>
                </a:lnTo>
                <a:lnTo>
                  <a:pt x="1040575" y="656088"/>
                </a:lnTo>
                <a:lnTo>
                  <a:pt x="1060577" y="696002"/>
                </a:lnTo>
                <a:lnTo>
                  <a:pt x="1080516" y="656088"/>
                </a:lnTo>
                <a:lnTo>
                  <a:pt x="1101598" y="696002"/>
                </a:lnTo>
                <a:lnTo>
                  <a:pt x="1116013" y="669414"/>
                </a:lnTo>
                <a:lnTo>
                  <a:pt x="1116013" y="559188"/>
                </a:lnTo>
                <a:cubicBezTo>
                  <a:pt x="1209866" y="554238"/>
                  <a:pt x="1343978" y="543260"/>
                  <a:pt x="1518285" y="519464"/>
                </a:cubicBezTo>
                <a:lnTo>
                  <a:pt x="1518285" y="781036"/>
                </a:lnTo>
                <a:lnTo>
                  <a:pt x="1446784" y="781036"/>
                </a:lnTo>
                <a:close/>
              </a:path>
            </a:pathLst>
          </a:custGeom>
          <a:solidFill>
            <a:srgbClr val="1B1464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0" name="Freeform 19">
            <a:extLst>
              <a:ext uri="{FF2B5EF4-FFF2-40B4-BE49-F238E27FC236}">
                <a16:creationId xmlns:a16="http://schemas.microsoft.com/office/drawing/2014/main" id="{9EE6B30C-0848-94EA-7C6A-A2CC164AA647}"/>
              </a:ext>
            </a:extLst>
          </p:cNvPr>
          <p:cNvSpPr/>
          <p:nvPr/>
        </p:nvSpPr>
        <p:spPr>
          <a:xfrm>
            <a:off x="7780781" y="1106311"/>
            <a:ext cx="3280727" cy="4056380"/>
          </a:xfrm>
          <a:custGeom>
            <a:avLst/>
            <a:gdLst>
              <a:gd name="connsiteX0" fmla="*/ 2734691 w 3280727"/>
              <a:gd name="connsiteY0" fmla="*/ 642430 h 4056380"/>
              <a:gd name="connsiteX1" fmla="*/ 2791905 w 3280727"/>
              <a:gd name="connsiteY1" fmla="*/ 642430 h 4056380"/>
              <a:gd name="connsiteX2" fmla="*/ 2791905 w 3280727"/>
              <a:gd name="connsiteY2" fmla="*/ 569024 h 4056380"/>
              <a:gd name="connsiteX3" fmla="*/ 2277936 w 3280727"/>
              <a:gd name="connsiteY3" fmla="*/ 569024 h 4056380"/>
              <a:gd name="connsiteX4" fmla="*/ 2277936 w 3280727"/>
              <a:gd name="connsiteY4" fmla="*/ 495618 h 4056380"/>
              <a:gd name="connsiteX5" fmla="*/ 2331149 w 3280727"/>
              <a:gd name="connsiteY5" fmla="*/ 495618 h 4056380"/>
              <a:gd name="connsiteX6" fmla="*/ 2399983 w 3280727"/>
              <a:gd name="connsiteY6" fmla="*/ 0 h 4056380"/>
              <a:gd name="connsiteX7" fmla="*/ 913512 w 3280727"/>
              <a:gd name="connsiteY7" fmla="*/ 0 h 4056380"/>
              <a:gd name="connsiteX8" fmla="*/ 971297 w 3280727"/>
              <a:gd name="connsiteY8" fmla="*/ 495618 h 4056380"/>
              <a:gd name="connsiteX9" fmla="*/ 1029780 w 3280727"/>
              <a:gd name="connsiteY9" fmla="*/ 495618 h 4056380"/>
              <a:gd name="connsiteX10" fmla="*/ 1029780 w 3280727"/>
              <a:gd name="connsiteY10" fmla="*/ 569024 h 4056380"/>
              <a:gd name="connsiteX11" fmla="*/ 589280 w 3280727"/>
              <a:gd name="connsiteY11" fmla="*/ 569024 h 4056380"/>
              <a:gd name="connsiteX12" fmla="*/ 589280 w 3280727"/>
              <a:gd name="connsiteY12" fmla="*/ 642430 h 4056380"/>
              <a:gd name="connsiteX13" fmla="*/ 646494 w 3280727"/>
              <a:gd name="connsiteY13" fmla="*/ 642430 h 4056380"/>
              <a:gd name="connsiteX14" fmla="*/ 0 w 3280727"/>
              <a:gd name="connsiteY14" fmla="*/ 1376617 h 4056380"/>
              <a:gd name="connsiteX15" fmla="*/ 258890 w 3280727"/>
              <a:gd name="connsiteY15" fmla="*/ 1376617 h 4056380"/>
              <a:gd name="connsiteX16" fmla="*/ 258890 w 3280727"/>
              <a:gd name="connsiteY16" fmla="*/ 1431671 h 4056380"/>
              <a:gd name="connsiteX17" fmla="*/ 424117 w 3280727"/>
              <a:gd name="connsiteY17" fmla="*/ 1431671 h 4056380"/>
              <a:gd name="connsiteX18" fmla="*/ 424117 w 3280727"/>
              <a:gd name="connsiteY18" fmla="*/ 1541780 h 4056380"/>
              <a:gd name="connsiteX19" fmla="*/ 398526 w 3280727"/>
              <a:gd name="connsiteY19" fmla="*/ 1541780 h 4056380"/>
              <a:gd name="connsiteX20" fmla="*/ 281051 w 3280727"/>
              <a:gd name="connsiteY20" fmla="*/ 1486726 h 4056380"/>
              <a:gd name="connsiteX21" fmla="*/ 165736 w 3280727"/>
              <a:gd name="connsiteY21" fmla="*/ 1486726 h 4056380"/>
              <a:gd name="connsiteX22" fmla="*/ 185865 w 3280727"/>
              <a:gd name="connsiteY22" fmla="*/ 1546162 h 4056380"/>
              <a:gd name="connsiteX23" fmla="*/ 424180 w 3280727"/>
              <a:gd name="connsiteY23" fmla="*/ 1680655 h 4056380"/>
              <a:gd name="connsiteX24" fmla="*/ 424180 w 3280727"/>
              <a:gd name="connsiteY24" fmla="*/ 1835467 h 4056380"/>
              <a:gd name="connsiteX25" fmla="*/ 252476 w 3280727"/>
              <a:gd name="connsiteY25" fmla="*/ 1835467 h 4056380"/>
              <a:gd name="connsiteX26" fmla="*/ 268923 w 3280727"/>
              <a:gd name="connsiteY26" fmla="*/ 1908874 h 4056380"/>
              <a:gd name="connsiteX27" fmla="*/ 373126 w 3280727"/>
              <a:gd name="connsiteY27" fmla="*/ 1908874 h 4056380"/>
              <a:gd name="connsiteX28" fmla="*/ 397511 w 3280727"/>
              <a:gd name="connsiteY28" fmla="*/ 2312670 h 4056380"/>
              <a:gd name="connsiteX29" fmla="*/ 332423 w 3280727"/>
              <a:gd name="connsiteY29" fmla="*/ 2312670 h 4056380"/>
              <a:gd name="connsiteX30" fmla="*/ 332423 w 3280727"/>
              <a:gd name="connsiteY30" fmla="*/ 2422779 h 4056380"/>
              <a:gd name="connsiteX31" fmla="*/ 404940 w 3280727"/>
              <a:gd name="connsiteY31" fmla="*/ 2422779 h 4056380"/>
              <a:gd name="connsiteX32" fmla="*/ 462407 w 3280727"/>
              <a:gd name="connsiteY32" fmla="*/ 3358896 h 4056380"/>
              <a:gd name="connsiteX33" fmla="*/ 406083 w 3280727"/>
              <a:gd name="connsiteY33" fmla="*/ 3358896 h 4056380"/>
              <a:gd name="connsiteX34" fmla="*/ 438722 w 3280727"/>
              <a:gd name="connsiteY34" fmla="*/ 3781044 h 4056380"/>
              <a:gd name="connsiteX35" fmla="*/ 263462 w 3280727"/>
              <a:gd name="connsiteY35" fmla="*/ 3781044 h 4056380"/>
              <a:gd name="connsiteX36" fmla="*/ 307340 w 3280727"/>
              <a:gd name="connsiteY36" fmla="*/ 4056380 h 4056380"/>
              <a:gd name="connsiteX37" fmla="*/ 2951544 w 3280727"/>
              <a:gd name="connsiteY37" fmla="*/ 4056380 h 4056380"/>
              <a:gd name="connsiteX38" fmla="*/ 3006408 w 3280727"/>
              <a:gd name="connsiteY38" fmla="*/ 3781044 h 4056380"/>
              <a:gd name="connsiteX39" fmla="*/ 2836291 w 3280727"/>
              <a:gd name="connsiteY39" fmla="*/ 3781044 h 4056380"/>
              <a:gd name="connsiteX40" fmla="*/ 2863724 w 3280727"/>
              <a:gd name="connsiteY40" fmla="*/ 3358896 h 4056380"/>
              <a:gd name="connsiteX41" fmla="*/ 2808860 w 3280727"/>
              <a:gd name="connsiteY41" fmla="*/ 3358896 h 4056380"/>
              <a:gd name="connsiteX42" fmla="*/ 2865375 w 3280727"/>
              <a:gd name="connsiteY42" fmla="*/ 2422779 h 4056380"/>
              <a:gd name="connsiteX43" fmla="*/ 2975484 w 3280727"/>
              <a:gd name="connsiteY43" fmla="*/ 2422779 h 4056380"/>
              <a:gd name="connsiteX44" fmla="*/ 2975484 w 3280727"/>
              <a:gd name="connsiteY44" fmla="*/ 2312670 h 4056380"/>
              <a:gd name="connsiteX45" fmla="*/ 2872677 w 3280727"/>
              <a:gd name="connsiteY45" fmla="*/ 2312670 h 4056380"/>
              <a:gd name="connsiteX46" fmla="*/ 2896616 w 3280727"/>
              <a:gd name="connsiteY46" fmla="*/ 1908874 h 4056380"/>
              <a:gd name="connsiteX47" fmla="*/ 2987167 w 3280727"/>
              <a:gd name="connsiteY47" fmla="*/ 1908874 h 4056380"/>
              <a:gd name="connsiteX48" fmla="*/ 3006408 w 3280727"/>
              <a:gd name="connsiteY48" fmla="*/ 1835467 h 4056380"/>
              <a:gd name="connsiteX49" fmla="*/ 2902141 w 3280727"/>
              <a:gd name="connsiteY49" fmla="*/ 1835467 h 4056380"/>
              <a:gd name="connsiteX50" fmla="*/ 2902141 w 3280727"/>
              <a:gd name="connsiteY50" fmla="*/ 1680655 h 4056380"/>
              <a:gd name="connsiteX51" fmla="*/ 3112326 w 3280727"/>
              <a:gd name="connsiteY51" fmla="*/ 1546162 h 4056380"/>
              <a:gd name="connsiteX52" fmla="*/ 3115120 w 3280727"/>
              <a:gd name="connsiteY52" fmla="*/ 1486726 h 4056380"/>
              <a:gd name="connsiteX53" fmla="*/ 2999804 w 3280727"/>
              <a:gd name="connsiteY53" fmla="*/ 1486726 h 4056380"/>
              <a:gd name="connsiteX54" fmla="*/ 2902141 w 3280727"/>
              <a:gd name="connsiteY54" fmla="*/ 1537716 h 4056380"/>
              <a:gd name="connsiteX55" fmla="*/ 2902141 w 3280727"/>
              <a:gd name="connsiteY55" fmla="*/ 1431671 h 4056380"/>
              <a:gd name="connsiteX56" fmla="*/ 3122423 w 3280727"/>
              <a:gd name="connsiteY56" fmla="*/ 1431671 h 4056380"/>
              <a:gd name="connsiteX57" fmla="*/ 3122423 w 3280727"/>
              <a:gd name="connsiteY57" fmla="*/ 1376617 h 4056380"/>
              <a:gd name="connsiteX58" fmla="*/ 3280728 w 3280727"/>
              <a:gd name="connsiteY58" fmla="*/ 1376617 h 4056380"/>
              <a:gd name="connsiteX59" fmla="*/ 2734882 w 3280727"/>
              <a:gd name="connsiteY59" fmla="*/ 642430 h 4056380"/>
              <a:gd name="connsiteX60" fmla="*/ 1279970 w 3280727"/>
              <a:gd name="connsiteY60" fmla="*/ 2936812 h 4056380"/>
              <a:gd name="connsiteX61" fmla="*/ 1360234 w 3280727"/>
              <a:gd name="connsiteY61" fmla="*/ 2830386 h 4056380"/>
              <a:gd name="connsiteX62" fmla="*/ 1360234 w 3280727"/>
              <a:gd name="connsiteY62" fmla="*/ 2936812 h 4056380"/>
              <a:gd name="connsiteX63" fmla="*/ 1279970 w 3280727"/>
              <a:gd name="connsiteY63" fmla="*/ 2936812 h 4056380"/>
              <a:gd name="connsiteX64" fmla="*/ 1360234 w 3280727"/>
              <a:gd name="connsiteY64" fmla="*/ 2806065 h 4056380"/>
              <a:gd name="connsiteX65" fmla="*/ 1451991 w 3280727"/>
              <a:gd name="connsiteY65" fmla="*/ 2739835 h 4056380"/>
              <a:gd name="connsiteX66" fmla="*/ 1451991 w 3280727"/>
              <a:gd name="connsiteY66" fmla="*/ 2936748 h 4056380"/>
              <a:gd name="connsiteX67" fmla="*/ 1360234 w 3280727"/>
              <a:gd name="connsiteY67" fmla="*/ 2936748 h 4056380"/>
              <a:gd name="connsiteX68" fmla="*/ 1360234 w 3280727"/>
              <a:gd name="connsiteY68" fmla="*/ 2806002 h 4056380"/>
              <a:gd name="connsiteX69" fmla="*/ 1488694 w 3280727"/>
              <a:gd name="connsiteY69" fmla="*/ 2728976 h 4056380"/>
              <a:gd name="connsiteX70" fmla="*/ 1580452 w 3280727"/>
              <a:gd name="connsiteY70" fmla="*/ 2701417 h 4056380"/>
              <a:gd name="connsiteX71" fmla="*/ 1580452 w 3280727"/>
              <a:gd name="connsiteY71" fmla="*/ 2936748 h 4056380"/>
              <a:gd name="connsiteX72" fmla="*/ 1488694 w 3280727"/>
              <a:gd name="connsiteY72" fmla="*/ 2936748 h 4056380"/>
              <a:gd name="connsiteX73" fmla="*/ 1488694 w 3280727"/>
              <a:gd name="connsiteY73" fmla="*/ 2728976 h 4056380"/>
              <a:gd name="connsiteX74" fmla="*/ 1580452 w 3280727"/>
              <a:gd name="connsiteY74" fmla="*/ 2698115 h 4056380"/>
              <a:gd name="connsiteX75" fmla="*/ 1626362 w 3280727"/>
              <a:gd name="connsiteY75" fmla="*/ 2695448 h 4056380"/>
              <a:gd name="connsiteX76" fmla="*/ 1672210 w 3280727"/>
              <a:gd name="connsiteY76" fmla="*/ 2698242 h 4056380"/>
              <a:gd name="connsiteX77" fmla="*/ 1672210 w 3280727"/>
              <a:gd name="connsiteY77" fmla="*/ 2936812 h 4056380"/>
              <a:gd name="connsiteX78" fmla="*/ 1580452 w 3280727"/>
              <a:gd name="connsiteY78" fmla="*/ 2936812 h 4056380"/>
              <a:gd name="connsiteX79" fmla="*/ 1580452 w 3280727"/>
              <a:gd name="connsiteY79" fmla="*/ 2698179 h 4056380"/>
              <a:gd name="connsiteX80" fmla="*/ 1690561 w 3280727"/>
              <a:gd name="connsiteY80" fmla="*/ 2701544 h 4056380"/>
              <a:gd name="connsiteX81" fmla="*/ 1782318 w 3280727"/>
              <a:gd name="connsiteY81" fmla="*/ 2729675 h 4056380"/>
              <a:gd name="connsiteX82" fmla="*/ 1782318 w 3280727"/>
              <a:gd name="connsiteY82" fmla="*/ 2936748 h 4056380"/>
              <a:gd name="connsiteX83" fmla="*/ 1690561 w 3280727"/>
              <a:gd name="connsiteY83" fmla="*/ 2936748 h 4056380"/>
              <a:gd name="connsiteX84" fmla="*/ 1690561 w 3280727"/>
              <a:gd name="connsiteY84" fmla="*/ 2701544 h 4056380"/>
              <a:gd name="connsiteX85" fmla="*/ 1800670 w 3280727"/>
              <a:gd name="connsiteY85" fmla="*/ 2740914 h 4056380"/>
              <a:gd name="connsiteX86" fmla="*/ 1892427 w 3280727"/>
              <a:gd name="connsiteY86" fmla="*/ 2807780 h 4056380"/>
              <a:gd name="connsiteX87" fmla="*/ 1892427 w 3280727"/>
              <a:gd name="connsiteY87" fmla="*/ 2936685 h 4056380"/>
              <a:gd name="connsiteX88" fmla="*/ 1800670 w 3280727"/>
              <a:gd name="connsiteY88" fmla="*/ 2936685 h 4056380"/>
              <a:gd name="connsiteX89" fmla="*/ 1800670 w 3280727"/>
              <a:gd name="connsiteY89" fmla="*/ 2740850 h 4056380"/>
              <a:gd name="connsiteX90" fmla="*/ 1910779 w 3280727"/>
              <a:gd name="connsiteY90" fmla="*/ 2832354 h 4056380"/>
              <a:gd name="connsiteX91" fmla="*/ 1967103 w 3280727"/>
              <a:gd name="connsiteY91" fmla="*/ 2936748 h 4056380"/>
              <a:gd name="connsiteX92" fmla="*/ 1910779 w 3280727"/>
              <a:gd name="connsiteY92" fmla="*/ 2936748 h 4056380"/>
              <a:gd name="connsiteX93" fmla="*/ 1910779 w 3280727"/>
              <a:gd name="connsiteY93" fmla="*/ 2832354 h 4056380"/>
              <a:gd name="connsiteX94" fmla="*/ 1252982 w 3280727"/>
              <a:gd name="connsiteY94" fmla="*/ 3781108 h 4056380"/>
              <a:gd name="connsiteX95" fmla="*/ 1256030 w 3280727"/>
              <a:gd name="connsiteY95" fmla="*/ 3097657 h 4056380"/>
              <a:gd name="connsiteX96" fmla="*/ 1254379 w 3280727"/>
              <a:gd name="connsiteY96" fmla="*/ 3069082 h 4056380"/>
              <a:gd name="connsiteX97" fmla="*/ 1268730 w 3280727"/>
              <a:gd name="connsiteY97" fmla="*/ 2973451 h 4056380"/>
              <a:gd name="connsiteX98" fmla="*/ 1978534 w 3280727"/>
              <a:gd name="connsiteY98" fmla="*/ 2973451 h 4056380"/>
              <a:gd name="connsiteX99" fmla="*/ 1992313 w 3280727"/>
              <a:gd name="connsiteY99" fmla="*/ 3046857 h 4056380"/>
              <a:gd name="connsiteX100" fmla="*/ 1993138 w 3280727"/>
              <a:gd name="connsiteY100" fmla="*/ 3046857 h 4056380"/>
              <a:gd name="connsiteX101" fmla="*/ 1995298 w 3280727"/>
              <a:gd name="connsiteY101" fmla="*/ 3781044 h 4056380"/>
              <a:gd name="connsiteX102" fmla="*/ 1252982 w 3280727"/>
              <a:gd name="connsiteY102" fmla="*/ 3781044 h 4056380"/>
              <a:gd name="connsiteX103" fmla="*/ 2820099 w 3280727"/>
              <a:gd name="connsiteY103" fmla="*/ 1927225 h 4056380"/>
              <a:gd name="connsiteX104" fmla="*/ 2805875 w 3280727"/>
              <a:gd name="connsiteY104" fmla="*/ 2220913 h 4056380"/>
              <a:gd name="connsiteX105" fmla="*/ 2553209 w 3280727"/>
              <a:gd name="connsiteY105" fmla="*/ 2220913 h 4056380"/>
              <a:gd name="connsiteX106" fmla="*/ 2553209 w 3280727"/>
              <a:gd name="connsiteY106" fmla="*/ 1927225 h 4056380"/>
              <a:gd name="connsiteX107" fmla="*/ 2820099 w 3280727"/>
              <a:gd name="connsiteY107" fmla="*/ 1927225 h 4056380"/>
              <a:gd name="connsiteX108" fmla="*/ 1965834 w 3280727"/>
              <a:gd name="connsiteY108" fmla="*/ 568960 h 4056380"/>
              <a:gd name="connsiteX109" fmla="*/ 1892427 w 3280727"/>
              <a:gd name="connsiteY109" fmla="*/ 568960 h 4056380"/>
              <a:gd name="connsiteX110" fmla="*/ 1892427 w 3280727"/>
              <a:gd name="connsiteY110" fmla="*/ 495554 h 4056380"/>
              <a:gd name="connsiteX111" fmla="*/ 1965834 w 3280727"/>
              <a:gd name="connsiteY111" fmla="*/ 495554 h 4056380"/>
              <a:gd name="connsiteX112" fmla="*/ 1965834 w 3280727"/>
              <a:gd name="connsiteY112" fmla="*/ 568960 h 4056380"/>
              <a:gd name="connsiteX113" fmla="*/ 2020888 w 3280727"/>
              <a:gd name="connsiteY113" fmla="*/ 495554 h 4056380"/>
              <a:gd name="connsiteX114" fmla="*/ 2094294 w 3280727"/>
              <a:gd name="connsiteY114" fmla="*/ 495554 h 4056380"/>
              <a:gd name="connsiteX115" fmla="*/ 2094294 w 3280727"/>
              <a:gd name="connsiteY115" fmla="*/ 568960 h 4056380"/>
              <a:gd name="connsiteX116" fmla="*/ 2020888 w 3280727"/>
              <a:gd name="connsiteY116" fmla="*/ 568960 h 4056380"/>
              <a:gd name="connsiteX117" fmla="*/ 2020888 w 3280727"/>
              <a:gd name="connsiteY117" fmla="*/ 495554 h 4056380"/>
              <a:gd name="connsiteX118" fmla="*/ 1837310 w 3280727"/>
              <a:gd name="connsiteY118" fmla="*/ 568960 h 4056380"/>
              <a:gd name="connsiteX119" fmla="*/ 1745552 w 3280727"/>
              <a:gd name="connsiteY119" fmla="*/ 568960 h 4056380"/>
              <a:gd name="connsiteX120" fmla="*/ 1745552 w 3280727"/>
              <a:gd name="connsiteY120" fmla="*/ 495554 h 4056380"/>
              <a:gd name="connsiteX121" fmla="*/ 1837310 w 3280727"/>
              <a:gd name="connsiteY121" fmla="*/ 495554 h 4056380"/>
              <a:gd name="connsiteX122" fmla="*/ 1837310 w 3280727"/>
              <a:gd name="connsiteY122" fmla="*/ 568960 h 4056380"/>
              <a:gd name="connsiteX123" fmla="*/ 1690498 w 3280727"/>
              <a:gd name="connsiteY123" fmla="*/ 568960 h 4056380"/>
              <a:gd name="connsiteX124" fmla="*/ 1617091 w 3280727"/>
              <a:gd name="connsiteY124" fmla="*/ 568960 h 4056380"/>
              <a:gd name="connsiteX125" fmla="*/ 1617091 w 3280727"/>
              <a:gd name="connsiteY125" fmla="*/ 495554 h 4056380"/>
              <a:gd name="connsiteX126" fmla="*/ 1690498 w 3280727"/>
              <a:gd name="connsiteY126" fmla="*/ 495554 h 4056380"/>
              <a:gd name="connsiteX127" fmla="*/ 1690498 w 3280727"/>
              <a:gd name="connsiteY127" fmla="*/ 568960 h 4056380"/>
              <a:gd name="connsiteX128" fmla="*/ 1580388 w 3280727"/>
              <a:gd name="connsiteY128" fmla="*/ 568960 h 4056380"/>
              <a:gd name="connsiteX129" fmla="*/ 1488631 w 3280727"/>
              <a:gd name="connsiteY129" fmla="*/ 568960 h 4056380"/>
              <a:gd name="connsiteX130" fmla="*/ 1488631 w 3280727"/>
              <a:gd name="connsiteY130" fmla="*/ 495554 h 4056380"/>
              <a:gd name="connsiteX131" fmla="*/ 1580388 w 3280727"/>
              <a:gd name="connsiteY131" fmla="*/ 495554 h 4056380"/>
              <a:gd name="connsiteX132" fmla="*/ 1580388 w 3280727"/>
              <a:gd name="connsiteY132" fmla="*/ 568960 h 4056380"/>
              <a:gd name="connsiteX133" fmla="*/ 1433576 w 3280727"/>
              <a:gd name="connsiteY133" fmla="*/ 568960 h 4056380"/>
              <a:gd name="connsiteX134" fmla="*/ 1360171 w 3280727"/>
              <a:gd name="connsiteY134" fmla="*/ 568960 h 4056380"/>
              <a:gd name="connsiteX135" fmla="*/ 1360171 w 3280727"/>
              <a:gd name="connsiteY135" fmla="*/ 495554 h 4056380"/>
              <a:gd name="connsiteX136" fmla="*/ 1433576 w 3280727"/>
              <a:gd name="connsiteY136" fmla="*/ 495554 h 4056380"/>
              <a:gd name="connsiteX137" fmla="*/ 1433576 w 3280727"/>
              <a:gd name="connsiteY137" fmla="*/ 568960 h 4056380"/>
              <a:gd name="connsiteX138" fmla="*/ 1305116 w 3280727"/>
              <a:gd name="connsiteY138" fmla="*/ 568960 h 4056380"/>
              <a:gd name="connsiteX139" fmla="*/ 1213359 w 3280727"/>
              <a:gd name="connsiteY139" fmla="*/ 568960 h 4056380"/>
              <a:gd name="connsiteX140" fmla="*/ 1213359 w 3280727"/>
              <a:gd name="connsiteY140" fmla="*/ 495554 h 4056380"/>
              <a:gd name="connsiteX141" fmla="*/ 1305116 w 3280727"/>
              <a:gd name="connsiteY141" fmla="*/ 495554 h 4056380"/>
              <a:gd name="connsiteX142" fmla="*/ 1305116 w 3280727"/>
              <a:gd name="connsiteY142" fmla="*/ 568960 h 4056380"/>
              <a:gd name="connsiteX143" fmla="*/ 1158304 w 3280727"/>
              <a:gd name="connsiteY143" fmla="*/ 1927225 h 4056380"/>
              <a:gd name="connsiteX144" fmla="*/ 1415288 w 3280727"/>
              <a:gd name="connsiteY144" fmla="*/ 1927225 h 4056380"/>
              <a:gd name="connsiteX145" fmla="*/ 1415288 w 3280727"/>
              <a:gd name="connsiteY145" fmla="*/ 2220913 h 4056380"/>
              <a:gd name="connsiteX146" fmla="*/ 1158304 w 3280727"/>
              <a:gd name="connsiteY146" fmla="*/ 2220913 h 4056380"/>
              <a:gd name="connsiteX147" fmla="*/ 1158304 w 3280727"/>
              <a:gd name="connsiteY147" fmla="*/ 1927225 h 4056380"/>
              <a:gd name="connsiteX148" fmla="*/ 1507046 w 3280727"/>
              <a:gd name="connsiteY148" fmla="*/ 1927225 h 4056380"/>
              <a:gd name="connsiteX149" fmla="*/ 1782382 w 3280727"/>
              <a:gd name="connsiteY149" fmla="*/ 1927225 h 4056380"/>
              <a:gd name="connsiteX150" fmla="*/ 1782382 w 3280727"/>
              <a:gd name="connsiteY150" fmla="*/ 2220913 h 4056380"/>
              <a:gd name="connsiteX151" fmla="*/ 1507046 w 3280727"/>
              <a:gd name="connsiteY151" fmla="*/ 2220913 h 4056380"/>
              <a:gd name="connsiteX152" fmla="*/ 1507046 w 3280727"/>
              <a:gd name="connsiteY152" fmla="*/ 1927225 h 4056380"/>
              <a:gd name="connsiteX153" fmla="*/ 1874139 w 3280727"/>
              <a:gd name="connsiteY153" fmla="*/ 1927225 h 4056380"/>
              <a:gd name="connsiteX154" fmla="*/ 2131124 w 3280727"/>
              <a:gd name="connsiteY154" fmla="*/ 1927225 h 4056380"/>
              <a:gd name="connsiteX155" fmla="*/ 2131124 w 3280727"/>
              <a:gd name="connsiteY155" fmla="*/ 2220913 h 4056380"/>
              <a:gd name="connsiteX156" fmla="*/ 1874139 w 3280727"/>
              <a:gd name="connsiteY156" fmla="*/ 2220913 h 4056380"/>
              <a:gd name="connsiteX157" fmla="*/ 1874139 w 3280727"/>
              <a:gd name="connsiteY157" fmla="*/ 1927225 h 4056380"/>
              <a:gd name="connsiteX158" fmla="*/ 2204530 w 3280727"/>
              <a:gd name="connsiteY158" fmla="*/ 1927225 h 4056380"/>
              <a:gd name="connsiteX159" fmla="*/ 2498217 w 3280727"/>
              <a:gd name="connsiteY159" fmla="*/ 1927225 h 4056380"/>
              <a:gd name="connsiteX160" fmla="*/ 2498217 w 3280727"/>
              <a:gd name="connsiteY160" fmla="*/ 2220913 h 4056380"/>
              <a:gd name="connsiteX161" fmla="*/ 2204530 w 3280727"/>
              <a:gd name="connsiteY161" fmla="*/ 2220913 h 4056380"/>
              <a:gd name="connsiteX162" fmla="*/ 2204530 w 3280727"/>
              <a:gd name="connsiteY162" fmla="*/ 1927225 h 4056380"/>
              <a:gd name="connsiteX163" fmla="*/ 2204530 w 3280727"/>
              <a:gd name="connsiteY163" fmla="*/ 568960 h 4056380"/>
              <a:gd name="connsiteX164" fmla="*/ 2149475 w 3280727"/>
              <a:gd name="connsiteY164" fmla="*/ 568960 h 4056380"/>
              <a:gd name="connsiteX165" fmla="*/ 2149475 w 3280727"/>
              <a:gd name="connsiteY165" fmla="*/ 495554 h 4056380"/>
              <a:gd name="connsiteX166" fmla="*/ 2204530 w 3280727"/>
              <a:gd name="connsiteY166" fmla="*/ 495554 h 4056380"/>
              <a:gd name="connsiteX167" fmla="*/ 2204530 w 3280727"/>
              <a:gd name="connsiteY167" fmla="*/ 568960 h 4056380"/>
              <a:gd name="connsiteX168" fmla="*/ 1084898 w 3280727"/>
              <a:gd name="connsiteY168" fmla="*/ 495554 h 4056380"/>
              <a:gd name="connsiteX169" fmla="*/ 1158304 w 3280727"/>
              <a:gd name="connsiteY169" fmla="*/ 495554 h 4056380"/>
              <a:gd name="connsiteX170" fmla="*/ 1158304 w 3280727"/>
              <a:gd name="connsiteY170" fmla="*/ 568960 h 4056380"/>
              <a:gd name="connsiteX171" fmla="*/ 1084898 w 3280727"/>
              <a:gd name="connsiteY171" fmla="*/ 568960 h 4056380"/>
              <a:gd name="connsiteX172" fmla="*/ 1084898 w 3280727"/>
              <a:gd name="connsiteY172" fmla="*/ 495554 h 4056380"/>
              <a:gd name="connsiteX173" fmla="*/ 1084898 w 3280727"/>
              <a:gd name="connsiteY173" fmla="*/ 1927225 h 4056380"/>
              <a:gd name="connsiteX174" fmla="*/ 1084898 w 3280727"/>
              <a:gd name="connsiteY174" fmla="*/ 2220913 h 4056380"/>
              <a:gd name="connsiteX175" fmla="*/ 791211 w 3280727"/>
              <a:gd name="connsiteY175" fmla="*/ 2220913 h 4056380"/>
              <a:gd name="connsiteX176" fmla="*/ 791211 w 3280727"/>
              <a:gd name="connsiteY176" fmla="*/ 1927225 h 4056380"/>
              <a:gd name="connsiteX177" fmla="*/ 1084898 w 3280727"/>
              <a:gd name="connsiteY177" fmla="*/ 1927225 h 4056380"/>
              <a:gd name="connsiteX178" fmla="*/ 736156 w 3280727"/>
              <a:gd name="connsiteY178" fmla="*/ 1927225 h 4056380"/>
              <a:gd name="connsiteX179" fmla="*/ 736156 w 3280727"/>
              <a:gd name="connsiteY179" fmla="*/ 2220913 h 4056380"/>
              <a:gd name="connsiteX180" fmla="*/ 467741 w 3280727"/>
              <a:gd name="connsiteY180" fmla="*/ 2220913 h 4056380"/>
              <a:gd name="connsiteX181" fmla="*/ 453517 w 3280727"/>
              <a:gd name="connsiteY181" fmla="*/ 1927225 h 4056380"/>
              <a:gd name="connsiteX182" fmla="*/ 736092 w 3280727"/>
              <a:gd name="connsiteY182" fmla="*/ 1927225 h 4056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</a:cxnLst>
            <a:rect l="l" t="t" r="r" b="b"/>
            <a:pathLst>
              <a:path w="3280727" h="4056380">
                <a:moveTo>
                  <a:pt x="2734691" y="642430"/>
                </a:moveTo>
                <a:lnTo>
                  <a:pt x="2791905" y="642430"/>
                </a:lnTo>
                <a:lnTo>
                  <a:pt x="2791905" y="569024"/>
                </a:lnTo>
                <a:lnTo>
                  <a:pt x="2277936" y="569024"/>
                </a:lnTo>
                <a:lnTo>
                  <a:pt x="2277936" y="495618"/>
                </a:lnTo>
                <a:lnTo>
                  <a:pt x="2331149" y="495618"/>
                </a:lnTo>
                <a:lnTo>
                  <a:pt x="2399983" y="0"/>
                </a:lnTo>
                <a:lnTo>
                  <a:pt x="913512" y="0"/>
                </a:lnTo>
                <a:lnTo>
                  <a:pt x="971297" y="495618"/>
                </a:lnTo>
                <a:lnTo>
                  <a:pt x="1029780" y="495618"/>
                </a:lnTo>
                <a:lnTo>
                  <a:pt x="1029780" y="569024"/>
                </a:lnTo>
                <a:lnTo>
                  <a:pt x="589280" y="569024"/>
                </a:lnTo>
                <a:lnTo>
                  <a:pt x="589280" y="642430"/>
                </a:lnTo>
                <a:lnTo>
                  <a:pt x="646494" y="642430"/>
                </a:lnTo>
                <a:cubicBezTo>
                  <a:pt x="618999" y="826008"/>
                  <a:pt x="500888" y="1266508"/>
                  <a:pt x="0" y="1376617"/>
                </a:cubicBezTo>
                <a:lnTo>
                  <a:pt x="258890" y="1376617"/>
                </a:lnTo>
                <a:lnTo>
                  <a:pt x="258890" y="1431671"/>
                </a:lnTo>
                <a:lnTo>
                  <a:pt x="424117" y="1431671"/>
                </a:lnTo>
                <a:lnTo>
                  <a:pt x="424117" y="1541780"/>
                </a:lnTo>
                <a:lnTo>
                  <a:pt x="398526" y="1541780"/>
                </a:lnTo>
                <a:cubicBezTo>
                  <a:pt x="343345" y="1541780"/>
                  <a:pt x="306134" y="1541780"/>
                  <a:pt x="281051" y="1486726"/>
                </a:cubicBezTo>
                <a:lnTo>
                  <a:pt x="165736" y="1486726"/>
                </a:lnTo>
                <a:cubicBezTo>
                  <a:pt x="168212" y="1523429"/>
                  <a:pt x="180785" y="1525143"/>
                  <a:pt x="185865" y="1546162"/>
                </a:cubicBezTo>
                <a:cubicBezTo>
                  <a:pt x="217678" y="1678305"/>
                  <a:pt x="369062" y="1681289"/>
                  <a:pt x="424180" y="1680655"/>
                </a:cubicBezTo>
                <a:lnTo>
                  <a:pt x="424180" y="1835467"/>
                </a:lnTo>
                <a:lnTo>
                  <a:pt x="252476" y="1835467"/>
                </a:lnTo>
                <a:lnTo>
                  <a:pt x="268923" y="1908874"/>
                </a:lnTo>
                <a:lnTo>
                  <a:pt x="373126" y="1908874"/>
                </a:lnTo>
                <a:lnTo>
                  <a:pt x="397511" y="2312670"/>
                </a:lnTo>
                <a:lnTo>
                  <a:pt x="332423" y="2312670"/>
                </a:lnTo>
                <a:lnTo>
                  <a:pt x="332423" y="2422779"/>
                </a:lnTo>
                <a:lnTo>
                  <a:pt x="404940" y="2422779"/>
                </a:lnTo>
                <a:lnTo>
                  <a:pt x="462407" y="3358896"/>
                </a:lnTo>
                <a:lnTo>
                  <a:pt x="406083" y="3358896"/>
                </a:lnTo>
                <a:lnTo>
                  <a:pt x="438722" y="3781044"/>
                </a:lnTo>
                <a:lnTo>
                  <a:pt x="263462" y="3781044"/>
                </a:lnTo>
                <a:lnTo>
                  <a:pt x="307340" y="4056380"/>
                </a:lnTo>
                <a:lnTo>
                  <a:pt x="2951544" y="4056380"/>
                </a:lnTo>
                <a:lnTo>
                  <a:pt x="3006408" y="3781044"/>
                </a:lnTo>
                <a:lnTo>
                  <a:pt x="2836291" y="3781044"/>
                </a:lnTo>
                <a:lnTo>
                  <a:pt x="2863724" y="3358896"/>
                </a:lnTo>
                <a:lnTo>
                  <a:pt x="2808860" y="3358896"/>
                </a:lnTo>
                <a:lnTo>
                  <a:pt x="2865375" y="2422779"/>
                </a:lnTo>
                <a:lnTo>
                  <a:pt x="2975484" y="2422779"/>
                </a:lnTo>
                <a:lnTo>
                  <a:pt x="2975484" y="2312670"/>
                </a:lnTo>
                <a:lnTo>
                  <a:pt x="2872677" y="2312670"/>
                </a:lnTo>
                <a:lnTo>
                  <a:pt x="2896616" y="1908874"/>
                </a:lnTo>
                <a:lnTo>
                  <a:pt x="2987167" y="1908874"/>
                </a:lnTo>
                <a:lnTo>
                  <a:pt x="3006408" y="1835467"/>
                </a:lnTo>
                <a:lnTo>
                  <a:pt x="2902141" y="1835467"/>
                </a:lnTo>
                <a:lnTo>
                  <a:pt x="2902141" y="1680655"/>
                </a:lnTo>
                <a:cubicBezTo>
                  <a:pt x="2938844" y="1679702"/>
                  <a:pt x="3083052" y="1667764"/>
                  <a:pt x="3112326" y="1546162"/>
                </a:cubicBezTo>
                <a:cubicBezTo>
                  <a:pt x="3117342" y="1525143"/>
                  <a:pt x="3112707" y="1523429"/>
                  <a:pt x="3115120" y="1486726"/>
                </a:cubicBezTo>
                <a:lnTo>
                  <a:pt x="2999804" y="1486726"/>
                </a:lnTo>
                <a:cubicBezTo>
                  <a:pt x="2975229" y="1541780"/>
                  <a:pt x="2938844" y="1536764"/>
                  <a:pt x="2902141" y="1537716"/>
                </a:cubicBezTo>
                <a:lnTo>
                  <a:pt x="2902141" y="1431671"/>
                </a:lnTo>
                <a:lnTo>
                  <a:pt x="3122423" y="1431671"/>
                </a:lnTo>
                <a:lnTo>
                  <a:pt x="3122423" y="1376617"/>
                </a:lnTo>
                <a:lnTo>
                  <a:pt x="3280728" y="1376617"/>
                </a:lnTo>
                <a:cubicBezTo>
                  <a:pt x="3280728" y="1376617"/>
                  <a:pt x="2775459" y="1248156"/>
                  <a:pt x="2734882" y="642430"/>
                </a:cubicBezTo>
                <a:close/>
                <a:moveTo>
                  <a:pt x="1279970" y="2936812"/>
                </a:moveTo>
                <a:cubicBezTo>
                  <a:pt x="1294257" y="2900109"/>
                  <a:pt x="1305179" y="2860167"/>
                  <a:pt x="1360234" y="2830386"/>
                </a:cubicBezTo>
                <a:lnTo>
                  <a:pt x="1360234" y="2936812"/>
                </a:lnTo>
                <a:lnTo>
                  <a:pt x="1279970" y="2936812"/>
                </a:lnTo>
                <a:close/>
                <a:moveTo>
                  <a:pt x="1360234" y="2806065"/>
                </a:moveTo>
                <a:cubicBezTo>
                  <a:pt x="1396937" y="2779903"/>
                  <a:pt x="1415288" y="2757488"/>
                  <a:pt x="1451991" y="2739835"/>
                </a:cubicBezTo>
                <a:lnTo>
                  <a:pt x="1451991" y="2936748"/>
                </a:lnTo>
                <a:lnTo>
                  <a:pt x="1360234" y="2936748"/>
                </a:lnTo>
                <a:lnTo>
                  <a:pt x="1360234" y="2806002"/>
                </a:lnTo>
                <a:close/>
                <a:moveTo>
                  <a:pt x="1488694" y="2728976"/>
                </a:moveTo>
                <a:cubicBezTo>
                  <a:pt x="1507046" y="2716340"/>
                  <a:pt x="1525398" y="2707005"/>
                  <a:pt x="1580452" y="2701417"/>
                </a:cubicBezTo>
                <a:lnTo>
                  <a:pt x="1580452" y="2936748"/>
                </a:lnTo>
                <a:lnTo>
                  <a:pt x="1488694" y="2936748"/>
                </a:lnTo>
                <a:lnTo>
                  <a:pt x="1488694" y="2728976"/>
                </a:lnTo>
                <a:close/>
                <a:moveTo>
                  <a:pt x="1580452" y="2698115"/>
                </a:moveTo>
                <a:cubicBezTo>
                  <a:pt x="1598803" y="2696400"/>
                  <a:pt x="1611503" y="2695448"/>
                  <a:pt x="1626362" y="2695448"/>
                </a:cubicBezTo>
                <a:cubicBezTo>
                  <a:pt x="1641222" y="2695448"/>
                  <a:pt x="1672210" y="2696464"/>
                  <a:pt x="1672210" y="2698242"/>
                </a:cubicBezTo>
                <a:lnTo>
                  <a:pt x="1672210" y="2936812"/>
                </a:lnTo>
                <a:lnTo>
                  <a:pt x="1580452" y="2936812"/>
                </a:lnTo>
                <a:lnTo>
                  <a:pt x="1580452" y="2698179"/>
                </a:lnTo>
                <a:close/>
                <a:moveTo>
                  <a:pt x="1690561" y="2701544"/>
                </a:moveTo>
                <a:cubicBezTo>
                  <a:pt x="1727264" y="2707196"/>
                  <a:pt x="1745615" y="2716784"/>
                  <a:pt x="1782318" y="2729675"/>
                </a:cubicBezTo>
                <a:lnTo>
                  <a:pt x="1782318" y="2936748"/>
                </a:lnTo>
                <a:lnTo>
                  <a:pt x="1690561" y="2936748"/>
                </a:lnTo>
                <a:lnTo>
                  <a:pt x="1690561" y="2701544"/>
                </a:lnTo>
                <a:close/>
                <a:moveTo>
                  <a:pt x="1800670" y="2740914"/>
                </a:moveTo>
                <a:cubicBezTo>
                  <a:pt x="1837373" y="2758821"/>
                  <a:pt x="1874076" y="2781491"/>
                  <a:pt x="1892427" y="2807780"/>
                </a:cubicBezTo>
                <a:lnTo>
                  <a:pt x="1892427" y="2936685"/>
                </a:lnTo>
                <a:lnTo>
                  <a:pt x="1800670" y="2936685"/>
                </a:lnTo>
                <a:lnTo>
                  <a:pt x="1800670" y="2740850"/>
                </a:lnTo>
                <a:close/>
                <a:moveTo>
                  <a:pt x="1910779" y="2832354"/>
                </a:moveTo>
                <a:cubicBezTo>
                  <a:pt x="1929130" y="2861818"/>
                  <a:pt x="1952879" y="2900045"/>
                  <a:pt x="1967103" y="2936748"/>
                </a:cubicBezTo>
                <a:lnTo>
                  <a:pt x="1910779" y="2936748"/>
                </a:lnTo>
                <a:lnTo>
                  <a:pt x="1910779" y="2832354"/>
                </a:lnTo>
                <a:close/>
                <a:moveTo>
                  <a:pt x="1252982" y="3781108"/>
                </a:moveTo>
                <a:lnTo>
                  <a:pt x="1256030" y="3097657"/>
                </a:lnTo>
                <a:cubicBezTo>
                  <a:pt x="1254951" y="3086291"/>
                  <a:pt x="1254379" y="3080766"/>
                  <a:pt x="1254379" y="3069082"/>
                </a:cubicBezTo>
                <a:cubicBezTo>
                  <a:pt x="1254379" y="3033776"/>
                  <a:pt x="1259460" y="3010154"/>
                  <a:pt x="1268730" y="2973451"/>
                </a:cubicBezTo>
                <a:lnTo>
                  <a:pt x="1978534" y="2973451"/>
                </a:lnTo>
                <a:cubicBezTo>
                  <a:pt x="1985836" y="2991803"/>
                  <a:pt x="1990599" y="3028506"/>
                  <a:pt x="1992313" y="3046857"/>
                </a:cubicBezTo>
                <a:lnTo>
                  <a:pt x="1993138" y="3046857"/>
                </a:lnTo>
                <a:lnTo>
                  <a:pt x="1995298" y="3781044"/>
                </a:lnTo>
                <a:lnTo>
                  <a:pt x="1252982" y="3781044"/>
                </a:lnTo>
                <a:close/>
                <a:moveTo>
                  <a:pt x="2820099" y="1927225"/>
                </a:moveTo>
                <a:lnTo>
                  <a:pt x="2805875" y="2220913"/>
                </a:lnTo>
                <a:lnTo>
                  <a:pt x="2553209" y="2220913"/>
                </a:lnTo>
                <a:lnTo>
                  <a:pt x="2553209" y="1927225"/>
                </a:lnTo>
                <a:lnTo>
                  <a:pt x="2820099" y="1927225"/>
                </a:lnTo>
                <a:close/>
                <a:moveTo>
                  <a:pt x="1965834" y="568960"/>
                </a:moveTo>
                <a:lnTo>
                  <a:pt x="1892427" y="568960"/>
                </a:lnTo>
                <a:lnTo>
                  <a:pt x="1892427" y="495554"/>
                </a:lnTo>
                <a:lnTo>
                  <a:pt x="1965834" y="495554"/>
                </a:lnTo>
                <a:lnTo>
                  <a:pt x="1965834" y="568960"/>
                </a:lnTo>
                <a:close/>
                <a:moveTo>
                  <a:pt x="2020888" y="495554"/>
                </a:moveTo>
                <a:lnTo>
                  <a:pt x="2094294" y="495554"/>
                </a:lnTo>
                <a:lnTo>
                  <a:pt x="2094294" y="568960"/>
                </a:lnTo>
                <a:lnTo>
                  <a:pt x="2020888" y="568960"/>
                </a:lnTo>
                <a:lnTo>
                  <a:pt x="2020888" y="495554"/>
                </a:lnTo>
                <a:close/>
                <a:moveTo>
                  <a:pt x="1837310" y="568960"/>
                </a:moveTo>
                <a:lnTo>
                  <a:pt x="1745552" y="568960"/>
                </a:lnTo>
                <a:lnTo>
                  <a:pt x="1745552" y="495554"/>
                </a:lnTo>
                <a:lnTo>
                  <a:pt x="1837310" y="495554"/>
                </a:lnTo>
                <a:lnTo>
                  <a:pt x="1837310" y="568960"/>
                </a:lnTo>
                <a:close/>
                <a:moveTo>
                  <a:pt x="1690498" y="568960"/>
                </a:moveTo>
                <a:lnTo>
                  <a:pt x="1617091" y="568960"/>
                </a:lnTo>
                <a:lnTo>
                  <a:pt x="1617091" y="495554"/>
                </a:lnTo>
                <a:lnTo>
                  <a:pt x="1690498" y="495554"/>
                </a:lnTo>
                <a:lnTo>
                  <a:pt x="1690498" y="568960"/>
                </a:lnTo>
                <a:close/>
                <a:moveTo>
                  <a:pt x="1580388" y="568960"/>
                </a:moveTo>
                <a:lnTo>
                  <a:pt x="1488631" y="568960"/>
                </a:lnTo>
                <a:lnTo>
                  <a:pt x="1488631" y="495554"/>
                </a:lnTo>
                <a:lnTo>
                  <a:pt x="1580388" y="495554"/>
                </a:lnTo>
                <a:lnTo>
                  <a:pt x="1580388" y="568960"/>
                </a:lnTo>
                <a:close/>
                <a:moveTo>
                  <a:pt x="1433576" y="568960"/>
                </a:moveTo>
                <a:lnTo>
                  <a:pt x="1360171" y="568960"/>
                </a:lnTo>
                <a:lnTo>
                  <a:pt x="1360171" y="495554"/>
                </a:lnTo>
                <a:lnTo>
                  <a:pt x="1433576" y="495554"/>
                </a:lnTo>
                <a:lnTo>
                  <a:pt x="1433576" y="568960"/>
                </a:lnTo>
                <a:close/>
                <a:moveTo>
                  <a:pt x="1305116" y="568960"/>
                </a:moveTo>
                <a:lnTo>
                  <a:pt x="1213359" y="568960"/>
                </a:lnTo>
                <a:lnTo>
                  <a:pt x="1213359" y="495554"/>
                </a:lnTo>
                <a:lnTo>
                  <a:pt x="1305116" y="495554"/>
                </a:lnTo>
                <a:lnTo>
                  <a:pt x="1305116" y="568960"/>
                </a:lnTo>
                <a:close/>
                <a:moveTo>
                  <a:pt x="1158304" y="1927225"/>
                </a:moveTo>
                <a:lnTo>
                  <a:pt x="1415288" y="1927225"/>
                </a:lnTo>
                <a:lnTo>
                  <a:pt x="1415288" y="2220913"/>
                </a:lnTo>
                <a:lnTo>
                  <a:pt x="1158304" y="2220913"/>
                </a:lnTo>
                <a:lnTo>
                  <a:pt x="1158304" y="1927225"/>
                </a:lnTo>
                <a:close/>
                <a:moveTo>
                  <a:pt x="1507046" y="1927225"/>
                </a:moveTo>
                <a:lnTo>
                  <a:pt x="1782382" y="1927225"/>
                </a:lnTo>
                <a:lnTo>
                  <a:pt x="1782382" y="2220913"/>
                </a:lnTo>
                <a:lnTo>
                  <a:pt x="1507046" y="2220913"/>
                </a:lnTo>
                <a:lnTo>
                  <a:pt x="1507046" y="1927225"/>
                </a:lnTo>
                <a:close/>
                <a:moveTo>
                  <a:pt x="1874139" y="1927225"/>
                </a:moveTo>
                <a:lnTo>
                  <a:pt x="2131124" y="1927225"/>
                </a:lnTo>
                <a:lnTo>
                  <a:pt x="2131124" y="2220913"/>
                </a:lnTo>
                <a:lnTo>
                  <a:pt x="1874139" y="2220913"/>
                </a:lnTo>
                <a:lnTo>
                  <a:pt x="1874139" y="1927225"/>
                </a:lnTo>
                <a:close/>
                <a:moveTo>
                  <a:pt x="2204530" y="1927225"/>
                </a:moveTo>
                <a:lnTo>
                  <a:pt x="2498217" y="1927225"/>
                </a:lnTo>
                <a:lnTo>
                  <a:pt x="2498217" y="2220913"/>
                </a:lnTo>
                <a:lnTo>
                  <a:pt x="2204530" y="2220913"/>
                </a:lnTo>
                <a:lnTo>
                  <a:pt x="2204530" y="1927225"/>
                </a:lnTo>
                <a:close/>
                <a:moveTo>
                  <a:pt x="2204530" y="568960"/>
                </a:moveTo>
                <a:lnTo>
                  <a:pt x="2149475" y="568960"/>
                </a:lnTo>
                <a:lnTo>
                  <a:pt x="2149475" y="495554"/>
                </a:lnTo>
                <a:lnTo>
                  <a:pt x="2204530" y="495554"/>
                </a:lnTo>
                <a:lnTo>
                  <a:pt x="2204530" y="568960"/>
                </a:lnTo>
                <a:close/>
                <a:moveTo>
                  <a:pt x="1084898" y="495554"/>
                </a:moveTo>
                <a:lnTo>
                  <a:pt x="1158304" y="495554"/>
                </a:lnTo>
                <a:lnTo>
                  <a:pt x="1158304" y="568960"/>
                </a:lnTo>
                <a:lnTo>
                  <a:pt x="1084898" y="568960"/>
                </a:lnTo>
                <a:lnTo>
                  <a:pt x="1084898" y="495554"/>
                </a:lnTo>
                <a:close/>
                <a:moveTo>
                  <a:pt x="1084898" y="1927225"/>
                </a:moveTo>
                <a:lnTo>
                  <a:pt x="1084898" y="2220913"/>
                </a:lnTo>
                <a:lnTo>
                  <a:pt x="791211" y="2220913"/>
                </a:lnTo>
                <a:lnTo>
                  <a:pt x="791211" y="1927225"/>
                </a:lnTo>
                <a:lnTo>
                  <a:pt x="1084898" y="1927225"/>
                </a:lnTo>
                <a:close/>
                <a:moveTo>
                  <a:pt x="736156" y="1927225"/>
                </a:moveTo>
                <a:lnTo>
                  <a:pt x="736156" y="2220913"/>
                </a:lnTo>
                <a:lnTo>
                  <a:pt x="467741" y="2220913"/>
                </a:lnTo>
                <a:lnTo>
                  <a:pt x="453517" y="1927225"/>
                </a:lnTo>
                <a:lnTo>
                  <a:pt x="736092" y="1927225"/>
                </a:lnTo>
                <a:close/>
              </a:path>
            </a:pathLst>
          </a:custGeom>
          <a:solidFill>
            <a:srgbClr val="3B38A0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CE3AEB5A-99F7-3B77-5BCA-844756EB3D7F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 l="25" r="25"/>
          <a:stretch/>
        </p:blipFill>
        <p:spPr>
          <a:xfrm>
            <a:off x="10197123" y="6092825"/>
            <a:ext cx="1699376" cy="400050"/>
          </a:xfrm>
          <a:prstGeom prst="rect">
            <a:avLst/>
          </a:prstGeom>
        </p:spPr>
      </p:pic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6B59D42E-9453-EF93-9742-97DEE131E70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59885" y="1333040"/>
            <a:ext cx="5732362" cy="4759785"/>
          </a:xfrm>
        </p:spPr>
        <p:txBody>
          <a:bodyPr>
            <a:noAutofit/>
          </a:bodyPr>
          <a:lstStyle>
            <a:lvl1pPr marL="285750" indent="-28575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FontTx/>
              <a:buBlip>
                <a:blip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1pPr>
            <a:lvl2pPr marL="742950" indent="-28575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FontTx/>
              <a:buBlip>
                <a:blip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</a:buBlip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2pPr>
            <a:lvl3pPr marL="1200150" indent="-28575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FontTx/>
              <a:buBlip>
                <a:blip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</a:buBlip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3pPr>
            <a:lvl4pPr marL="13716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4pPr>
            <a:lvl5pPr marL="18288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7757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3" orient="horz" pos="2160">
          <p15:clr>
            <a:srgbClr val="FBAE40"/>
          </p15:clr>
        </p15:guide>
        <p15:guide id="4" pos="384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1_Case_Study">
    <p:bg>
      <p:bgPr>
        <a:solidFill>
          <a:srgbClr val="398F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raphic 7">
            <a:extLst>
              <a:ext uri="{FF2B5EF4-FFF2-40B4-BE49-F238E27FC236}">
                <a16:creationId xmlns:a16="http://schemas.microsoft.com/office/drawing/2014/main" id="{DC20AC87-5D3B-62A7-0E03-043E4741A308}"/>
              </a:ext>
            </a:extLst>
          </p:cNvPr>
          <p:cNvSpPr/>
          <p:nvPr/>
        </p:nvSpPr>
        <p:spPr>
          <a:xfrm>
            <a:off x="5691554" y="454769"/>
            <a:ext cx="5641276" cy="5728841"/>
          </a:xfrm>
          <a:custGeom>
            <a:avLst/>
            <a:gdLst>
              <a:gd name="connsiteX0" fmla="*/ 5175980 w 5641276"/>
              <a:gd name="connsiteY0" fmla="*/ 2582127 h 5728841"/>
              <a:gd name="connsiteX1" fmla="*/ 5641277 w 5641276"/>
              <a:gd name="connsiteY1" fmla="*/ 505027 h 5728841"/>
              <a:gd name="connsiteX2" fmla="*/ 4305110 w 5641276"/>
              <a:gd name="connsiteY2" fmla="*/ 1248106 h 5728841"/>
              <a:gd name="connsiteX3" fmla="*/ 2527935 w 5641276"/>
              <a:gd name="connsiteY3" fmla="*/ 743269 h 5728841"/>
              <a:gd name="connsiteX4" fmla="*/ 2269141 w 5641276"/>
              <a:gd name="connsiteY4" fmla="*/ 288478 h 5728841"/>
              <a:gd name="connsiteX5" fmla="*/ 286703 w 5641276"/>
              <a:gd name="connsiteY5" fmla="*/ 0 h 5728841"/>
              <a:gd name="connsiteX6" fmla="*/ 1030224 w 5641276"/>
              <a:gd name="connsiteY6" fmla="*/ 1333926 h 5728841"/>
              <a:gd name="connsiteX7" fmla="*/ 523780 w 5641276"/>
              <a:gd name="connsiteY7" fmla="*/ 3108847 h 5728841"/>
              <a:gd name="connsiteX8" fmla="*/ 390335 w 5641276"/>
              <a:gd name="connsiteY8" fmla="*/ 3188388 h 5728841"/>
              <a:gd name="connsiteX9" fmla="*/ 0 w 5641276"/>
              <a:gd name="connsiteY9" fmla="*/ 5223910 h 5728841"/>
              <a:gd name="connsiteX10" fmla="*/ 1336167 w 5641276"/>
              <a:gd name="connsiteY10" fmla="*/ 4480831 h 5728841"/>
              <a:gd name="connsiteX11" fmla="*/ 3113341 w 5641276"/>
              <a:gd name="connsiteY11" fmla="*/ 4985668 h 5728841"/>
              <a:gd name="connsiteX12" fmla="*/ 3274600 w 5641276"/>
              <a:gd name="connsiteY12" fmla="*/ 5265298 h 5728841"/>
              <a:gd name="connsiteX13" fmla="*/ 5354384 w 5641276"/>
              <a:gd name="connsiteY13" fmla="*/ 5728842 h 5728841"/>
              <a:gd name="connsiteX14" fmla="*/ 4610957 w 5641276"/>
              <a:gd name="connsiteY14" fmla="*/ 4394916 h 5728841"/>
              <a:gd name="connsiteX15" fmla="*/ 5117402 w 5641276"/>
              <a:gd name="connsiteY15" fmla="*/ 2619995 h 5728841"/>
              <a:gd name="connsiteX16" fmla="*/ 5175885 w 5641276"/>
              <a:gd name="connsiteY16" fmla="*/ 2582032 h 5728841"/>
              <a:gd name="connsiteX17" fmla="*/ 3209354 w 5641276"/>
              <a:gd name="connsiteY17" fmla="*/ 3561830 h 5728841"/>
              <a:gd name="connsiteX18" fmla="*/ 2122170 w 5641276"/>
              <a:gd name="connsiteY18" fmla="*/ 3252991 h 5728841"/>
              <a:gd name="connsiteX19" fmla="*/ 2431923 w 5641276"/>
              <a:gd name="connsiteY19" fmla="*/ 2167202 h 5728841"/>
              <a:gd name="connsiteX20" fmla="*/ 3519202 w 5641276"/>
              <a:gd name="connsiteY20" fmla="*/ 2476041 h 5728841"/>
              <a:gd name="connsiteX21" fmla="*/ 3209354 w 5641276"/>
              <a:gd name="connsiteY21" fmla="*/ 3561830 h 5728841"/>
              <a:gd name="connsiteX22" fmla="*/ 3209354 w 5641276"/>
              <a:gd name="connsiteY22" fmla="*/ 3561830 h 5728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5641276" h="5728841">
                <a:moveTo>
                  <a:pt x="5175980" y="2582127"/>
                </a:moveTo>
                <a:lnTo>
                  <a:pt x="5641277" y="505027"/>
                </a:lnTo>
                <a:lnTo>
                  <a:pt x="4305110" y="1248106"/>
                </a:lnTo>
                <a:cubicBezTo>
                  <a:pt x="3674364" y="1598808"/>
                  <a:pt x="2878931" y="1373031"/>
                  <a:pt x="2527935" y="743269"/>
                </a:cubicBezTo>
                <a:lnTo>
                  <a:pt x="2269141" y="288478"/>
                </a:lnTo>
                <a:lnTo>
                  <a:pt x="286703" y="0"/>
                </a:lnTo>
                <a:lnTo>
                  <a:pt x="1030224" y="1333926"/>
                </a:lnTo>
                <a:cubicBezTo>
                  <a:pt x="1381220" y="1963593"/>
                  <a:pt x="1154621" y="2757859"/>
                  <a:pt x="523780" y="3108847"/>
                </a:cubicBezTo>
                <a:lnTo>
                  <a:pt x="390335" y="3188388"/>
                </a:lnTo>
                <a:lnTo>
                  <a:pt x="0" y="5223910"/>
                </a:lnTo>
                <a:lnTo>
                  <a:pt x="1336167" y="4480831"/>
                </a:lnTo>
                <a:cubicBezTo>
                  <a:pt x="1966913" y="4129938"/>
                  <a:pt x="2762250" y="4355811"/>
                  <a:pt x="3113341" y="4985668"/>
                </a:cubicBezTo>
                <a:lnTo>
                  <a:pt x="3274600" y="5265298"/>
                </a:lnTo>
                <a:lnTo>
                  <a:pt x="5354384" y="5728842"/>
                </a:lnTo>
                <a:lnTo>
                  <a:pt x="4610957" y="4394916"/>
                </a:lnTo>
                <a:cubicBezTo>
                  <a:pt x="4259961" y="3765249"/>
                  <a:pt x="4486561" y="2970983"/>
                  <a:pt x="5117402" y="2619995"/>
                </a:cubicBezTo>
                <a:lnTo>
                  <a:pt x="5175885" y="2582032"/>
                </a:lnTo>
                <a:close/>
                <a:moveTo>
                  <a:pt x="3209354" y="3561830"/>
                </a:moveTo>
                <a:cubicBezTo>
                  <a:pt x="2823496" y="3776476"/>
                  <a:pt x="2336864" y="3638041"/>
                  <a:pt x="2122170" y="3252991"/>
                </a:cubicBezTo>
                <a:cubicBezTo>
                  <a:pt x="1907477" y="2867751"/>
                  <a:pt x="2046161" y="2381753"/>
                  <a:pt x="2431923" y="2167202"/>
                </a:cubicBezTo>
                <a:cubicBezTo>
                  <a:pt x="2817781" y="1952556"/>
                  <a:pt x="3304508" y="2090896"/>
                  <a:pt x="3519202" y="2476041"/>
                </a:cubicBezTo>
                <a:cubicBezTo>
                  <a:pt x="3733895" y="2861091"/>
                  <a:pt x="3595116" y="3347184"/>
                  <a:pt x="3209354" y="3561830"/>
                </a:cubicBezTo>
                <a:lnTo>
                  <a:pt x="3209354" y="3561830"/>
                </a:lnTo>
                <a:close/>
              </a:path>
            </a:pathLst>
          </a:custGeom>
          <a:solidFill>
            <a:srgbClr val="D4EDFC">
              <a:alpha val="7212"/>
            </a:srgbClr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E7193F2-AF6A-2168-37DD-03C1608111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638" y="714132"/>
            <a:ext cx="5732362" cy="537700"/>
          </a:xfrm>
        </p:spPr>
        <p:txBody>
          <a:bodyPr vert="horz" lIns="91440" tIns="45720" rIns="91440" bIns="45720" rtlCol="0" anchor="b" anchorCtr="0">
            <a:noAutofit/>
          </a:bodyPr>
          <a:lstStyle>
            <a:lvl1pPr>
              <a:defRPr lang="en-GB" sz="2800" b="1" dirty="0">
                <a:solidFill>
                  <a:schemeClr val="bg1"/>
                </a:solidFill>
                <a:latin typeface="Avenir Next LT Pro" panose="020B0504020202020204" pitchFamily="34" charset="0"/>
              </a:defRPr>
            </a:lvl1pPr>
          </a:lstStyle>
          <a:p>
            <a:pPr marL="0" lvl="0"/>
            <a:r>
              <a:rPr lang="en-US"/>
              <a:t>Click to edit Master title style</a:t>
            </a:r>
            <a:endParaRPr lang="en-GB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C9F81D01-517D-009D-459E-54F829D8C82E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 b="56345"/>
          <a:stretch/>
        </p:blipFill>
        <p:spPr>
          <a:xfrm>
            <a:off x="0" y="5346961"/>
            <a:ext cx="12186574" cy="151104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57CB2258-D38B-3983-FBC3-8DC52B39BF39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500353" y="2315137"/>
            <a:ext cx="3376195" cy="3777688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CE3AEB5A-99F7-3B77-5BCA-844756EB3D7F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25" r="25"/>
          <a:stretch/>
        </p:blipFill>
        <p:spPr>
          <a:xfrm>
            <a:off x="10197123" y="6092825"/>
            <a:ext cx="1699376" cy="400050"/>
          </a:xfrm>
          <a:prstGeom prst="rect">
            <a:avLst/>
          </a:prstGeom>
        </p:spPr>
      </p:pic>
      <p:sp>
        <p:nvSpPr>
          <p:cNvPr id="7" name="Text Placeholder 16">
            <a:extLst>
              <a:ext uri="{FF2B5EF4-FFF2-40B4-BE49-F238E27FC236}">
                <a16:creationId xmlns:a16="http://schemas.microsoft.com/office/drawing/2014/main" id="{7FFD05F2-6403-E133-E7B3-518FC6E4BB4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59885" y="1333040"/>
            <a:ext cx="5732362" cy="4759785"/>
          </a:xfrm>
        </p:spPr>
        <p:txBody>
          <a:bodyPr>
            <a:noAutofit/>
          </a:bodyPr>
          <a:lstStyle>
            <a:lvl1pPr marL="285750" indent="-28575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FontTx/>
              <a:buBlip>
                <a:blip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1pPr>
            <a:lvl2pPr marL="742950" indent="-28575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FontTx/>
              <a:buBlip>
                <a:blip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2pPr>
            <a:lvl3pPr marL="1200150" indent="-28575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FontTx/>
              <a:buBlip>
                <a:blip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3pPr>
            <a:lvl4pPr marL="13716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4pPr>
            <a:lvl5pPr marL="18288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279301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3" orient="horz" pos="2160">
          <p15:clr>
            <a:srgbClr val="FBAE40"/>
          </p15:clr>
        </p15:guide>
        <p15:guide id="4" pos="384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2_Two Column_Compare_Dark">
    <p:bg>
      <p:bgPr>
        <a:solidFill>
          <a:srgbClr val="398F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7193F2-AF6A-2168-37DD-03C1608111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638" y="714132"/>
            <a:ext cx="5732362" cy="537700"/>
          </a:xfrm>
        </p:spPr>
        <p:txBody>
          <a:bodyPr vert="horz" lIns="91440" tIns="45720" rIns="91440" bIns="45720" rtlCol="0" anchor="b" anchorCtr="0">
            <a:noAutofit/>
          </a:bodyPr>
          <a:lstStyle>
            <a:lvl1pPr>
              <a:defRPr lang="en-GB" sz="2800" b="1" dirty="0">
                <a:solidFill>
                  <a:schemeClr val="bg1"/>
                </a:solidFill>
                <a:latin typeface="Avenir Next LT Pro" panose="020B0504020202020204" pitchFamily="34" charset="0"/>
              </a:defRPr>
            </a:lvl1pPr>
          </a:lstStyle>
          <a:p>
            <a:pPr marL="0" lvl="0"/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6B59D42E-9453-EF93-9742-97DEE131E70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59885" y="2163151"/>
            <a:ext cx="4198220" cy="2357792"/>
          </a:xfrm>
        </p:spPr>
        <p:txBody>
          <a:bodyPr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1pPr>
            <a:lvl2pPr marL="4572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2pPr>
            <a:lvl3pPr marL="9144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3pPr>
            <a:lvl4pPr marL="13716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4pPr>
            <a:lvl5pPr marL="18288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C9F81D01-517D-009D-459E-54F829D8C82E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 b="56345"/>
          <a:stretch/>
        </p:blipFill>
        <p:spPr>
          <a:xfrm>
            <a:off x="0" y="5346961"/>
            <a:ext cx="12186574" cy="151104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57CB2258-D38B-3983-FBC3-8DC52B39BF39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29361" y="3755320"/>
            <a:ext cx="2001986" cy="2240060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CE3AEB5A-99F7-3B77-5BCA-844756EB3D7F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25" r="25"/>
          <a:stretch/>
        </p:blipFill>
        <p:spPr>
          <a:xfrm>
            <a:off x="10197123" y="6092825"/>
            <a:ext cx="1699376" cy="400050"/>
          </a:xfrm>
          <a:prstGeom prst="rect">
            <a:avLst/>
          </a:prstGeom>
        </p:spPr>
      </p:pic>
      <p:sp>
        <p:nvSpPr>
          <p:cNvPr id="3" name="Text Placeholder 16">
            <a:extLst>
              <a:ext uri="{FF2B5EF4-FFF2-40B4-BE49-F238E27FC236}">
                <a16:creationId xmlns:a16="http://schemas.microsoft.com/office/drawing/2014/main" id="{46A06F6B-83B7-29D7-784C-9710926B104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59885" y="1540150"/>
            <a:ext cx="4198220" cy="537700"/>
          </a:xfrm>
        </p:spPr>
        <p:txBody>
          <a:bodyPr vert="horz" lIns="91440" tIns="45720" rIns="91440" bIns="45720" rtlCol="0" anchor="ctr" anchorCtr="0">
            <a:noAutofit/>
          </a:bodyPr>
          <a:lstStyle>
            <a:lvl1pPr>
              <a:defRPr lang="en-GB" sz="2000" b="1" dirty="0">
                <a:solidFill>
                  <a:srgbClr val="1B1464"/>
                </a:solidFill>
                <a:latin typeface="Avenir Next LT Pro" panose="020B0504020202020204" pitchFamily="34" charset="0"/>
                <a:ea typeface="+mj-ea"/>
                <a:cs typeface="+mj-cs"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8" name="Text Placeholder 16">
            <a:extLst>
              <a:ext uri="{FF2B5EF4-FFF2-40B4-BE49-F238E27FC236}">
                <a16:creationId xmlns:a16="http://schemas.microsoft.com/office/drawing/2014/main" id="{5AF3F2D9-7042-928E-FB86-ED797BDE180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25515" y="2163151"/>
            <a:ext cx="4198220" cy="2357792"/>
          </a:xfrm>
        </p:spPr>
        <p:txBody>
          <a:bodyPr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1pPr>
            <a:lvl2pPr marL="4572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2pPr>
            <a:lvl3pPr marL="9144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3pPr>
            <a:lvl4pPr marL="13716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4pPr>
            <a:lvl5pPr marL="18288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16">
            <a:extLst>
              <a:ext uri="{FF2B5EF4-FFF2-40B4-BE49-F238E27FC236}">
                <a16:creationId xmlns:a16="http://schemas.microsoft.com/office/drawing/2014/main" id="{B365EC69-DC6B-9408-C1C3-62456BCED70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025515" y="1540150"/>
            <a:ext cx="4198220" cy="537700"/>
          </a:xfrm>
        </p:spPr>
        <p:txBody>
          <a:bodyPr vert="horz" lIns="91440" tIns="45720" rIns="91440" bIns="45720" rtlCol="0" anchor="ctr" anchorCtr="0">
            <a:noAutofit/>
          </a:bodyPr>
          <a:lstStyle>
            <a:lvl1pPr marL="0" indent="0">
              <a:buNone/>
              <a:defRPr lang="en-GB" sz="2000" b="1" dirty="0">
                <a:solidFill>
                  <a:srgbClr val="1B1464"/>
                </a:solidFill>
                <a:latin typeface="Avenir Next LT Pro" panose="020B0504020202020204" pitchFamily="34" charset="0"/>
                <a:ea typeface="+mj-ea"/>
                <a:cs typeface="+mj-cs"/>
              </a:defRPr>
            </a:lvl1pPr>
          </a:lstStyle>
          <a:p>
            <a:pPr marL="114300" lvl="0" indent="-342900">
              <a:spcBef>
                <a:spcPct val="0"/>
              </a:spcBef>
            </a:pPr>
            <a:r>
              <a:rPr lang="en-US"/>
              <a:t>Click to edit Master text styles</a:t>
            </a:r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F8D6F273-C781-3F03-5E8B-0B2DA71AA445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709679" y="1422136"/>
            <a:ext cx="164261" cy="164261"/>
          </a:xfrm>
          <a:prstGeom prst="rect">
            <a:avLst/>
          </a:prstGeom>
        </p:spPr>
      </p:pic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94ED718A-7AC2-4E15-4ACB-7BBFF3FD8EEF}"/>
              </a:ext>
            </a:extLst>
          </p:cNvPr>
          <p:cNvCxnSpPr>
            <a:cxnSpLocks/>
          </p:cNvCxnSpPr>
          <p:nvPr/>
        </p:nvCxnSpPr>
        <p:spPr>
          <a:xfrm flipV="1">
            <a:off x="4786056" y="1648426"/>
            <a:ext cx="0" cy="3442048"/>
          </a:xfrm>
          <a:prstGeom prst="line">
            <a:avLst/>
          </a:prstGeom>
          <a:ln w="15875" cap="rnd">
            <a:solidFill>
              <a:schemeClr val="bg1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2681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3" orient="horz" pos="2160">
          <p15:clr>
            <a:srgbClr val="FBAE40"/>
          </p15:clr>
        </p15:guide>
        <p15:guide id="4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3_Three_Columns_Compare_Dark">
    <p:bg>
      <p:bgPr>
        <a:solidFill>
          <a:srgbClr val="398F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7193F2-AF6A-2168-37DD-03C1608111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638" y="714132"/>
            <a:ext cx="5732362" cy="537700"/>
          </a:xfrm>
        </p:spPr>
        <p:txBody>
          <a:bodyPr vert="horz" lIns="91440" tIns="45720" rIns="91440" bIns="45720" rtlCol="0" anchor="b" anchorCtr="0">
            <a:noAutofit/>
          </a:bodyPr>
          <a:lstStyle>
            <a:lvl1pPr>
              <a:defRPr lang="en-GB" sz="2800" b="1" dirty="0">
                <a:solidFill>
                  <a:schemeClr val="bg1"/>
                </a:solidFill>
                <a:latin typeface="Avenir Next LT Pro" panose="020B0504020202020204" pitchFamily="34" charset="0"/>
              </a:defRPr>
            </a:lvl1pPr>
          </a:lstStyle>
          <a:p>
            <a:pPr marL="0" lvl="0"/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6B59D42E-9453-EF93-9742-97DEE131E70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59885" y="2163151"/>
            <a:ext cx="3405999" cy="2357792"/>
          </a:xfrm>
        </p:spPr>
        <p:txBody>
          <a:bodyPr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1pPr>
            <a:lvl2pPr marL="4572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2pPr>
            <a:lvl3pPr marL="9144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3pPr>
            <a:lvl4pPr marL="13716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4pPr>
            <a:lvl5pPr marL="18288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C9F81D01-517D-009D-459E-54F829D8C82E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 b="56345"/>
          <a:stretch/>
        </p:blipFill>
        <p:spPr>
          <a:xfrm>
            <a:off x="0" y="5346961"/>
            <a:ext cx="12186574" cy="151104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57CB2258-D38B-3983-FBC3-8DC52B39BF39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13449" y="3904220"/>
            <a:ext cx="2001986" cy="2240060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CE3AEB5A-99F7-3B77-5BCA-844756EB3D7F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25" r="25"/>
          <a:stretch/>
        </p:blipFill>
        <p:spPr>
          <a:xfrm>
            <a:off x="10197123" y="6092825"/>
            <a:ext cx="1699376" cy="400050"/>
          </a:xfrm>
          <a:prstGeom prst="rect">
            <a:avLst/>
          </a:prstGeom>
        </p:spPr>
      </p:pic>
      <p:sp>
        <p:nvSpPr>
          <p:cNvPr id="3" name="Text Placeholder 16">
            <a:extLst>
              <a:ext uri="{FF2B5EF4-FFF2-40B4-BE49-F238E27FC236}">
                <a16:creationId xmlns:a16="http://schemas.microsoft.com/office/drawing/2014/main" id="{46A06F6B-83B7-29D7-784C-9710926B104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59885" y="1540150"/>
            <a:ext cx="3405999" cy="537700"/>
          </a:xfrm>
        </p:spPr>
        <p:txBody>
          <a:bodyPr vert="horz" lIns="91440" tIns="45720" rIns="91440" bIns="45720" rtlCol="0" anchor="ctr" anchorCtr="0">
            <a:noAutofit/>
          </a:bodyPr>
          <a:lstStyle>
            <a:lvl1pPr marL="0" indent="0">
              <a:buFont typeface="Arial" panose="020B0604020202020204" pitchFamily="34" charset="0"/>
              <a:buNone/>
              <a:defRPr lang="en-GB" sz="2000" b="1" dirty="0">
                <a:solidFill>
                  <a:srgbClr val="1B1464"/>
                </a:solidFill>
                <a:latin typeface="Avenir Next LT Pro" panose="020B0504020202020204" pitchFamily="34" charset="0"/>
                <a:ea typeface="+mj-ea"/>
                <a:cs typeface="+mj-cs"/>
              </a:defRPr>
            </a:lvl1pPr>
          </a:lstStyle>
          <a:p>
            <a:pPr marL="228600" lvl="0" indent="-457200">
              <a:spcBef>
                <a:spcPct val="0"/>
              </a:spcBef>
            </a:pPr>
            <a:r>
              <a:rPr lang="en-US"/>
              <a:t>Click to edit Master text styles</a:t>
            </a:r>
          </a:p>
        </p:txBody>
      </p:sp>
      <p:sp>
        <p:nvSpPr>
          <p:cNvPr id="8" name="Text Placeholder 16">
            <a:extLst>
              <a:ext uri="{FF2B5EF4-FFF2-40B4-BE49-F238E27FC236}">
                <a16:creationId xmlns:a16="http://schemas.microsoft.com/office/drawing/2014/main" id="{5AF3F2D9-7042-928E-FB86-ED797BDE180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073893" y="2163151"/>
            <a:ext cx="3405999" cy="2357792"/>
          </a:xfrm>
        </p:spPr>
        <p:txBody>
          <a:bodyPr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1pPr>
            <a:lvl2pPr marL="4572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2pPr>
            <a:lvl3pPr marL="9144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3pPr>
            <a:lvl4pPr marL="13716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4pPr>
            <a:lvl5pPr marL="18288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16">
            <a:extLst>
              <a:ext uri="{FF2B5EF4-FFF2-40B4-BE49-F238E27FC236}">
                <a16:creationId xmlns:a16="http://schemas.microsoft.com/office/drawing/2014/main" id="{B365EC69-DC6B-9408-C1C3-62456BCED70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073893" y="1540150"/>
            <a:ext cx="3405999" cy="537700"/>
          </a:xfrm>
        </p:spPr>
        <p:txBody>
          <a:bodyPr vert="horz" lIns="91440" tIns="45720" rIns="91440" bIns="45720" rtlCol="0" anchor="ctr" anchorCtr="0">
            <a:noAutofit/>
          </a:bodyPr>
          <a:lstStyle>
            <a:lvl1pPr marL="0" indent="0">
              <a:buFont typeface="Arial" panose="020B0604020202020204" pitchFamily="34" charset="0"/>
              <a:buNone/>
              <a:defRPr lang="en-GB" sz="2000" b="1" dirty="0">
                <a:solidFill>
                  <a:srgbClr val="1B1464"/>
                </a:solidFill>
                <a:latin typeface="Avenir Next LT Pro" panose="020B0504020202020204" pitchFamily="34" charset="0"/>
                <a:ea typeface="+mj-ea"/>
                <a:cs typeface="+mj-cs"/>
              </a:defRPr>
            </a:lvl1pPr>
          </a:lstStyle>
          <a:p>
            <a:pPr marL="228600" lvl="0" indent="-457200">
              <a:spcBef>
                <a:spcPct val="0"/>
              </a:spcBef>
            </a:pPr>
            <a:r>
              <a:rPr lang="en-US"/>
              <a:t>Click to edit Master text styles</a:t>
            </a:r>
          </a:p>
        </p:txBody>
      </p:sp>
      <p:sp>
        <p:nvSpPr>
          <p:cNvPr id="10" name="Text Placeholder 16">
            <a:extLst>
              <a:ext uri="{FF2B5EF4-FFF2-40B4-BE49-F238E27FC236}">
                <a16:creationId xmlns:a16="http://schemas.microsoft.com/office/drawing/2014/main" id="{B17A32A4-78BD-34DA-AE05-EFE242F0A0B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754438" y="2163151"/>
            <a:ext cx="3405999" cy="2357792"/>
          </a:xfrm>
        </p:spPr>
        <p:txBody>
          <a:bodyPr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1pPr>
            <a:lvl2pPr marL="4572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2pPr>
            <a:lvl3pPr marL="9144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3pPr>
            <a:lvl4pPr marL="13716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4pPr>
            <a:lvl5pPr marL="18288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6">
            <a:extLst>
              <a:ext uri="{FF2B5EF4-FFF2-40B4-BE49-F238E27FC236}">
                <a16:creationId xmlns:a16="http://schemas.microsoft.com/office/drawing/2014/main" id="{28CE27E7-0CE5-9E6D-0C98-0F96F1DE0C7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754438" y="1540150"/>
            <a:ext cx="3405999" cy="537700"/>
          </a:xfrm>
        </p:spPr>
        <p:txBody>
          <a:bodyPr vert="horz" lIns="91440" tIns="45720" rIns="91440" bIns="45720" rtlCol="0" anchor="ctr" anchorCtr="0">
            <a:noAutofit/>
          </a:bodyPr>
          <a:lstStyle>
            <a:lvl1pPr marL="0" indent="0">
              <a:buFont typeface="Arial" panose="020B0604020202020204" pitchFamily="34" charset="0"/>
              <a:buNone/>
              <a:defRPr lang="en-GB" sz="2000" b="1" dirty="0">
                <a:solidFill>
                  <a:srgbClr val="1B1464"/>
                </a:solidFill>
                <a:latin typeface="Avenir Next LT Pro" panose="020B0504020202020204" pitchFamily="34" charset="0"/>
                <a:ea typeface="+mj-ea"/>
                <a:cs typeface="+mj-cs"/>
              </a:defRPr>
            </a:lvl1pPr>
          </a:lstStyle>
          <a:p>
            <a:pPr marL="228600" lvl="0" indent="-457200">
              <a:spcBef>
                <a:spcPct val="0"/>
              </a:spcBef>
            </a:pPr>
            <a:r>
              <a:rPr lang="en-US"/>
              <a:t>Click to edit Master text styles</a:t>
            </a:r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F8D6F273-C781-3F03-5E8B-0B2DA71AA445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843511" y="1422136"/>
            <a:ext cx="164261" cy="164261"/>
          </a:xfrm>
          <a:prstGeom prst="rect">
            <a:avLst/>
          </a:prstGeom>
        </p:spPr>
      </p:pic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94ED718A-7AC2-4E15-4ACB-7BBFF3FD8EEF}"/>
              </a:ext>
            </a:extLst>
          </p:cNvPr>
          <p:cNvCxnSpPr>
            <a:cxnSpLocks/>
          </p:cNvCxnSpPr>
          <p:nvPr/>
        </p:nvCxnSpPr>
        <p:spPr>
          <a:xfrm flipV="1">
            <a:off x="3919888" y="1648426"/>
            <a:ext cx="0" cy="3442048"/>
          </a:xfrm>
          <a:prstGeom prst="line">
            <a:avLst/>
          </a:prstGeom>
          <a:ln w="15875" cap="rnd">
            <a:solidFill>
              <a:schemeClr val="bg1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8" name="Graphic 17">
            <a:extLst>
              <a:ext uri="{FF2B5EF4-FFF2-40B4-BE49-F238E27FC236}">
                <a16:creationId xmlns:a16="http://schemas.microsoft.com/office/drawing/2014/main" id="{E15F1F22-6EC6-1EE4-2619-29BE75B49AC2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535034" y="728569"/>
            <a:ext cx="164261" cy="164261"/>
          </a:xfrm>
          <a:prstGeom prst="rect">
            <a:avLst/>
          </a:prstGeom>
        </p:spPr>
      </p:pic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2B77C29A-9BE0-38C1-34CC-E066CD036272}"/>
              </a:ext>
            </a:extLst>
          </p:cNvPr>
          <p:cNvCxnSpPr>
            <a:cxnSpLocks/>
          </p:cNvCxnSpPr>
          <p:nvPr/>
        </p:nvCxnSpPr>
        <p:spPr>
          <a:xfrm flipV="1">
            <a:off x="7617165" y="982982"/>
            <a:ext cx="0" cy="3999216"/>
          </a:xfrm>
          <a:prstGeom prst="line">
            <a:avLst/>
          </a:prstGeom>
          <a:ln w="15875" cap="rnd">
            <a:solidFill>
              <a:schemeClr val="bg1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19513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3" orient="horz" pos="2160">
          <p15:clr>
            <a:srgbClr val="FBAE40"/>
          </p15:clr>
        </p15:guide>
        <p15:guide id="4" pos="38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4_Copyright_No_Title">
    <p:bg>
      <p:bgPr>
        <a:solidFill>
          <a:srgbClr val="F0F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EEB9AC81-BA06-5BC8-0EC8-2243C49787AE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52046" y="482087"/>
            <a:ext cx="3329354" cy="3725277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9D545340-270B-78D7-EA59-AA0477FF715C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3395135"/>
            <a:ext cx="12192000" cy="3462866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DF9CA5-A399-EE98-FFD5-D55EF32404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76045"/>
            <a:ext cx="10515600" cy="4351338"/>
          </a:xfrm>
          <a:noFill/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buNone/>
              <a:defRPr sz="1800"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BE7AF8-0FA9-A3BF-BE57-2743FC9DC8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CD8CAC0-35FB-42EE-BF10-1842206814D2}" type="datetimeFigureOut">
              <a:rPr lang="en-GB" smtClean="0"/>
              <a:t>22/06/2026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D0D1DC-2FBC-A4CF-4D38-0D56F4903A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36E5C8-9167-E9F1-635A-E6A3B71CA9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7A475C1-806D-4A61-8AAB-19A7465AEBB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15280116"/>
      </p:ext>
    </p:extLst>
  </p:cSld>
  <p:clrMapOvr>
    <a:masterClrMapping/>
  </p:clrMapOvr>
  <p:transition spd="slow"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hree_Objectives">
    <p:bg>
      <p:bgPr>
        <a:solidFill>
          <a:srgbClr val="F0F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Graphic 20">
            <a:extLst>
              <a:ext uri="{FF2B5EF4-FFF2-40B4-BE49-F238E27FC236}">
                <a16:creationId xmlns:a16="http://schemas.microsoft.com/office/drawing/2014/main" id="{1DECCBAD-71F1-422A-A01E-73978118AAF4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5691554" y="454769"/>
            <a:ext cx="5638800" cy="5727700"/>
          </a:xfrm>
          <a:prstGeom prst="rect">
            <a:avLst/>
          </a:prstGeom>
        </p:spPr>
      </p:pic>
      <p:sp>
        <p:nvSpPr>
          <p:cNvPr id="22" name="Freeform 21">
            <a:extLst>
              <a:ext uri="{FF2B5EF4-FFF2-40B4-BE49-F238E27FC236}">
                <a16:creationId xmlns:a16="http://schemas.microsoft.com/office/drawing/2014/main" id="{2F4B3ECB-8063-5C3E-21EB-ABA2DB626E00}"/>
              </a:ext>
            </a:extLst>
          </p:cNvPr>
          <p:cNvSpPr/>
          <p:nvPr/>
        </p:nvSpPr>
        <p:spPr>
          <a:xfrm>
            <a:off x="-63" y="5026929"/>
            <a:ext cx="12192063" cy="1831071"/>
          </a:xfrm>
          <a:custGeom>
            <a:avLst/>
            <a:gdLst>
              <a:gd name="connsiteX0" fmla="*/ 10395075 w 12192063"/>
              <a:gd name="connsiteY0" fmla="*/ 1317 h 1831071"/>
              <a:gd name="connsiteX1" fmla="*/ 10821289 w 12192063"/>
              <a:gd name="connsiteY1" fmla="*/ 117474 h 1831071"/>
              <a:gd name="connsiteX2" fmla="*/ 11380343 w 12192063"/>
              <a:gd name="connsiteY2" fmla="*/ 117474 h 1831071"/>
              <a:gd name="connsiteX3" fmla="*/ 11380343 w 12192063"/>
              <a:gd name="connsiteY3" fmla="*/ 120268 h 1831071"/>
              <a:gd name="connsiteX4" fmla="*/ 11985625 w 12192063"/>
              <a:gd name="connsiteY4" fmla="*/ 24256 h 1831071"/>
              <a:gd name="connsiteX5" fmla="*/ 12192063 w 12192063"/>
              <a:gd name="connsiteY5" fmla="*/ 105409 h 1831071"/>
              <a:gd name="connsiteX6" fmla="*/ 12192063 w 12192063"/>
              <a:gd name="connsiteY6" fmla="*/ 1831071 h 1831071"/>
              <a:gd name="connsiteX7" fmla="*/ 0 w 12192063"/>
              <a:gd name="connsiteY7" fmla="*/ 1831071 h 1831071"/>
              <a:gd name="connsiteX8" fmla="*/ 0 w 12192063"/>
              <a:gd name="connsiteY8" fmla="*/ 447102 h 1831071"/>
              <a:gd name="connsiteX9" fmla="*/ 628714 w 12192063"/>
              <a:gd name="connsiteY9" fmla="*/ 442340 h 1831071"/>
              <a:gd name="connsiteX10" fmla="*/ 816356 w 12192063"/>
              <a:gd name="connsiteY10" fmla="*/ 276986 h 1831071"/>
              <a:gd name="connsiteX11" fmla="*/ 1193419 w 12192063"/>
              <a:gd name="connsiteY11" fmla="*/ 368870 h 1831071"/>
              <a:gd name="connsiteX12" fmla="*/ 1679702 w 12192063"/>
              <a:gd name="connsiteY12" fmla="*/ 564514 h 1831071"/>
              <a:gd name="connsiteX13" fmla="*/ 1991995 w 12192063"/>
              <a:gd name="connsiteY13" fmla="*/ 556259 h 1831071"/>
              <a:gd name="connsiteX14" fmla="*/ 2184527 w 12192063"/>
              <a:gd name="connsiteY14" fmla="*/ 390588 h 1831071"/>
              <a:gd name="connsiteX15" fmla="*/ 2426589 w 12192063"/>
              <a:gd name="connsiteY15" fmla="*/ 390588 h 1831071"/>
              <a:gd name="connsiteX16" fmla="*/ 2710942 w 12192063"/>
              <a:gd name="connsiteY16" fmla="*/ 613092 h 1831071"/>
              <a:gd name="connsiteX17" fmla="*/ 2996057 w 12192063"/>
              <a:gd name="connsiteY17" fmla="*/ 613092 h 1831071"/>
              <a:gd name="connsiteX18" fmla="*/ 3345053 w 12192063"/>
              <a:gd name="connsiteY18" fmla="*/ 759904 h 1831071"/>
              <a:gd name="connsiteX19" fmla="*/ 3914521 w 12192063"/>
              <a:gd name="connsiteY19" fmla="*/ 759904 h 1831071"/>
              <a:gd name="connsiteX20" fmla="*/ 4961574 w 12192063"/>
              <a:gd name="connsiteY20" fmla="*/ 759904 h 1831071"/>
              <a:gd name="connsiteX21" fmla="*/ 5728844 w 12192063"/>
              <a:gd name="connsiteY21" fmla="*/ 429513 h 1831071"/>
              <a:gd name="connsiteX22" fmla="*/ 6592444 w 12192063"/>
              <a:gd name="connsiteY22" fmla="*/ 131634 h 1831071"/>
              <a:gd name="connsiteX23" fmla="*/ 7376606 w 12192063"/>
              <a:gd name="connsiteY23" fmla="*/ 117474 h 1831071"/>
              <a:gd name="connsiteX24" fmla="*/ 8088058 w 12192063"/>
              <a:gd name="connsiteY24" fmla="*/ 117474 h 1831071"/>
              <a:gd name="connsiteX25" fmla="*/ 8157782 w 12192063"/>
              <a:gd name="connsiteY25" fmla="*/ 117474 h 1831071"/>
              <a:gd name="connsiteX26" fmla="*/ 9746742 w 12192063"/>
              <a:gd name="connsiteY26" fmla="*/ 117474 h 1831071"/>
              <a:gd name="connsiteX27" fmla="*/ 9755886 w 12192063"/>
              <a:gd name="connsiteY27" fmla="*/ 117474 h 1831071"/>
              <a:gd name="connsiteX28" fmla="*/ 10288587 w 12192063"/>
              <a:gd name="connsiteY28" fmla="*/ 25717 h 1831071"/>
              <a:gd name="connsiteX29" fmla="*/ 10395075 w 12192063"/>
              <a:gd name="connsiteY29" fmla="*/ 1317 h 18310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2192063" h="1831071">
                <a:moveTo>
                  <a:pt x="10395075" y="1317"/>
                </a:moveTo>
                <a:cubicBezTo>
                  <a:pt x="10552649" y="14211"/>
                  <a:pt x="10821289" y="117474"/>
                  <a:pt x="10821289" y="117474"/>
                </a:cubicBezTo>
                <a:lnTo>
                  <a:pt x="11380343" y="117474"/>
                </a:lnTo>
                <a:lnTo>
                  <a:pt x="11380343" y="120268"/>
                </a:lnTo>
                <a:cubicBezTo>
                  <a:pt x="11380343" y="120268"/>
                  <a:pt x="11875453" y="3047"/>
                  <a:pt x="11985625" y="24256"/>
                </a:cubicBezTo>
                <a:cubicBezTo>
                  <a:pt x="12053951" y="37401"/>
                  <a:pt x="12100814" y="77088"/>
                  <a:pt x="12192063" y="105409"/>
                </a:cubicBezTo>
                <a:lnTo>
                  <a:pt x="12192063" y="1831071"/>
                </a:lnTo>
                <a:lnTo>
                  <a:pt x="0" y="1831071"/>
                </a:lnTo>
                <a:lnTo>
                  <a:pt x="0" y="447102"/>
                </a:lnTo>
                <a:lnTo>
                  <a:pt x="628714" y="442340"/>
                </a:lnTo>
                <a:cubicBezTo>
                  <a:pt x="628714" y="442340"/>
                  <a:pt x="669417" y="234568"/>
                  <a:pt x="816356" y="276986"/>
                </a:cubicBezTo>
                <a:cubicBezTo>
                  <a:pt x="963295" y="319404"/>
                  <a:pt x="1129665" y="344868"/>
                  <a:pt x="1193419" y="368870"/>
                </a:cubicBezTo>
                <a:cubicBezTo>
                  <a:pt x="1257237" y="392874"/>
                  <a:pt x="1679702" y="564514"/>
                  <a:pt x="1679702" y="564514"/>
                </a:cubicBezTo>
                <a:lnTo>
                  <a:pt x="1991995" y="556259"/>
                </a:lnTo>
                <a:lnTo>
                  <a:pt x="2184527" y="390588"/>
                </a:lnTo>
                <a:cubicBezTo>
                  <a:pt x="2184527" y="390588"/>
                  <a:pt x="2334768" y="447928"/>
                  <a:pt x="2426589" y="390588"/>
                </a:cubicBezTo>
                <a:cubicBezTo>
                  <a:pt x="2518474" y="333247"/>
                  <a:pt x="2710942" y="613092"/>
                  <a:pt x="2710942" y="613092"/>
                </a:cubicBezTo>
                <a:cubicBezTo>
                  <a:pt x="2710942" y="613092"/>
                  <a:pt x="2922588" y="631443"/>
                  <a:pt x="2996057" y="613092"/>
                </a:cubicBezTo>
                <a:cubicBezTo>
                  <a:pt x="3069527" y="594676"/>
                  <a:pt x="3198114" y="833310"/>
                  <a:pt x="3345053" y="759904"/>
                </a:cubicBezTo>
                <a:cubicBezTo>
                  <a:pt x="3492056" y="686498"/>
                  <a:pt x="3638995" y="833310"/>
                  <a:pt x="3914521" y="759904"/>
                </a:cubicBezTo>
                <a:cubicBezTo>
                  <a:pt x="4190048" y="686498"/>
                  <a:pt x="4722814" y="759904"/>
                  <a:pt x="4961574" y="759904"/>
                </a:cubicBezTo>
                <a:cubicBezTo>
                  <a:pt x="5200333" y="759904"/>
                  <a:pt x="5420805" y="502919"/>
                  <a:pt x="5728844" y="429513"/>
                </a:cubicBezTo>
                <a:cubicBezTo>
                  <a:pt x="6036882" y="356107"/>
                  <a:pt x="6229033" y="190880"/>
                  <a:pt x="6592444" y="131634"/>
                </a:cubicBezTo>
                <a:cubicBezTo>
                  <a:pt x="6955917" y="72389"/>
                  <a:pt x="6982144" y="190880"/>
                  <a:pt x="7376606" y="117474"/>
                </a:cubicBezTo>
                <a:cubicBezTo>
                  <a:pt x="7771068" y="44068"/>
                  <a:pt x="7900608" y="172529"/>
                  <a:pt x="8088058" y="117474"/>
                </a:cubicBezTo>
                <a:cubicBezTo>
                  <a:pt x="8275511" y="62420"/>
                  <a:pt x="8157782" y="117474"/>
                  <a:pt x="8157782" y="117474"/>
                </a:cubicBezTo>
                <a:lnTo>
                  <a:pt x="9746742" y="117474"/>
                </a:lnTo>
                <a:cubicBezTo>
                  <a:pt x="9746424" y="117474"/>
                  <a:pt x="9749028" y="117474"/>
                  <a:pt x="9755886" y="117474"/>
                </a:cubicBezTo>
                <a:cubicBezTo>
                  <a:pt x="9811004" y="117474"/>
                  <a:pt x="10233470" y="117474"/>
                  <a:pt x="10288587" y="25717"/>
                </a:cubicBezTo>
                <a:cubicBezTo>
                  <a:pt x="10302367" y="2762"/>
                  <a:pt x="10342551" y="-2982"/>
                  <a:pt x="10395075" y="1317"/>
                </a:cubicBezTo>
                <a:close/>
              </a:path>
            </a:pathLst>
          </a:custGeom>
          <a:solidFill>
            <a:srgbClr val="D4EDFC"/>
          </a:solidFill>
          <a:ln w="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GB"/>
          </a:p>
        </p:txBody>
      </p:sp>
      <p:sp>
        <p:nvSpPr>
          <p:cNvPr id="23" name="Freeform 22">
            <a:extLst>
              <a:ext uri="{FF2B5EF4-FFF2-40B4-BE49-F238E27FC236}">
                <a16:creationId xmlns:a16="http://schemas.microsoft.com/office/drawing/2014/main" id="{ED4B0B79-1BB9-C489-1194-AA663001E6B7}"/>
              </a:ext>
            </a:extLst>
          </p:cNvPr>
          <p:cNvSpPr/>
          <p:nvPr/>
        </p:nvSpPr>
        <p:spPr>
          <a:xfrm>
            <a:off x="7780781" y="1106311"/>
            <a:ext cx="3280727" cy="4056380"/>
          </a:xfrm>
          <a:custGeom>
            <a:avLst/>
            <a:gdLst>
              <a:gd name="connsiteX0" fmla="*/ 2734691 w 3280727"/>
              <a:gd name="connsiteY0" fmla="*/ 642430 h 4056380"/>
              <a:gd name="connsiteX1" fmla="*/ 2791905 w 3280727"/>
              <a:gd name="connsiteY1" fmla="*/ 642430 h 4056380"/>
              <a:gd name="connsiteX2" fmla="*/ 2791905 w 3280727"/>
              <a:gd name="connsiteY2" fmla="*/ 569024 h 4056380"/>
              <a:gd name="connsiteX3" fmla="*/ 2277936 w 3280727"/>
              <a:gd name="connsiteY3" fmla="*/ 569024 h 4056380"/>
              <a:gd name="connsiteX4" fmla="*/ 2277936 w 3280727"/>
              <a:gd name="connsiteY4" fmla="*/ 495618 h 4056380"/>
              <a:gd name="connsiteX5" fmla="*/ 2331149 w 3280727"/>
              <a:gd name="connsiteY5" fmla="*/ 495618 h 4056380"/>
              <a:gd name="connsiteX6" fmla="*/ 2399983 w 3280727"/>
              <a:gd name="connsiteY6" fmla="*/ 0 h 4056380"/>
              <a:gd name="connsiteX7" fmla="*/ 913512 w 3280727"/>
              <a:gd name="connsiteY7" fmla="*/ 0 h 4056380"/>
              <a:gd name="connsiteX8" fmla="*/ 971297 w 3280727"/>
              <a:gd name="connsiteY8" fmla="*/ 495618 h 4056380"/>
              <a:gd name="connsiteX9" fmla="*/ 1029780 w 3280727"/>
              <a:gd name="connsiteY9" fmla="*/ 495618 h 4056380"/>
              <a:gd name="connsiteX10" fmla="*/ 1029780 w 3280727"/>
              <a:gd name="connsiteY10" fmla="*/ 569024 h 4056380"/>
              <a:gd name="connsiteX11" fmla="*/ 589280 w 3280727"/>
              <a:gd name="connsiteY11" fmla="*/ 569024 h 4056380"/>
              <a:gd name="connsiteX12" fmla="*/ 589280 w 3280727"/>
              <a:gd name="connsiteY12" fmla="*/ 642430 h 4056380"/>
              <a:gd name="connsiteX13" fmla="*/ 646494 w 3280727"/>
              <a:gd name="connsiteY13" fmla="*/ 642430 h 4056380"/>
              <a:gd name="connsiteX14" fmla="*/ 0 w 3280727"/>
              <a:gd name="connsiteY14" fmla="*/ 1376617 h 4056380"/>
              <a:gd name="connsiteX15" fmla="*/ 258890 w 3280727"/>
              <a:gd name="connsiteY15" fmla="*/ 1376617 h 4056380"/>
              <a:gd name="connsiteX16" fmla="*/ 258890 w 3280727"/>
              <a:gd name="connsiteY16" fmla="*/ 1431671 h 4056380"/>
              <a:gd name="connsiteX17" fmla="*/ 424117 w 3280727"/>
              <a:gd name="connsiteY17" fmla="*/ 1431671 h 4056380"/>
              <a:gd name="connsiteX18" fmla="*/ 424117 w 3280727"/>
              <a:gd name="connsiteY18" fmla="*/ 1541780 h 4056380"/>
              <a:gd name="connsiteX19" fmla="*/ 398526 w 3280727"/>
              <a:gd name="connsiteY19" fmla="*/ 1541780 h 4056380"/>
              <a:gd name="connsiteX20" fmla="*/ 281051 w 3280727"/>
              <a:gd name="connsiteY20" fmla="*/ 1486726 h 4056380"/>
              <a:gd name="connsiteX21" fmla="*/ 165736 w 3280727"/>
              <a:gd name="connsiteY21" fmla="*/ 1486726 h 4056380"/>
              <a:gd name="connsiteX22" fmla="*/ 185865 w 3280727"/>
              <a:gd name="connsiteY22" fmla="*/ 1546162 h 4056380"/>
              <a:gd name="connsiteX23" fmla="*/ 424180 w 3280727"/>
              <a:gd name="connsiteY23" fmla="*/ 1680655 h 4056380"/>
              <a:gd name="connsiteX24" fmla="*/ 424180 w 3280727"/>
              <a:gd name="connsiteY24" fmla="*/ 1835467 h 4056380"/>
              <a:gd name="connsiteX25" fmla="*/ 252476 w 3280727"/>
              <a:gd name="connsiteY25" fmla="*/ 1835467 h 4056380"/>
              <a:gd name="connsiteX26" fmla="*/ 268923 w 3280727"/>
              <a:gd name="connsiteY26" fmla="*/ 1908874 h 4056380"/>
              <a:gd name="connsiteX27" fmla="*/ 373126 w 3280727"/>
              <a:gd name="connsiteY27" fmla="*/ 1908874 h 4056380"/>
              <a:gd name="connsiteX28" fmla="*/ 397511 w 3280727"/>
              <a:gd name="connsiteY28" fmla="*/ 2312670 h 4056380"/>
              <a:gd name="connsiteX29" fmla="*/ 332423 w 3280727"/>
              <a:gd name="connsiteY29" fmla="*/ 2312670 h 4056380"/>
              <a:gd name="connsiteX30" fmla="*/ 332423 w 3280727"/>
              <a:gd name="connsiteY30" fmla="*/ 2422779 h 4056380"/>
              <a:gd name="connsiteX31" fmla="*/ 404940 w 3280727"/>
              <a:gd name="connsiteY31" fmla="*/ 2422779 h 4056380"/>
              <a:gd name="connsiteX32" fmla="*/ 462407 w 3280727"/>
              <a:gd name="connsiteY32" fmla="*/ 3358896 h 4056380"/>
              <a:gd name="connsiteX33" fmla="*/ 406083 w 3280727"/>
              <a:gd name="connsiteY33" fmla="*/ 3358896 h 4056380"/>
              <a:gd name="connsiteX34" fmla="*/ 438722 w 3280727"/>
              <a:gd name="connsiteY34" fmla="*/ 3781044 h 4056380"/>
              <a:gd name="connsiteX35" fmla="*/ 263462 w 3280727"/>
              <a:gd name="connsiteY35" fmla="*/ 3781044 h 4056380"/>
              <a:gd name="connsiteX36" fmla="*/ 307340 w 3280727"/>
              <a:gd name="connsiteY36" fmla="*/ 4056380 h 4056380"/>
              <a:gd name="connsiteX37" fmla="*/ 2951544 w 3280727"/>
              <a:gd name="connsiteY37" fmla="*/ 4056380 h 4056380"/>
              <a:gd name="connsiteX38" fmla="*/ 3006408 w 3280727"/>
              <a:gd name="connsiteY38" fmla="*/ 3781044 h 4056380"/>
              <a:gd name="connsiteX39" fmla="*/ 2836291 w 3280727"/>
              <a:gd name="connsiteY39" fmla="*/ 3781044 h 4056380"/>
              <a:gd name="connsiteX40" fmla="*/ 2863724 w 3280727"/>
              <a:gd name="connsiteY40" fmla="*/ 3358896 h 4056380"/>
              <a:gd name="connsiteX41" fmla="*/ 2808860 w 3280727"/>
              <a:gd name="connsiteY41" fmla="*/ 3358896 h 4056380"/>
              <a:gd name="connsiteX42" fmla="*/ 2865375 w 3280727"/>
              <a:gd name="connsiteY42" fmla="*/ 2422779 h 4056380"/>
              <a:gd name="connsiteX43" fmla="*/ 2975484 w 3280727"/>
              <a:gd name="connsiteY43" fmla="*/ 2422779 h 4056380"/>
              <a:gd name="connsiteX44" fmla="*/ 2975484 w 3280727"/>
              <a:gd name="connsiteY44" fmla="*/ 2312670 h 4056380"/>
              <a:gd name="connsiteX45" fmla="*/ 2872677 w 3280727"/>
              <a:gd name="connsiteY45" fmla="*/ 2312670 h 4056380"/>
              <a:gd name="connsiteX46" fmla="*/ 2896616 w 3280727"/>
              <a:gd name="connsiteY46" fmla="*/ 1908874 h 4056380"/>
              <a:gd name="connsiteX47" fmla="*/ 2987167 w 3280727"/>
              <a:gd name="connsiteY47" fmla="*/ 1908874 h 4056380"/>
              <a:gd name="connsiteX48" fmla="*/ 3006408 w 3280727"/>
              <a:gd name="connsiteY48" fmla="*/ 1835467 h 4056380"/>
              <a:gd name="connsiteX49" fmla="*/ 2902141 w 3280727"/>
              <a:gd name="connsiteY49" fmla="*/ 1835467 h 4056380"/>
              <a:gd name="connsiteX50" fmla="*/ 2902141 w 3280727"/>
              <a:gd name="connsiteY50" fmla="*/ 1680655 h 4056380"/>
              <a:gd name="connsiteX51" fmla="*/ 3112326 w 3280727"/>
              <a:gd name="connsiteY51" fmla="*/ 1546162 h 4056380"/>
              <a:gd name="connsiteX52" fmla="*/ 3115120 w 3280727"/>
              <a:gd name="connsiteY52" fmla="*/ 1486726 h 4056380"/>
              <a:gd name="connsiteX53" fmla="*/ 2999804 w 3280727"/>
              <a:gd name="connsiteY53" fmla="*/ 1486726 h 4056380"/>
              <a:gd name="connsiteX54" fmla="*/ 2902141 w 3280727"/>
              <a:gd name="connsiteY54" fmla="*/ 1537716 h 4056380"/>
              <a:gd name="connsiteX55" fmla="*/ 2902141 w 3280727"/>
              <a:gd name="connsiteY55" fmla="*/ 1431671 h 4056380"/>
              <a:gd name="connsiteX56" fmla="*/ 3122423 w 3280727"/>
              <a:gd name="connsiteY56" fmla="*/ 1431671 h 4056380"/>
              <a:gd name="connsiteX57" fmla="*/ 3122423 w 3280727"/>
              <a:gd name="connsiteY57" fmla="*/ 1376617 h 4056380"/>
              <a:gd name="connsiteX58" fmla="*/ 3280728 w 3280727"/>
              <a:gd name="connsiteY58" fmla="*/ 1376617 h 4056380"/>
              <a:gd name="connsiteX59" fmla="*/ 2734882 w 3280727"/>
              <a:gd name="connsiteY59" fmla="*/ 642430 h 4056380"/>
              <a:gd name="connsiteX60" fmla="*/ 1279970 w 3280727"/>
              <a:gd name="connsiteY60" fmla="*/ 2936812 h 4056380"/>
              <a:gd name="connsiteX61" fmla="*/ 1360234 w 3280727"/>
              <a:gd name="connsiteY61" fmla="*/ 2830386 h 4056380"/>
              <a:gd name="connsiteX62" fmla="*/ 1360234 w 3280727"/>
              <a:gd name="connsiteY62" fmla="*/ 2936812 h 4056380"/>
              <a:gd name="connsiteX63" fmla="*/ 1279970 w 3280727"/>
              <a:gd name="connsiteY63" fmla="*/ 2936812 h 4056380"/>
              <a:gd name="connsiteX64" fmla="*/ 1360234 w 3280727"/>
              <a:gd name="connsiteY64" fmla="*/ 2806065 h 4056380"/>
              <a:gd name="connsiteX65" fmla="*/ 1451991 w 3280727"/>
              <a:gd name="connsiteY65" fmla="*/ 2739835 h 4056380"/>
              <a:gd name="connsiteX66" fmla="*/ 1451991 w 3280727"/>
              <a:gd name="connsiteY66" fmla="*/ 2936748 h 4056380"/>
              <a:gd name="connsiteX67" fmla="*/ 1360234 w 3280727"/>
              <a:gd name="connsiteY67" fmla="*/ 2936748 h 4056380"/>
              <a:gd name="connsiteX68" fmla="*/ 1360234 w 3280727"/>
              <a:gd name="connsiteY68" fmla="*/ 2806002 h 4056380"/>
              <a:gd name="connsiteX69" fmla="*/ 1488694 w 3280727"/>
              <a:gd name="connsiteY69" fmla="*/ 2728976 h 4056380"/>
              <a:gd name="connsiteX70" fmla="*/ 1580452 w 3280727"/>
              <a:gd name="connsiteY70" fmla="*/ 2701417 h 4056380"/>
              <a:gd name="connsiteX71" fmla="*/ 1580452 w 3280727"/>
              <a:gd name="connsiteY71" fmla="*/ 2936748 h 4056380"/>
              <a:gd name="connsiteX72" fmla="*/ 1488694 w 3280727"/>
              <a:gd name="connsiteY72" fmla="*/ 2936748 h 4056380"/>
              <a:gd name="connsiteX73" fmla="*/ 1488694 w 3280727"/>
              <a:gd name="connsiteY73" fmla="*/ 2728976 h 4056380"/>
              <a:gd name="connsiteX74" fmla="*/ 1580452 w 3280727"/>
              <a:gd name="connsiteY74" fmla="*/ 2698115 h 4056380"/>
              <a:gd name="connsiteX75" fmla="*/ 1626362 w 3280727"/>
              <a:gd name="connsiteY75" fmla="*/ 2695448 h 4056380"/>
              <a:gd name="connsiteX76" fmla="*/ 1672210 w 3280727"/>
              <a:gd name="connsiteY76" fmla="*/ 2698242 h 4056380"/>
              <a:gd name="connsiteX77" fmla="*/ 1672210 w 3280727"/>
              <a:gd name="connsiteY77" fmla="*/ 2936812 h 4056380"/>
              <a:gd name="connsiteX78" fmla="*/ 1580452 w 3280727"/>
              <a:gd name="connsiteY78" fmla="*/ 2936812 h 4056380"/>
              <a:gd name="connsiteX79" fmla="*/ 1580452 w 3280727"/>
              <a:gd name="connsiteY79" fmla="*/ 2698179 h 4056380"/>
              <a:gd name="connsiteX80" fmla="*/ 1690561 w 3280727"/>
              <a:gd name="connsiteY80" fmla="*/ 2701544 h 4056380"/>
              <a:gd name="connsiteX81" fmla="*/ 1782318 w 3280727"/>
              <a:gd name="connsiteY81" fmla="*/ 2729675 h 4056380"/>
              <a:gd name="connsiteX82" fmla="*/ 1782318 w 3280727"/>
              <a:gd name="connsiteY82" fmla="*/ 2936748 h 4056380"/>
              <a:gd name="connsiteX83" fmla="*/ 1690561 w 3280727"/>
              <a:gd name="connsiteY83" fmla="*/ 2936748 h 4056380"/>
              <a:gd name="connsiteX84" fmla="*/ 1690561 w 3280727"/>
              <a:gd name="connsiteY84" fmla="*/ 2701544 h 4056380"/>
              <a:gd name="connsiteX85" fmla="*/ 1800670 w 3280727"/>
              <a:gd name="connsiteY85" fmla="*/ 2740914 h 4056380"/>
              <a:gd name="connsiteX86" fmla="*/ 1892427 w 3280727"/>
              <a:gd name="connsiteY86" fmla="*/ 2807780 h 4056380"/>
              <a:gd name="connsiteX87" fmla="*/ 1892427 w 3280727"/>
              <a:gd name="connsiteY87" fmla="*/ 2936685 h 4056380"/>
              <a:gd name="connsiteX88" fmla="*/ 1800670 w 3280727"/>
              <a:gd name="connsiteY88" fmla="*/ 2936685 h 4056380"/>
              <a:gd name="connsiteX89" fmla="*/ 1800670 w 3280727"/>
              <a:gd name="connsiteY89" fmla="*/ 2740850 h 4056380"/>
              <a:gd name="connsiteX90" fmla="*/ 1910779 w 3280727"/>
              <a:gd name="connsiteY90" fmla="*/ 2832354 h 4056380"/>
              <a:gd name="connsiteX91" fmla="*/ 1967103 w 3280727"/>
              <a:gd name="connsiteY91" fmla="*/ 2936748 h 4056380"/>
              <a:gd name="connsiteX92" fmla="*/ 1910779 w 3280727"/>
              <a:gd name="connsiteY92" fmla="*/ 2936748 h 4056380"/>
              <a:gd name="connsiteX93" fmla="*/ 1910779 w 3280727"/>
              <a:gd name="connsiteY93" fmla="*/ 2832354 h 4056380"/>
              <a:gd name="connsiteX94" fmla="*/ 1252982 w 3280727"/>
              <a:gd name="connsiteY94" fmla="*/ 3781108 h 4056380"/>
              <a:gd name="connsiteX95" fmla="*/ 1256030 w 3280727"/>
              <a:gd name="connsiteY95" fmla="*/ 3097657 h 4056380"/>
              <a:gd name="connsiteX96" fmla="*/ 1254379 w 3280727"/>
              <a:gd name="connsiteY96" fmla="*/ 3069082 h 4056380"/>
              <a:gd name="connsiteX97" fmla="*/ 1268730 w 3280727"/>
              <a:gd name="connsiteY97" fmla="*/ 2973451 h 4056380"/>
              <a:gd name="connsiteX98" fmla="*/ 1978534 w 3280727"/>
              <a:gd name="connsiteY98" fmla="*/ 2973451 h 4056380"/>
              <a:gd name="connsiteX99" fmla="*/ 1992313 w 3280727"/>
              <a:gd name="connsiteY99" fmla="*/ 3046857 h 4056380"/>
              <a:gd name="connsiteX100" fmla="*/ 1993138 w 3280727"/>
              <a:gd name="connsiteY100" fmla="*/ 3046857 h 4056380"/>
              <a:gd name="connsiteX101" fmla="*/ 1995298 w 3280727"/>
              <a:gd name="connsiteY101" fmla="*/ 3781044 h 4056380"/>
              <a:gd name="connsiteX102" fmla="*/ 1252982 w 3280727"/>
              <a:gd name="connsiteY102" fmla="*/ 3781044 h 4056380"/>
              <a:gd name="connsiteX103" fmla="*/ 2820099 w 3280727"/>
              <a:gd name="connsiteY103" fmla="*/ 1927225 h 4056380"/>
              <a:gd name="connsiteX104" fmla="*/ 2805875 w 3280727"/>
              <a:gd name="connsiteY104" fmla="*/ 2220913 h 4056380"/>
              <a:gd name="connsiteX105" fmla="*/ 2553209 w 3280727"/>
              <a:gd name="connsiteY105" fmla="*/ 2220913 h 4056380"/>
              <a:gd name="connsiteX106" fmla="*/ 2553209 w 3280727"/>
              <a:gd name="connsiteY106" fmla="*/ 1927225 h 4056380"/>
              <a:gd name="connsiteX107" fmla="*/ 2820099 w 3280727"/>
              <a:gd name="connsiteY107" fmla="*/ 1927225 h 4056380"/>
              <a:gd name="connsiteX108" fmla="*/ 1965834 w 3280727"/>
              <a:gd name="connsiteY108" fmla="*/ 568960 h 4056380"/>
              <a:gd name="connsiteX109" fmla="*/ 1892427 w 3280727"/>
              <a:gd name="connsiteY109" fmla="*/ 568960 h 4056380"/>
              <a:gd name="connsiteX110" fmla="*/ 1892427 w 3280727"/>
              <a:gd name="connsiteY110" fmla="*/ 495554 h 4056380"/>
              <a:gd name="connsiteX111" fmla="*/ 1965834 w 3280727"/>
              <a:gd name="connsiteY111" fmla="*/ 495554 h 4056380"/>
              <a:gd name="connsiteX112" fmla="*/ 1965834 w 3280727"/>
              <a:gd name="connsiteY112" fmla="*/ 568960 h 4056380"/>
              <a:gd name="connsiteX113" fmla="*/ 2020888 w 3280727"/>
              <a:gd name="connsiteY113" fmla="*/ 495554 h 4056380"/>
              <a:gd name="connsiteX114" fmla="*/ 2094294 w 3280727"/>
              <a:gd name="connsiteY114" fmla="*/ 495554 h 4056380"/>
              <a:gd name="connsiteX115" fmla="*/ 2094294 w 3280727"/>
              <a:gd name="connsiteY115" fmla="*/ 568960 h 4056380"/>
              <a:gd name="connsiteX116" fmla="*/ 2020888 w 3280727"/>
              <a:gd name="connsiteY116" fmla="*/ 568960 h 4056380"/>
              <a:gd name="connsiteX117" fmla="*/ 2020888 w 3280727"/>
              <a:gd name="connsiteY117" fmla="*/ 495554 h 4056380"/>
              <a:gd name="connsiteX118" fmla="*/ 1837310 w 3280727"/>
              <a:gd name="connsiteY118" fmla="*/ 568960 h 4056380"/>
              <a:gd name="connsiteX119" fmla="*/ 1745552 w 3280727"/>
              <a:gd name="connsiteY119" fmla="*/ 568960 h 4056380"/>
              <a:gd name="connsiteX120" fmla="*/ 1745552 w 3280727"/>
              <a:gd name="connsiteY120" fmla="*/ 495554 h 4056380"/>
              <a:gd name="connsiteX121" fmla="*/ 1837310 w 3280727"/>
              <a:gd name="connsiteY121" fmla="*/ 495554 h 4056380"/>
              <a:gd name="connsiteX122" fmla="*/ 1837310 w 3280727"/>
              <a:gd name="connsiteY122" fmla="*/ 568960 h 4056380"/>
              <a:gd name="connsiteX123" fmla="*/ 1690498 w 3280727"/>
              <a:gd name="connsiteY123" fmla="*/ 568960 h 4056380"/>
              <a:gd name="connsiteX124" fmla="*/ 1617091 w 3280727"/>
              <a:gd name="connsiteY124" fmla="*/ 568960 h 4056380"/>
              <a:gd name="connsiteX125" fmla="*/ 1617091 w 3280727"/>
              <a:gd name="connsiteY125" fmla="*/ 495554 h 4056380"/>
              <a:gd name="connsiteX126" fmla="*/ 1690498 w 3280727"/>
              <a:gd name="connsiteY126" fmla="*/ 495554 h 4056380"/>
              <a:gd name="connsiteX127" fmla="*/ 1690498 w 3280727"/>
              <a:gd name="connsiteY127" fmla="*/ 568960 h 4056380"/>
              <a:gd name="connsiteX128" fmla="*/ 1580388 w 3280727"/>
              <a:gd name="connsiteY128" fmla="*/ 568960 h 4056380"/>
              <a:gd name="connsiteX129" fmla="*/ 1488631 w 3280727"/>
              <a:gd name="connsiteY129" fmla="*/ 568960 h 4056380"/>
              <a:gd name="connsiteX130" fmla="*/ 1488631 w 3280727"/>
              <a:gd name="connsiteY130" fmla="*/ 495554 h 4056380"/>
              <a:gd name="connsiteX131" fmla="*/ 1580388 w 3280727"/>
              <a:gd name="connsiteY131" fmla="*/ 495554 h 4056380"/>
              <a:gd name="connsiteX132" fmla="*/ 1580388 w 3280727"/>
              <a:gd name="connsiteY132" fmla="*/ 568960 h 4056380"/>
              <a:gd name="connsiteX133" fmla="*/ 1433576 w 3280727"/>
              <a:gd name="connsiteY133" fmla="*/ 568960 h 4056380"/>
              <a:gd name="connsiteX134" fmla="*/ 1360171 w 3280727"/>
              <a:gd name="connsiteY134" fmla="*/ 568960 h 4056380"/>
              <a:gd name="connsiteX135" fmla="*/ 1360171 w 3280727"/>
              <a:gd name="connsiteY135" fmla="*/ 495554 h 4056380"/>
              <a:gd name="connsiteX136" fmla="*/ 1433576 w 3280727"/>
              <a:gd name="connsiteY136" fmla="*/ 495554 h 4056380"/>
              <a:gd name="connsiteX137" fmla="*/ 1433576 w 3280727"/>
              <a:gd name="connsiteY137" fmla="*/ 568960 h 4056380"/>
              <a:gd name="connsiteX138" fmla="*/ 1305116 w 3280727"/>
              <a:gd name="connsiteY138" fmla="*/ 568960 h 4056380"/>
              <a:gd name="connsiteX139" fmla="*/ 1213359 w 3280727"/>
              <a:gd name="connsiteY139" fmla="*/ 568960 h 4056380"/>
              <a:gd name="connsiteX140" fmla="*/ 1213359 w 3280727"/>
              <a:gd name="connsiteY140" fmla="*/ 495554 h 4056380"/>
              <a:gd name="connsiteX141" fmla="*/ 1305116 w 3280727"/>
              <a:gd name="connsiteY141" fmla="*/ 495554 h 4056380"/>
              <a:gd name="connsiteX142" fmla="*/ 1305116 w 3280727"/>
              <a:gd name="connsiteY142" fmla="*/ 568960 h 4056380"/>
              <a:gd name="connsiteX143" fmla="*/ 1158304 w 3280727"/>
              <a:gd name="connsiteY143" fmla="*/ 1927225 h 4056380"/>
              <a:gd name="connsiteX144" fmla="*/ 1415288 w 3280727"/>
              <a:gd name="connsiteY144" fmla="*/ 1927225 h 4056380"/>
              <a:gd name="connsiteX145" fmla="*/ 1415288 w 3280727"/>
              <a:gd name="connsiteY145" fmla="*/ 2220913 h 4056380"/>
              <a:gd name="connsiteX146" fmla="*/ 1158304 w 3280727"/>
              <a:gd name="connsiteY146" fmla="*/ 2220913 h 4056380"/>
              <a:gd name="connsiteX147" fmla="*/ 1158304 w 3280727"/>
              <a:gd name="connsiteY147" fmla="*/ 1927225 h 4056380"/>
              <a:gd name="connsiteX148" fmla="*/ 1507046 w 3280727"/>
              <a:gd name="connsiteY148" fmla="*/ 1927225 h 4056380"/>
              <a:gd name="connsiteX149" fmla="*/ 1782382 w 3280727"/>
              <a:gd name="connsiteY149" fmla="*/ 1927225 h 4056380"/>
              <a:gd name="connsiteX150" fmla="*/ 1782382 w 3280727"/>
              <a:gd name="connsiteY150" fmla="*/ 2220913 h 4056380"/>
              <a:gd name="connsiteX151" fmla="*/ 1507046 w 3280727"/>
              <a:gd name="connsiteY151" fmla="*/ 2220913 h 4056380"/>
              <a:gd name="connsiteX152" fmla="*/ 1507046 w 3280727"/>
              <a:gd name="connsiteY152" fmla="*/ 1927225 h 4056380"/>
              <a:gd name="connsiteX153" fmla="*/ 1874139 w 3280727"/>
              <a:gd name="connsiteY153" fmla="*/ 1927225 h 4056380"/>
              <a:gd name="connsiteX154" fmla="*/ 2131124 w 3280727"/>
              <a:gd name="connsiteY154" fmla="*/ 1927225 h 4056380"/>
              <a:gd name="connsiteX155" fmla="*/ 2131124 w 3280727"/>
              <a:gd name="connsiteY155" fmla="*/ 2220913 h 4056380"/>
              <a:gd name="connsiteX156" fmla="*/ 1874139 w 3280727"/>
              <a:gd name="connsiteY156" fmla="*/ 2220913 h 4056380"/>
              <a:gd name="connsiteX157" fmla="*/ 1874139 w 3280727"/>
              <a:gd name="connsiteY157" fmla="*/ 1927225 h 4056380"/>
              <a:gd name="connsiteX158" fmla="*/ 2204530 w 3280727"/>
              <a:gd name="connsiteY158" fmla="*/ 1927225 h 4056380"/>
              <a:gd name="connsiteX159" fmla="*/ 2498217 w 3280727"/>
              <a:gd name="connsiteY159" fmla="*/ 1927225 h 4056380"/>
              <a:gd name="connsiteX160" fmla="*/ 2498217 w 3280727"/>
              <a:gd name="connsiteY160" fmla="*/ 2220913 h 4056380"/>
              <a:gd name="connsiteX161" fmla="*/ 2204530 w 3280727"/>
              <a:gd name="connsiteY161" fmla="*/ 2220913 h 4056380"/>
              <a:gd name="connsiteX162" fmla="*/ 2204530 w 3280727"/>
              <a:gd name="connsiteY162" fmla="*/ 1927225 h 4056380"/>
              <a:gd name="connsiteX163" fmla="*/ 2204530 w 3280727"/>
              <a:gd name="connsiteY163" fmla="*/ 568960 h 4056380"/>
              <a:gd name="connsiteX164" fmla="*/ 2149475 w 3280727"/>
              <a:gd name="connsiteY164" fmla="*/ 568960 h 4056380"/>
              <a:gd name="connsiteX165" fmla="*/ 2149475 w 3280727"/>
              <a:gd name="connsiteY165" fmla="*/ 495554 h 4056380"/>
              <a:gd name="connsiteX166" fmla="*/ 2204530 w 3280727"/>
              <a:gd name="connsiteY166" fmla="*/ 495554 h 4056380"/>
              <a:gd name="connsiteX167" fmla="*/ 2204530 w 3280727"/>
              <a:gd name="connsiteY167" fmla="*/ 568960 h 4056380"/>
              <a:gd name="connsiteX168" fmla="*/ 1084898 w 3280727"/>
              <a:gd name="connsiteY168" fmla="*/ 495554 h 4056380"/>
              <a:gd name="connsiteX169" fmla="*/ 1158304 w 3280727"/>
              <a:gd name="connsiteY169" fmla="*/ 495554 h 4056380"/>
              <a:gd name="connsiteX170" fmla="*/ 1158304 w 3280727"/>
              <a:gd name="connsiteY170" fmla="*/ 568960 h 4056380"/>
              <a:gd name="connsiteX171" fmla="*/ 1084898 w 3280727"/>
              <a:gd name="connsiteY171" fmla="*/ 568960 h 4056380"/>
              <a:gd name="connsiteX172" fmla="*/ 1084898 w 3280727"/>
              <a:gd name="connsiteY172" fmla="*/ 495554 h 4056380"/>
              <a:gd name="connsiteX173" fmla="*/ 1084898 w 3280727"/>
              <a:gd name="connsiteY173" fmla="*/ 1927225 h 4056380"/>
              <a:gd name="connsiteX174" fmla="*/ 1084898 w 3280727"/>
              <a:gd name="connsiteY174" fmla="*/ 2220913 h 4056380"/>
              <a:gd name="connsiteX175" fmla="*/ 791211 w 3280727"/>
              <a:gd name="connsiteY175" fmla="*/ 2220913 h 4056380"/>
              <a:gd name="connsiteX176" fmla="*/ 791211 w 3280727"/>
              <a:gd name="connsiteY176" fmla="*/ 1927225 h 4056380"/>
              <a:gd name="connsiteX177" fmla="*/ 1084898 w 3280727"/>
              <a:gd name="connsiteY177" fmla="*/ 1927225 h 4056380"/>
              <a:gd name="connsiteX178" fmla="*/ 736156 w 3280727"/>
              <a:gd name="connsiteY178" fmla="*/ 1927225 h 4056380"/>
              <a:gd name="connsiteX179" fmla="*/ 736156 w 3280727"/>
              <a:gd name="connsiteY179" fmla="*/ 2220913 h 4056380"/>
              <a:gd name="connsiteX180" fmla="*/ 467741 w 3280727"/>
              <a:gd name="connsiteY180" fmla="*/ 2220913 h 4056380"/>
              <a:gd name="connsiteX181" fmla="*/ 453517 w 3280727"/>
              <a:gd name="connsiteY181" fmla="*/ 1927225 h 4056380"/>
              <a:gd name="connsiteX182" fmla="*/ 736092 w 3280727"/>
              <a:gd name="connsiteY182" fmla="*/ 1927225 h 4056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</a:cxnLst>
            <a:rect l="l" t="t" r="r" b="b"/>
            <a:pathLst>
              <a:path w="3280727" h="4056380">
                <a:moveTo>
                  <a:pt x="2734691" y="642430"/>
                </a:moveTo>
                <a:lnTo>
                  <a:pt x="2791905" y="642430"/>
                </a:lnTo>
                <a:lnTo>
                  <a:pt x="2791905" y="569024"/>
                </a:lnTo>
                <a:lnTo>
                  <a:pt x="2277936" y="569024"/>
                </a:lnTo>
                <a:lnTo>
                  <a:pt x="2277936" y="495618"/>
                </a:lnTo>
                <a:lnTo>
                  <a:pt x="2331149" y="495618"/>
                </a:lnTo>
                <a:lnTo>
                  <a:pt x="2399983" y="0"/>
                </a:lnTo>
                <a:lnTo>
                  <a:pt x="913512" y="0"/>
                </a:lnTo>
                <a:lnTo>
                  <a:pt x="971297" y="495618"/>
                </a:lnTo>
                <a:lnTo>
                  <a:pt x="1029780" y="495618"/>
                </a:lnTo>
                <a:lnTo>
                  <a:pt x="1029780" y="569024"/>
                </a:lnTo>
                <a:lnTo>
                  <a:pt x="589280" y="569024"/>
                </a:lnTo>
                <a:lnTo>
                  <a:pt x="589280" y="642430"/>
                </a:lnTo>
                <a:lnTo>
                  <a:pt x="646494" y="642430"/>
                </a:lnTo>
                <a:cubicBezTo>
                  <a:pt x="618999" y="826008"/>
                  <a:pt x="500888" y="1266508"/>
                  <a:pt x="0" y="1376617"/>
                </a:cubicBezTo>
                <a:lnTo>
                  <a:pt x="258890" y="1376617"/>
                </a:lnTo>
                <a:lnTo>
                  <a:pt x="258890" y="1431671"/>
                </a:lnTo>
                <a:lnTo>
                  <a:pt x="424117" y="1431671"/>
                </a:lnTo>
                <a:lnTo>
                  <a:pt x="424117" y="1541780"/>
                </a:lnTo>
                <a:lnTo>
                  <a:pt x="398526" y="1541780"/>
                </a:lnTo>
                <a:cubicBezTo>
                  <a:pt x="343345" y="1541780"/>
                  <a:pt x="306134" y="1541780"/>
                  <a:pt x="281051" y="1486726"/>
                </a:cubicBezTo>
                <a:lnTo>
                  <a:pt x="165736" y="1486726"/>
                </a:lnTo>
                <a:cubicBezTo>
                  <a:pt x="168212" y="1523429"/>
                  <a:pt x="180785" y="1525143"/>
                  <a:pt x="185865" y="1546162"/>
                </a:cubicBezTo>
                <a:cubicBezTo>
                  <a:pt x="217678" y="1678305"/>
                  <a:pt x="369062" y="1681289"/>
                  <a:pt x="424180" y="1680655"/>
                </a:cubicBezTo>
                <a:lnTo>
                  <a:pt x="424180" y="1835467"/>
                </a:lnTo>
                <a:lnTo>
                  <a:pt x="252476" y="1835467"/>
                </a:lnTo>
                <a:lnTo>
                  <a:pt x="268923" y="1908874"/>
                </a:lnTo>
                <a:lnTo>
                  <a:pt x="373126" y="1908874"/>
                </a:lnTo>
                <a:lnTo>
                  <a:pt x="397511" y="2312670"/>
                </a:lnTo>
                <a:lnTo>
                  <a:pt x="332423" y="2312670"/>
                </a:lnTo>
                <a:lnTo>
                  <a:pt x="332423" y="2422779"/>
                </a:lnTo>
                <a:lnTo>
                  <a:pt x="404940" y="2422779"/>
                </a:lnTo>
                <a:lnTo>
                  <a:pt x="462407" y="3358896"/>
                </a:lnTo>
                <a:lnTo>
                  <a:pt x="406083" y="3358896"/>
                </a:lnTo>
                <a:lnTo>
                  <a:pt x="438722" y="3781044"/>
                </a:lnTo>
                <a:lnTo>
                  <a:pt x="263462" y="3781044"/>
                </a:lnTo>
                <a:lnTo>
                  <a:pt x="307340" y="4056380"/>
                </a:lnTo>
                <a:lnTo>
                  <a:pt x="2951544" y="4056380"/>
                </a:lnTo>
                <a:lnTo>
                  <a:pt x="3006408" y="3781044"/>
                </a:lnTo>
                <a:lnTo>
                  <a:pt x="2836291" y="3781044"/>
                </a:lnTo>
                <a:lnTo>
                  <a:pt x="2863724" y="3358896"/>
                </a:lnTo>
                <a:lnTo>
                  <a:pt x="2808860" y="3358896"/>
                </a:lnTo>
                <a:lnTo>
                  <a:pt x="2865375" y="2422779"/>
                </a:lnTo>
                <a:lnTo>
                  <a:pt x="2975484" y="2422779"/>
                </a:lnTo>
                <a:lnTo>
                  <a:pt x="2975484" y="2312670"/>
                </a:lnTo>
                <a:lnTo>
                  <a:pt x="2872677" y="2312670"/>
                </a:lnTo>
                <a:lnTo>
                  <a:pt x="2896616" y="1908874"/>
                </a:lnTo>
                <a:lnTo>
                  <a:pt x="2987167" y="1908874"/>
                </a:lnTo>
                <a:lnTo>
                  <a:pt x="3006408" y="1835467"/>
                </a:lnTo>
                <a:lnTo>
                  <a:pt x="2902141" y="1835467"/>
                </a:lnTo>
                <a:lnTo>
                  <a:pt x="2902141" y="1680655"/>
                </a:lnTo>
                <a:cubicBezTo>
                  <a:pt x="2938844" y="1679702"/>
                  <a:pt x="3083052" y="1667764"/>
                  <a:pt x="3112326" y="1546162"/>
                </a:cubicBezTo>
                <a:cubicBezTo>
                  <a:pt x="3117342" y="1525143"/>
                  <a:pt x="3112707" y="1523429"/>
                  <a:pt x="3115120" y="1486726"/>
                </a:cubicBezTo>
                <a:lnTo>
                  <a:pt x="2999804" y="1486726"/>
                </a:lnTo>
                <a:cubicBezTo>
                  <a:pt x="2975229" y="1541780"/>
                  <a:pt x="2938844" y="1536764"/>
                  <a:pt x="2902141" y="1537716"/>
                </a:cubicBezTo>
                <a:lnTo>
                  <a:pt x="2902141" y="1431671"/>
                </a:lnTo>
                <a:lnTo>
                  <a:pt x="3122423" y="1431671"/>
                </a:lnTo>
                <a:lnTo>
                  <a:pt x="3122423" y="1376617"/>
                </a:lnTo>
                <a:lnTo>
                  <a:pt x="3280728" y="1376617"/>
                </a:lnTo>
                <a:cubicBezTo>
                  <a:pt x="3280728" y="1376617"/>
                  <a:pt x="2775459" y="1248156"/>
                  <a:pt x="2734882" y="642430"/>
                </a:cubicBezTo>
                <a:close/>
                <a:moveTo>
                  <a:pt x="1279970" y="2936812"/>
                </a:moveTo>
                <a:cubicBezTo>
                  <a:pt x="1294257" y="2900109"/>
                  <a:pt x="1305179" y="2860167"/>
                  <a:pt x="1360234" y="2830386"/>
                </a:cubicBezTo>
                <a:lnTo>
                  <a:pt x="1360234" y="2936812"/>
                </a:lnTo>
                <a:lnTo>
                  <a:pt x="1279970" y="2936812"/>
                </a:lnTo>
                <a:close/>
                <a:moveTo>
                  <a:pt x="1360234" y="2806065"/>
                </a:moveTo>
                <a:cubicBezTo>
                  <a:pt x="1396937" y="2779903"/>
                  <a:pt x="1415288" y="2757488"/>
                  <a:pt x="1451991" y="2739835"/>
                </a:cubicBezTo>
                <a:lnTo>
                  <a:pt x="1451991" y="2936748"/>
                </a:lnTo>
                <a:lnTo>
                  <a:pt x="1360234" y="2936748"/>
                </a:lnTo>
                <a:lnTo>
                  <a:pt x="1360234" y="2806002"/>
                </a:lnTo>
                <a:close/>
                <a:moveTo>
                  <a:pt x="1488694" y="2728976"/>
                </a:moveTo>
                <a:cubicBezTo>
                  <a:pt x="1507046" y="2716340"/>
                  <a:pt x="1525398" y="2707005"/>
                  <a:pt x="1580452" y="2701417"/>
                </a:cubicBezTo>
                <a:lnTo>
                  <a:pt x="1580452" y="2936748"/>
                </a:lnTo>
                <a:lnTo>
                  <a:pt x="1488694" y="2936748"/>
                </a:lnTo>
                <a:lnTo>
                  <a:pt x="1488694" y="2728976"/>
                </a:lnTo>
                <a:close/>
                <a:moveTo>
                  <a:pt x="1580452" y="2698115"/>
                </a:moveTo>
                <a:cubicBezTo>
                  <a:pt x="1598803" y="2696400"/>
                  <a:pt x="1611503" y="2695448"/>
                  <a:pt x="1626362" y="2695448"/>
                </a:cubicBezTo>
                <a:cubicBezTo>
                  <a:pt x="1641222" y="2695448"/>
                  <a:pt x="1672210" y="2696464"/>
                  <a:pt x="1672210" y="2698242"/>
                </a:cubicBezTo>
                <a:lnTo>
                  <a:pt x="1672210" y="2936812"/>
                </a:lnTo>
                <a:lnTo>
                  <a:pt x="1580452" y="2936812"/>
                </a:lnTo>
                <a:lnTo>
                  <a:pt x="1580452" y="2698179"/>
                </a:lnTo>
                <a:close/>
                <a:moveTo>
                  <a:pt x="1690561" y="2701544"/>
                </a:moveTo>
                <a:cubicBezTo>
                  <a:pt x="1727264" y="2707196"/>
                  <a:pt x="1745615" y="2716784"/>
                  <a:pt x="1782318" y="2729675"/>
                </a:cubicBezTo>
                <a:lnTo>
                  <a:pt x="1782318" y="2936748"/>
                </a:lnTo>
                <a:lnTo>
                  <a:pt x="1690561" y="2936748"/>
                </a:lnTo>
                <a:lnTo>
                  <a:pt x="1690561" y="2701544"/>
                </a:lnTo>
                <a:close/>
                <a:moveTo>
                  <a:pt x="1800670" y="2740914"/>
                </a:moveTo>
                <a:cubicBezTo>
                  <a:pt x="1837373" y="2758821"/>
                  <a:pt x="1874076" y="2781491"/>
                  <a:pt x="1892427" y="2807780"/>
                </a:cubicBezTo>
                <a:lnTo>
                  <a:pt x="1892427" y="2936685"/>
                </a:lnTo>
                <a:lnTo>
                  <a:pt x="1800670" y="2936685"/>
                </a:lnTo>
                <a:lnTo>
                  <a:pt x="1800670" y="2740850"/>
                </a:lnTo>
                <a:close/>
                <a:moveTo>
                  <a:pt x="1910779" y="2832354"/>
                </a:moveTo>
                <a:cubicBezTo>
                  <a:pt x="1929130" y="2861818"/>
                  <a:pt x="1952879" y="2900045"/>
                  <a:pt x="1967103" y="2936748"/>
                </a:cubicBezTo>
                <a:lnTo>
                  <a:pt x="1910779" y="2936748"/>
                </a:lnTo>
                <a:lnTo>
                  <a:pt x="1910779" y="2832354"/>
                </a:lnTo>
                <a:close/>
                <a:moveTo>
                  <a:pt x="1252982" y="3781108"/>
                </a:moveTo>
                <a:lnTo>
                  <a:pt x="1256030" y="3097657"/>
                </a:lnTo>
                <a:cubicBezTo>
                  <a:pt x="1254951" y="3086291"/>
                  <a:pt x="1254379" y="3080766"/>
                  <a:pt x="1254379" y="3069082"/>
                </a:cubicBezTo>
                <a:cubicBezTo>
                  <a:pt x="1254379" y="3033776"/>
                  <a:pt x="1259460" y="3010154"/>
                  <a:pt x="1268730" y="2973451"/>
                </a:cubicBezTo>
                <a:lnTo>
                  <a:pt x="1978534" y="2973451"/>
                </a:lnTo>
                <a:cubicBezTo>
                  <a:pt x="1985836" y="2991803"/>
                  <a:pt x="1990599" y="3028506"/>
                  <a:pt x="1992313" y="3046857"/>
                </a:cubicBezTo>
                <a:lnTo>
                  <a:pt x="1993138" y="3046857"/>
                </a:lnTo>
                <a:lnTo>
                  <a:pt x="1995298" y="3781044"/>
                </a:lnTo>
                <a:lnTo>
                  <a:pt x="1252982" y="3781044"/>
                </a:lnTo>
                <a:close/>
                <a:moveTo>
                  <a:pt x="2820099" y="1927225"/>
                </a:moveTo>
                <a:lnTo>
                  <a:pt x="2805875" y="2220913"/>
                </a:lnTo>
                <a:lnTo>
                  <a:pt x="2553209" y="2220913"/>
                </a:lnTo>
                <a:lnTo>
                  <a:pt x="2553209" y="1927225"/>
                </a:lnTo>
                <a:lnTo>
                  <a:pt x="2820099" y="1927225"/>
                </a:lnTo>
                <a:close/>
                <a:moveTo>
                  <a:pt x="1965834" y="568960"/>
                </a:moveTo>
                <a:lnTo>
                  <a:pt x="1892427" y="568960"/>
                </a:lnTo>
                <a:lnTo>
                  <a:pt x="1892427" y="495554"/>
                </a:lnTo>
                <a:lnTo>
                  <a:pt x="1965834" y="495554"/>
                </a:lnTo>
                <a:lnTo>
                  <a:pt x="1965834" y="568960"/>
                </a:lnTo>
                <a:close/>
                <a:moveTo>
                  <a:pt x="2020888" y="495554"/>
                </a:moveTo>
                <a:lnTo>
                  <a:pt x="2094294" y="495554"/>
                </a:lnTo>
                <a:lnTo>
                  <a:pt x="2094294" y="568960"/>
                </a:lnTo>
                <a:lnTo>
                  <a:pt x="2020888" y="568960"/>
                </a:lnTo>
                <a:lnTo>
                  <a:pt x="2020888" y="495554"/>
                </a:lnTo>
                <a:close/>
                <a:moveTo>
                  <a:pt x="1837310" y="568960"/>
                </a:moveTo>
                <a:lnTo>
                  <a:pt x="1745552" y="568960"/>
                </a:lnTo>
                <a:lnTo>
                  <a:pt x="1745552" y="495554"/>
                </a:lnTo>
                <a:lnTo>
                  <a:pt x="1837310" y="495554"/>
                </a:lnTo>
                <a:lnTo>
                  <a:pt x="1837310" y="568960"/>
                </a:lnTo>
                <a:close/>
                <a:moveTo>
                  <a:pt x="1690498" y="568960"/>
                </a:moveTo>
                <a:lnTo>
                  <a:pt x="1617091" y="568960"/>
                </a:lnTo>
                <a:lnTo>
                  <a:pt x="1617091" y="495554"/>
                </a:lnTo>
                <a:lnTo>
                  <a:pt x="1690498" y="495554"/>
                </a:lnTo>
                <a:lnTo>
                  <a:pt x="1690498" y="568960"/>
                </a:lnTo>
                <a:close/>
                <a:moveTo>
                  <a:pt x="1580388" y="568960"/>
                </a:moveTo>
                <a:lnTo>
                  <a:pt x="1488631" y="568960"/>
                </a:lnTo>
                <a:lnTo>
                  <a:pt x="1488631" y="495554"/>
                </a:lnTo>
                <a:lnTo>
                  <a:pt x="1580388" y="495554"/>
                </a:lnTo>
                <a:lnTo>
                  <a:pt x="1580388" y="568960"/>
                </a:lnTo>
                <a:close/>
                <a:moveTo>
                  <a:pt x="1433576" y="568960"/>
                </a:moveTo>
                <a:lnTo>
                  <a:pt x="1360171" y="568960"/>
                </a:lnTo>
                <a:lnTo>
                  <a:pt x="1360171" y="495554"/>
                </a:lnTo>
                <a:lnTo>
                  <a:pt x="1433576" y="495554"/>
                </a:lnTo>
                <a:lnTo>
                  <a:pt x="1433576" y="568960"/>
                </a:lnTo>
                <a:close/>
                <a:moveTo>
                  <a:pt x="1305116" y="568960"/>
                </a:moveTo>
                <a:lnTo>
                  <a:pt x="1213359" y="568960"/>
                </a:lnTo>
                <a:lnTo>
                  <a:pt x="1213359" y="495554"/>
                </a:lnTo>
                <a:lnTo>
                  <a:pt x="1305116" y="495554"/>
                </a:lnTo>
                <a:lnTo>
                  <a:pt x="1305116" y="568960"/>
                </a:lnTo>
                <a:close/>
                <a:moveTo>
                  <a:pt x="1158304" y="1927225"/>
                </a:moveTo>
                <a:lnTo>
                  <a:pt x="1415288" y="1927225"/>
                </a:lnTo>
                <a:lnTo>
                  <a:pt x="1415288" y="2220913"/>
                </a:lnTo>
                <a:lnTo>
                  <a:pt x="1158304" y="2220913"/>
                </a:lnTo>
                <a:lnTo>
                  <a:pt x="1158304" y="1927225"/>
                </a:lnTo>
                <a:close/>
                <a:moveTo>
                  <a:pt x="1507046" y="1927225"/>
                </a:moveTo>
                <a:lnTo>
                  <a:pt x="1782382" y="1927225"/>
                </a:lnTo>
                <a:lnTo>
                  <a:pt x="1782382" y="2220913"/>
                </a:lnTo>
                <a:lnTo>
                  <a:pt x="1507046" y="2220913"/>
                </a:lnTo>
                <a:lnTo>
                  <a:pt x="1507046" y="1927225"/>
                </a:lnTo>
                <a:close/>
                <a:moveTo>
                  <a:pt x="1874139" y="1927225"/>
                </a:moveTo>
                <a:lnTo>
                  <a:pt x="2131124" y="1927225"/>
                </a:lnTo>
                <a:lnTo>
                  <a:pt x="2131124" y="2220913"/>
                </a:lnTo>
                <a:lnTo>
                  <a:pt x="1874139" y="2220913"/>
                </a:lnTo>
                <a:lnTo>
                  <a:pt x="1874139" y="1927225"/>
                </a:lnTo>
                <a:close/>
                <a:moveTo>
                  <a:pt x="2204530" y="1927225"/>
                </a:moveTo>
                <a:lnTo>
                  <a:pt x="2498217" y="1927225"/>
                </a:lnTo>
                <a:lnTo>
                  <a:pt x="2498217" y="2220913"/>
                </a:lnTo>
                <a:lnTo>
                  <a:pt x="2204530" y="2220913"/>
                </a:lnTo>
                <a:lnTo>
                  <a:pt x="2204530" y="1927225"/>
                </a:lnTo>
                <a:close/>
                <a:moveTo>
                  <a:pt x="2204530" y="568960"/>
                </a:moveTo>
                <a:lnTo>
                  <a:pt x="2149475" y="568960"/>
                </a:lnTo>
                <a:lnTo>
                  <a:pt x="2149475" y="495554"/>
                </a:lnTo>
                <a:lnTo>
                  <a:pt x="2204530" y="495554"/>
                </a:lnTo>
                <a:lnTo>
                  <a:pt x="2204530" y="568960"/>
                </a:lnTo>
                <a:close/>
                <a:moveTo>
                  <a:pt x="1084898" y="495554"/>
                </a:moveTo>
                <a:lnTo>
                  <a:pt x="1158304" y="495554"/>
                </a:lnTo>
                <a:lnTo>
                  <a:pt x="1158304" y="568960"/>
                </a:lnTo>
                <a:lnTo>
                  <a:pt x="1084898" y="568960"/>
                </a:lnTo>
                <a:lnTo>
                  <a:pt x="1084898" y="495554"/>
                </a:lnTo>
                <a:close/>
                <a:moveTo>
                  <a:pt x="1084898" y="1927225"/>
                </a:moveTo>
                <a:lnTo>
                  <a:pt x="1084898" y="2220913"/>
                </a:lnTo>
                <a:lnTo>
                  <a:pt x="791211" y="2220913"/>
                </a:lnTo>
                <a:lnTo>
                  <a:pt x="791211" y="1927225"/>
                </a:lnTo>
                <a:lnTo>
                  <a:pt x="1084898" y="1927225"/>
                </a:lnTo>
                <a:close/>
                <a:moveTo>
                  <a:pt x="736156" y="1927225"/>
                </a:moveTo>
                <a:lnTo>
                  <a:pt x="736156" y="2220913"/>
                </a:lnTo>
                <a:lnTo>
                  <a:pt x="467741" y="2220913"/>
                </a:lnTo>
                <a:lnTo>
                  <a:pt x="453517" y="1927225"/>
                </a:lnTo>
                <a:lnTo>
                  <a:pt x="736092" y="1927225"/>
                </a:lnTo>
                <a:close/>
              </a:path>
            </a:pathLst>
          </a:custGeom>
          <a:solidFill>
            <a:srgbClr val="D4EDFC"/>
          </a:solidFill>
          <a:ln w="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GB"/>
          </a:p>
        </p:txBody>
      </p:sp>
      <p:sp>
        <p:nvSpPr>
          <p:cNvPr id="18" name="Freeform 17">
            <a:extLst>
              <a:ext uri="{FF2B5EF4-FFF2-40B4-BE49-F238E27FC236}">
                <a16:creationId xmlns:a16="http://schemas.microsoft.com/office/drawing/2014/main" id="{367D8053-37C8-F304-EFE9-77D6AE1BABB6}"/>
              </a:ext>
            </a:extLst>
          </p:cNvPr>
          <p:cNvSpPr/>
          <p:nvPr/>
        </p:nvSpPr>
        <p:spPr>
          <a:xfrm>
            <a:off x="-64" y="5906241"/>
            <a:ext cx="12192064" cy="950807"/>
          </a:xfrm>
          <a:custGeom>
            <a:avLst/>
            <a:gdLst>
              <a:gd name="connsiteX0" fmla="*/ 64 w 12192064"/>
              <a:gd name="connsiteY0" fmla="*/ 950807 h 950807"/>
              <a:gd name="connsiteX1" fmla="*/ 12192065 w 12192064"/>
              <a:gd name="connsiteY1" fmla="*/ 950807 h 950807"/>
              <a:gd name="connsiteX2" fmla="*/ 12192065 w 12192064"/>
              <a:gd name="connsiteY2" fmla="*/ 185572 h 950807"/>
              <a:gd name="connsiteX3" fmla="*/ 11883708 w 12192064"/>
              <a:gd name="connsiteY3" fmla="*/ 186461 h 950807"/>
              <a:gd name="connsiteX4" fmla="*/ 10968293 w 12192064"/>
              <a:gd name="connsiteY4" fmla="*/ 186461 h 950807"/>
              <a:gd name="connsiteX5" fmla="*/ 10313163 w 12192064"/>
              <a:gd name="connsiteY5" fmla="*/ 372963 h 950807"/>
              <a:gd name="connsiteX6" fmla="*/ 10212134 w 12192064"/>
              <a:gd name="connsiteY6" fmla="*/ 372963 h 950807"/>
              <a:gd name="connsiteX7" fmla="*/ 9846057 w 12192064"/>
              <a:gd name="connsiteY7" fmla="*/ 244588 h 950807"/>
              <a:gd name="connsiteX8" fmla="*/ 9339581 w 12192064"/>
              <a:gd name="connsiteY8" fmla="*/ 194012 h 950807"/>
              <a:gd name="connsiteX9" fmla="*/ 8494650 w 12192064"/>
              <a:gd name="connsiteY9" fmla="*/ 189507 h 950807"/>
              <a:gd name="connsiteX10" fmla="*/ 6148642 w 12192064"/>
              <a:gd name="connsiteY10" fmla="*/ 189507 h 950807"/>
              <a:gd name="connsiteX11" fmla="*/ 5592319 w 12192064"/>
              <a:gd name="connsiteY11" fmla="*/ 189507 h 950807"/>
              <a:gd name="connsiteX12" fmla="*/ 5013707 w 12192064"/>
              <a:gd name="connsiteY12" fmla="*/ 189507 h 950807"/>
              <a:gd name="connsiteX13" fmla="*/ 3883978 w 12192064"/>
              <a:gd name="connsiteY13" fmla="*/ 97811 h 950807"/>
              <a:gd name="connsiteX14" fmla="*/ 3140012 w 12192064"/>
              <a:gd name="connsiteY14" fmla="*/ 97811 h 950807"/>
              <a:gd name="connsiteX15" fmla="*/ 2882837 w 12192064"/>
              <a:gd name="connsiteY15" fmla="*/ 97811 h 950807"/>
              <a:gd name="connsiteX16" fmla="*/ 2477707 w 12192064"/>
              <a:gd name="connsiteY16" fmla="*/ 97811 h 950807"/>
              <a:gd name="connsiteX17" fmla="*/ 2267522 w 12192064"/>
              <a:gd name="connsiteY17" fmla="*/ 97811 h 950807"/>
              <a:gd name="connsiteX18" fmla="*/ 1913700 w 12192064"/>
              <a:gd name="connsiteY18" fmla="*/ 61132 h 950807"/>
              <a:gd name="connsiteX19" fmla="*/ 1551115 w 12192064"/>
              <a:gd name="connsiteY19" fmla="*/ 49392 h 950807"/>
              <a:gd name="connsiteX20" fmla="*/ 1413320 w 12192064"/>
              <a:gd name="connsiteY20" fmla="*/ 49392 h 950807"/>
              <a:gd name="connsiteX21" fmla="*/ 1193356 w 12192064"/>
              <a:gd name="connsiteY21" fmla="*/ 49392 h 950807"/>
              <a:gd name="connsiteX22" fmla="*/ 898906 w 12192064"/>
              <a:gd name="connsiteY22" fmla="*/ 49392 h 950807"/>
              <a:gd name="connsiteX23" fmla="*/ 705930 w 12192064"/>
              <a:gd name="connsiteY23" fmla="*/ 48885 h 950807"/>
              <a:gd name="connsiteX24" fmla="*/ 448501 w 12192064"/>
              <a:gd name="connsiteY24" fmla="*/ 97811 h 950807"/>
              <a:gd name="connsiteX25" fmla="*/ 255143 w 12192064"/>
              <a:gd name="connsiteY25" fmla="*/ 24454 h 950807"/>
              <a:gd name="connsiteX26" fmla="*/ 0 w 12192064"/>
              <a:gd name="connsiteY26" fmla="*/ 8462 h 950807"/>
              <a:gd name="connsiteX27" fmla="*/ 0 w 12192064"/>
              <a:gd name="connsiteY27" fmla="*/ 950807 h 950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2192064" h="950807">
                <a:moveTo>
                  <a:pt x="64" y="950807"/>
                </a:moveTo>
                <a:lnTo>
                  <a:pt x="12192065" y="950807"/>
                </a:lnTo>
                <a:lnTo>
                  <a:pt x="12192065" y="185572"/>
                </a:lnTo>
                <a:cubicBezTo>
                  <a:pt x="12142725" y="185445"/>
                  <a:pt x="12060493" y="188936"/>
                  <a:pt x="11883708" y="186461"/>
                </a:cubicBezTo>
                <a:cubicBezTo>
                  <a:pt x="11663300" y="183415"/>
                  <a:pt x="11066273" y="189507"/>
                  <a:pt x="10968293" y="186461"/>
                </a:cubicBezTo>
                <a:cubicBezTo>
                  <a:pt x="10870312" y="183415"/>
                  <a:pt x="10313163" y="372963"/>
                  <a:pt x="10313163" y="372963"/>
                </a:cubicBezTo>
                <a:lnTo>
                  <a:pt x="10212134" y="372963"/>
                </a:lnTo>
                <a:cubicBezTo>
                  <a:pt x="10111106" y="372963"/>
                  <a:pt x="10046844" y="299606"/>
                  <a:pt x="9846057" y="244588"/>
                </a:cubicBezTo>
                <a:cubicBezTo>
                  <a:pt x="9645270" y="189570"/>
                  <a:pt x="9679433" y="217047"/>
                  <a:pt x="9339581" y="194012"/>
                </a:cubicBezTo>
                <a:cubicBezTo>
                  <a:pt x="8999729" y="170977"/>
                  <a:pt x="8522146" y="217047"/>
                  <a:pt x="8494650" y="189507"/>
                </a:cubicBezTo>
                <a:cubicBezTo>
                  <a:pt x="8467091" y="161966"/>
                  <a:pt x="6308726" y="207846"/>
                  <a:pt x="6148642" y="189507"/>
                </a:cubicBezTo>
                <a:cubicBezTo>
                  <a:pt x="5988559" y="171167"/>
                  <a:pt x="5592319" y="189507"/>
                  <a:pt x="5592319" y="189507"/>
                </a:cubicBezTo>
                <a:lnTo>
                  <a:pt x="5013707" y="189507"/>
                </a:lnTo>
                <a:cubicBezTo>
                  <a:pt x="4802442" y="189507"/>
                  <a:pt x="4141153" y="152828"/>
                  <a:pt x="3883978" y="97811"/>
                </a:cubicBezTo>
                <a:cubicBezTo>
                  <a:pt x="3626803" y="42793"/>
                  <a:pt x="3140012" y="97811"/>
                  <a:pt x="3140012" y="97811"/>
                </a:cubicBezTo>
                <a:cubicBezTo>
                  <a:pt x="3140012" y="97811"/>
                  <a:pt x="2993962" y="61132"/>
                  <a:pt x="2882837" y="97811"/>
                </a:cubicBezTo>
                <a:cubicBezTo>
                  <a:pt x="2771712" y="134489"/>
                  <a:pt x="2634869" y="79471"/>
                  <a:pt x="2477707" y="97811"/>
                </a:cubicBezTo>
                <a:cubicBezTo>
                  <a:pt x="2320544" y="116150"/>
                  <a:pt x="2377694" y="79471"/>
                  <a:pt x="2267522" y="97811"/>
                </a:cubicBezTo>
                <a:cubicBezTo>
                  <a:pt x="2157286" y="116150"/>
                  <a:pt x="1913700" y="61132"/>
                  <a:pt x="1913700" y="61132"/>
                </a:cubicBezTo>
                <a:lnTo>
                  <a:pt x="1551115" y="49392"/>
                </a:lnTo>
                <a:cubicBezTo>
                  <a:pt x="1551115" y="49392"/>
                  <a:pt x="1495997" y="51994"/>
                  <a:pt x="1413320" y="49392"/>
                </a:cubicBezTo>
                <a:cubicBezTo>
                  <a:pt x="1330643" y="46791"/>
                  <a:pt x="1238758" y="51994"/>
                  <a:pt x="1193356" y="49392"/>
                </a:cubicBezTo>
                <a:cubicBezTo>
                  <a:pt x="1147953" y="46791"/>
                  <a:pt x="1009079" y="51994"/>
                  <a:pt x="898906" y="49392"/>
                </a:cubicBezTo>
                <a:cubicBezTo>
                  <a:pt x="788670" y="46791"/>
                  <a:pt x="770192" y="51994"/>
                  <a:pt x="705930" y="48885"/>
                </a:cubicBezTo>
                <a:cubicBezTo>
                  <a:pt x="641604" y="45839"/>
                  <a:pt x="549529" y="106948"/>
                  <a:pt x="448501" y="97811"/>
                </a:cubicBezTo>
                <a:cubicBezTo>
                  <a:pt x="347472" y="88609"/>
                  <a:pt x="319469" y="79471"/>
                  <a:pt x="255143" y="24454"/>
                </a:cubicBezTo>
                <a:cubicBezTo>
                  <a:pt x="216726" y="-8417"/>
                  <a:pt x="93218" y="-2008"/>
                  <a:pt x="0" y="8462"/>
                </a:cubicBezTo>
                <a:lnTo>
                  <a:pt x="0" y="950807"/>
                </a:lnTo>
                <a:close/>
              </a:path>
            </a:pathLst>
          </a:custGeom>
          <a:solidFill>
            <a:srgbClr val="B0E0F7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9" name="Freeform 18">
            <a:extLst>
              <a:ext uri="{FF2B5EF4-FFF2-40B4-BE49-F238E27FC236}">
                <a16:creationId xmlns:a16="http://schemas.microsoft.com/office/drawing/2014/main" id="{5AE5BC6A-53DB-58DB-4CB7-9A58F6F97316}"/>
              </a:ext>
            </a:extLst>
          </p:cNvPr>
          <p:cNvSpPr/>
          <p:nvPr/>
        </p:nvSpPr>
        <p:spPr>
          <a:xfrm>
            <a:off x="5150547" y="3691468"/>
            <a:ext cx="1882648" cy="2455997"/>
          </a:xfrm>
          <a:custGeom>
            <a:avLst/>
            <a:gdLst>
              <a:gd name="connsiteX0" fmla="*/ 1786573 w 1882648"/>
              <a:gd name="connsiteY0" fmla="*/ 2388987 h 2455997"/>
              <a:gd name="connsiteX1" fmla="*/ 1746377 w 1882648"/>
              <a:gd name="connsiteY1" fmla="*/ 2388987 h 2455997"/>
              <a:gd name="connsiteX2" fmla="*/ 1746377 w 1882648"/>
              <a:gd name="connsiteY2" fmla="*/ 2272098 h 2455997"/>
              <a:gd name="connsiteX3" fmla="*/ 1621092 w 1882648"/>
              <a:gd name="connsiteY3" fmla="*/ 2067384 h 2455997"/>
              <a:gd name="connsiteX4" fmla="*/ 1625727 w 1882648"/>
              <a:gd name="connsiteY4" fmla="*/ 2067384 h 2455997"/>
              <a:gd name="connsiteX5" fmla="*/ 1625727 w 1882648"/>
              <a:gd name="connsiteY5" fmla="*/ 1062406 h 2455997"/>
              <a:gd name="connsiteX6" fmla="*/ 1670050 w 1882648"/>
              <a:gd name="connsiteY6" fmla="*/ 1062406 h 2455997"/>
              <a:gd name="connsiteX7" fmla="*/ 1706690 w 1882648"/>
              <a:gd name="connsiteY7" fmla="*/ 781036 h 2455997"/>
              <a:gd name="connsiteX8" fmla="*/ 1625727 w 1882648"/>
              <a:gd name="connsiteY8" fmla="*/ 781036 h 2455997"/>
              <a:gd name="connsiteX9" fmla="*/ 1625727 w 1882648"/>
              <a:gd name="connsiteY9" fmla="*/ 504297 h 2455997"/>
              <a:gd name="connsiteX10" fmla="*/ 1882648 w 1882648"/>
              <a:gd name="connsiteY10" fmla="*/ 446678 h 2455997"/>
              <a:gd name="connsiteX11" fmla="*/ 1806321 w 1882648"/>
              <a:gd name="connsiteY11" fmla="*/ 323634 h 2455997"/>
              <a:gd name="connsiteX12" fmla="*/ 1732534 w 1882648"/>
              <a:gd name="connsiteY12" fmla="*/ 336642 h 2455997"/>
              <a:gd name="connsiteX13" fmla="*/ 1679575 w 1882648"/>
              <a:gd name="connsiteY13" fmla="*/ 247675 h 2455997"/>
              <a:gd name="connsiteX14" fmla="*/ 1561592 w 1882648"/>
              <a:gd name="connsiteY14" fmla="*/ 268299 h 2455997"/>
              <a:gd name="connsiteX15" fmla="*/ 1472058 w 1882648"/>
              <a:gd name="connsiteY15" fmla="*/ 43215 h 2455997"/>
              <a:gd name="connsiteX16" fmla="*/ 1428052 w 1882648"/>
              <a:gd name="connsiteY16" fmla="*/ 0 h 2455997"/>
              <a:gd name="connsiteX17" fmla="*/ 1387475 w 1882648"/>
              <a:gd name="connsiteY17" fmla="*/ 26652 h 2455997"/>
              <a:gd name="connsiteX18" fmla="*/ 1346962 w 1882648"/>
              <a:gd name="connsiteY18" fmla="*/ 0 h 2455997"/>
              <a:gd name="connsiteX19" fmla="*/ 1306449 w 1882648"/>
              <a:gd name="connsiteY19" fmla="*/ 26652 h 2455997"/>
              <a:gd name="connsiteX20" fmla="*/ 1265936 w 1882648"/>
              <a:gd name="connsiteY20" fmla="*/ 0 h 2455997"/>
              <a:gd name="connsiteX21" fmla="*/ 1225423 w 1882648"/>
              <a:gd name="connsiteY21" fmla="*/ 26652 h 2455997"/>
              <a:gd name="connsiteX22" fmla="*/ 1184974 w 1882648"/>
              <a:gd name="connsiteY22" fmla="*/ 0 h 2455997"/>
              <a:gd name="connsiteX23" fmla="*/ 1144461 w 1882648"/>
              <a:gd name="connsiteY23" fmla="*/ 26652 h 2455997"/>
              <a:gd name="connsiteX24" fmla="*/ 1103948 w 1882648"/>
              <a:gd name="connsiteY24" fmla="*/ 0 h 2455997"/>
              <a:gd name="connsiteX25" fmla="*/ 1063498 w 1882648"/>
              <a:gd name="connsiteY25" fmla="*/ 26652 h 2455997"/>
              <a:gd name="connsiteX26" fmla="*/ 1023049 w 1882648"/>
              <a:gd name="connsiteY26" fmla="*/ 0 h 2455997"/>
              <a:gd name="connsiteX27" fmla="*/ 982536 w 1882648"/>
              <a:gd name="connsiteY27" fmla="*/ 26652 h 2455997"/>
              <a:gd name="connsiteX28" fmla="*/ 942086 w 1882648"/>
              <a:gd name="connsiteY28" fmla="*/ 0 h 2455997"/>
              <a:gd name="connsiteX29" fmla="*/ 901573 w 1882648"/>
              <a:gd name="connsiteY29" fmla="*/ 26652 h 2455997"/>
              <a:gd name="connsiteX30" fmla="*/ 861124 w 1882648"/>
              <a:gd name="connsiteY30" fmla="*/ 0 h 2455997"/>
              <a:gd name="connsiteX31" fmla="*/ 820611 w 1882648"/>
              <a:gd name="connsiteY31" fmla="*/ 26652 h 2455997"/>
              <a:gd name="connsiteX32" fmla="*/ 780098 w 1882648"/>
              <a:gd name="connsiteY32" fmla="*/ 0 h 2455997"/>
              <a:gd name="connsiteX33" fmla="*/ 739648 w 1882648"/>
              <a:gd name="connsiteY33" fmla="*/ 26652 h 2455997"/>
              <a:gd name="connsiteX34" fmla="*/ 699135 w 1882648"/>
              <a:gd name="connsiteY34" fmla="*/ 0 h 2455997"/>
              <a:gd name="connsiteX35" fmla="*/ 658622 w 1882648"/>
              <a:gd name="connsiteY35" fmla="*/ 26652 h 2455997"/>
              <a:gd name="connsiteX36" fmla="*/ 618173 w 1882648"/>
              <a:gd name="connsiteY36" fmla="*/ 0 h 2455997"/>
              <a:gd name="connsiteX37" fmla="*/ 577723 w 1882648"/>
              <a:gd name="connsiteY37" fmla="*/ 26652 h 2455997"/>
              <a:gd name="connsiteX38" fmla="*/ 537210 w 1882648"/>
              <a:gd name="connsiteY38" fmla="*/ 0 h 2455997"/>
              <a:gd name="connsiteX39" fmla="*/ 496761 w 1882648"/>
              <a:gd name="connsiteY39" fmla="*/ 26652 h 2455997"/>
              <a:gd name="connsiteX40" fmla="*/ 456248 w 1882648"/>
              <a:gd name="connsiteY40" fmla="*/ 0 h 2455997"/>
              <a:gd name="connsiteX41" fmla="*/ 412369 w 1882648"/>
              <a:gd name="connsiteY41" fmla="*/ 43278 h 2455997"/>
              <a:gd name="connsiteX42" fmla="*/ 412496 w 1882648"/>
              <a:gd name="connsiteY42" fmla="*/ 44420 h 2455997"/>
              <a:gd name="connsiteX43" fmla="*/ 321373 w 1882648"/>
              <a:gd name="connsiteY43" fmla="*/ 268489 h 2455997"/>
              <a:gd name="connsiteX44" fmla="*/ 203200 w 1882648"/>
              <a:gd name="connsiteY44" fmla="*/ 247738 h 2455997"/>
              <a:gd name="connsiteX45" fmla="*/ 151448 w 1882648"/>
              <a:gd name="connsiteY45" fmla="*/ 336706 h 2455997"/>
              <a:gd name="connsiteX46" fmla="*/ 80010 w 1882648"/>
              <a:gd name="connsiteY46" fmla="*/ 323697 h 2455997"/>
              <a:gd name="connsiteX47" fmla="*/ 0 w 1882648"/>
              <a:gd name="connsiteY47" fmla="*/ 446741 h 2455997"/>
              <a:gd name="connsiteX48" fmla="*/ 257937 w 1882648"/>
              <a:gd name="connsiteY48" fmla="*/ 504361 h 2455997"/>
              <a:gd name="connsiteX49" fmla="*/ 257937 w 1882648"/>
              <a:gd name="connsiteY49" fmla="*/ 781099 h 2455997"/>
              <a:gd name="connsiteX50" fmla="*/ 181547 w 1882648"/>
              <a:gd name="connsiteY50" fmla="*/ 781099 h 2455997"/>
              <a:gd name="connsiteX51" fmla="*/ 218186 w 1882648"/>
              <a:gd name="connsiteY51" fmla="*/ 1062470 h 2455997"/>
              <a:gd name="connsiteX52" fmla="*/ 257937 w 1882648"/>
              <a:gd name="connsiteY52" fmla="*/ 1062470 h 2455997"/>
              <a:gd name="connsiteX53" fmla="*/ 257937 w 1882648"/>
              <a:gd name="connsiteY53" fmla="*/ 2067447 h 2455997"/>
              <a:gd name="connsiteX54" fmla="*/ 267145 w 1882648"/>
              <a:gd name="connsiteY54" fmla="*/ 2067447 h 2455997"/>
              <a:gd name="connsiteX55" fmla="*/ 137223 w 1882648"/>
              <a:gd name="connsiteY55" fmla="*/ 2272161 h 2455997"/>
              <a:gd name="connsiteX56" fmla="*/ 137223 w 1882648"/>
              <a:gd name="connsiteY56" fmla="*/ 2389050 h 2455997"/>
              <a:gd name="connsiteX57" fmla="*/ 101600 w 1882648"/>
              <a:gd name="connsiteY57" fmla="*/ 2389050 h 2455997"/>
              <a:gd name="connsiteX58" fmla="*/ 114935 w 1882648"/>
              <a:gd name="connsiteY58" fmla="*/ 2429219 h 2455997"/>
              <a:gd name="connsiteX59" fmla="*/ 79947 w 1882648"/>
              <a:gd name="connsiteY59" fmla="*/ 2429219 h 2455997"/>
              <a:gd name="connsiteX60" fmla="*/ 94805 w 1882648"/>
              <a:gd name="connsiteY60" fmla="*/ 2455998 h 2455997"/>
              <a:gd name="connsiteX61" fmla="*/ 556451 w 1882648"/>
              <a:gd name="connsiteY61" fmla="*/ 2455998 h 2455997"/>
              <a:gd name="connsiteX62" fmla="*/ 569405 w 1882648"/>
              <a:gd name="connsiteY62" fmla="*/ 2429219 h 2455997"/>
              <a:gd name="connsiteX63" fmla="*/ 529463 w 1882648"/>
              <a:gd name="connsiteY63" fmla="*/ 2429219 h 2455997"/>
              <a:gd name="connsiteX64" fmla="*/ 541147 w 1882648"/>
              <a:gd name="connsiteY64" fmla="*/ 2389050 h 2455997"/>
              <a:gd name="connsiteX65" fmla="*/ 499301 w 1882648"/>
              <a:gd name="connsiteY65" fmla="*/ 2389050 h 2455997"/>
              <a:gd name="connsiteX66" fmla="*/ 499301 w 1882648"/>
              <a:gd name="connsiteY66" fmla="*/ 2272161 h 2455997"/>
              <a:gd name="connsiteX67" fmla="*/ 375793 w 1882648"/>
              <a:gd name="connsiteY67" fmla="*/ 2067447 h 2455997"/>
              <a:gd name="connsiteX68" fmla="*/ 365252 w 1882648"/>
              <a:gd name="connsiteY68" fmla="*/ 2067447 h 2455997"/>
              <a:gd name="connsiteX69" fmla="*/ 365252 w 1882648"/>
              <a:gd name="connsiteY69" fmla="*/ 1062470 h 2455997"/>
              <a:gd name="connsiteX70" fmla="*/ 447992 w 1882648"/>
              <a:gd name="connsiteY70" fmla="*/ 1062470 h 2455997"/>
              <a:gd name="connsiteX71" fmla="*/ 442278 w 1882648"/>
              <a:gd name="connsiteY71" fmla="*/ 941900 h 2455997"/>
              <a:gd name="connsiteX72" fmla="*/ 494348 w 1882648"/>
              <a:gd name="connsiteY72" fmla="*/ 941900 h 2455997"/>
              <a:gd name="connsiteX73" fmla="*/ 501206 w 1882648"/>
              <a:gd name="connsiteY73" fmla="*/ 1102702 h 2455997"/>
              <a:gd name="connsiteX74" fmla="*/ 1380300 w 1882648"/>
              <a:gd name="connsiteY74" fmla="*/ 1102702 h 2455997"/>
              <a:gd name="connsiteX75" fmla="*/ 1388237 w 1882648"/>
              <a:gd name="connsiteY75" fmla="*/ 941900 h 2455997"/>
              <a:gd name="connsiteX76" fmla="*/ 1440625 w 1882648"/>
              <a:gd name="connsiteY76" fmla="*/ 941900 h 2455997"/>
              <a:gd name="connsiteX77" fmla="*/ 1435862 w 1882648"/>
              <a:gd name="connsiteY77" fmla="*/ 1062470 h 2455997"/>
              <a:gd name="connsiteX78" fmla="*/ 1518476 w 1882648"/>
              <a:gd name="connsiteY78" fmla="*/ 1062470 h 2455997"/>
              <a:gd name="connsiteX79" fmla="*/ 1518476 w 1882648"/>
              <a:gd name="connsiteY79" fmla="*/ 2067447 h 2455997"/>
              <a:gd name="connsiteX80" fmla="*/ 1503617 w 1882648"/>
              <a:gd name="connsiteY80" fmla="*/ 2067447 h 2455997"/>
              <a:gd name="connsiteX81" fmla="*/ 1384427 w 1882648"/>
              <a:gd name="connsiteY81" fmla="*/ 2272161 h 2455997"/>
              <a:gd name="connsiteX82" fmla="*/ 1384427 w 1882648"/>
              <a:gd name="connsiteY82" fmla="*/ 2389050 h 2455997"/>
              <a:gd name="connsiteX83" fmla="*/ 1347153 w 1882648"/>
              <a:gd name="connsiteY83" fmla="*/ 2389050 h 2455997"/>
              <a:gd name="connsiteX84" fmla="*/ 1358837 w 1882648"/>
              <a:gd name="connsiteY84" fmla="*/ 2429219 h 2455997"/>
              <a:gd name="connsiteX85" fmla="*/ 1318895 w 1882648"/>
              <a:gd name="connsiteY85" fmla="*/ 2429219 h 2455997"/>
              <a:gd name="connsiteX86" fmla="*/ 1331849 w 1882648"/>
              <a:gd name="connsiteY86" fmla="*/ 2455998 h 2455997"/>
              <a:gd name="connsiteX87" fmla="*/ 1793558 w 1882648"/>
              <a:gd name="connsiteY87" fmla="*/ 2455998 h 2455997"/>
              <a:gd name="connsiteX88" fmla="*/ 1808417 w 1882648"/>
              <a:gd name="connsiteY88" fmla="*/ 2429219 h 2455997"/>
              <a:gd name="connsiteX89" fmla="*/ 1773428 w 1882648"/>
              <a:gd name="connsiteY89" fmla="*/ 2429219 h 2455997"/>
              <a:gd name="connsiteX90" fmla="*/ 1786763 w 1882648"/>
              <a:gd name="connsiteY90" fmla="*/ 2389050 h 2455997"/>
              <a:gd name="connsiteX91" fmla="*/ 1446911 w 1882648"/>
              <a:gd name="connsiteY91" fmla="*/ 781036 h 2455997"/>
              <a:gd name="connsiteX92" fmla="*/ 1443228 w 1882648"/>
              <a:gd name="connsiteY92" fmla="*/ 874826 h 2455997"/>
              <a:gd name="connsiteX93" fmla="*/ 1391476 w 1882648"/>
              <a:gd name="connsiteY93" fmla="*/ 874826 h 2455997"/>
              <a:gd name="connsiteX94" fmla="*/ 1398016 w 1882648"/>
              <a:gd name="connsiteY94" fmla="*/ 740804 h 2455997"/>
              <a:gd name="connsiteX95" fmla="*/ 485648 w 1882648"/>
              <a:gd name="connsiteY95" fmla="*/ 740804 h 2455997"/>
              <a:gd name="connsiteX96" fmla="*/ 491427 w 1882648"/>
              <a:gd name="connsiteY96" fmla="*/ 874826 h 2455997"/>
              <a:gd name="connsiteX97" fmla="*/ 439039 w 1882648"/>
              <a:gd name="connsiteY97" fmla="*/ 874826 h 2455997"/>
              <a:gd name="connsiteX98" fmla="*/ 434594 w 1882648"/>
              <a:gd name="connsiteY98" fmla="*/ 781036 h 2455997"/>
              <a:gd name="connsiteX99" fmla="*/ 365189 w 1882648"/>
              <a:gd name="connsiteY99" fmla="*/ 781036 h 2455997"/>
              <a:gd name="connsiteX100" fmla="*/ 365189 w 1882648"/>
              <a:gd name="connsiteY100" fmla="*/ 519464 h 2455997"/>
              <a:gd name="connsiteX101" fmla="*/ 780860 w 1882648"/>
              <a:gd name="connsiteY101" fmla="*/ 559188 h 2455997"/>
              <a:gd name="connsiteX102" fmla="*/ 780860 w 1882648"/>
              <a:gd name="connsiteY102" fmla="*/ 669414 h 2455997"/>
              <a:gd name="connsiteX103" fmla="*/ 787527 w 1882648"/>
              <a:gd name="connsiteY103" fmla="*/ 696002 h 2455997"/>
              <a:gd name="connsiteX104" fmla="*/ 804164 w 1882648"/>
              <a:gd name="connsiteY104" fmla="*/ 656088 h 2455997"/>
              <a:gd name="connsiteX105" fmla="*/ 822452 w 1882648"/>
              <a:gd name="connsiteY105" fmla="*/ 696002 h 2455997"/>
              <a:gd name="connsiteX106" fmla="*/ 841629 w 1882648"/>
              <a:gd name="connsiteY106" fmla="*/ 656088 h 2455997"/>
              <a:gd name="connsiteX107" fmla="*/ 861187 w 1882648"/>
              <a:gd name="connsiteY107" fmla="*/ 696002 h 2455997"/>
              <a:gd name="connsiteX108" fmla="*/ 880999 w 1882648"/>
              <a:gd name="connsiteY108" fmla="*/ 656088 h 2455997"/>
              <a:gd name="connsiteX109" fmla="*/ 900875 w 1882648"/>
              <a:gd name="connsiteY109" fmla="*/ 696002 h 2455997"/>
              <a:gd name="connsiteX110" fmla="*/ 920814 w 1882648"/>
              <a:gd name="connsiteY110" fmla="*/ 656088 h 2455997"/>
              <a:gd name="connsiteX111" fmla="*/ 940753 w 1882648"/>
              <a:gd name="connsiteY111" fmla="*/ 696002 h 2455997"/>
              <a:gd name="connsiteX112" fmla="*/ 960692 w 1882648"/>
              <a:gd name="connsiteY112" fmla="*/ 656088 h 2455997"/>
              <a:gd name="connsiteX113" fmla="*/ 980631 w 1882648"/>
              <a:gd name="connsiteY113" fmla="*/ 696002 h 2455997"/>
              <a:gd name="connsiteX114" fmla="*/ 1000633 w 1882648"/>
              <a:gd name="connsiteY114" fmla="*/ 656088 h 2455997"/>
              <a:gd name="connsiteX115" fmla="*/ 1020572 w 1882648"/>
              <a:gd name="connsiteY115" fmla="*/ 696002 h 2455997"/>
              <a:gd name="connsiteX116" fmla="*/ 1040575 w 1882648"/>
              <a:gd name="connsiteY116" fmla="*/ 656088 h 2455997"/>
              <a:gd name="connsiteX117" fmla="*/ 1060577 w 1882648"/>
              <a:gd name="connsiteY117" fmla="*/ 696002 h 2455997"/>
              <a:gd name="connsiteX118" fmla="*/ 1080516 w 1882648"/>
              <a:gd name="connsiteY118" fmla="*/ 656088 h 2455997"/>
              <a:gd name="connsiteX119" fmla="*/ 1101598 w 1882648"/>
              <a:gd name="connsiteY119" fmla="*/ 696002 h 2455997"/>
              <a:gd name="connsiteX120" fmla="*/ 1116013 w 1882648"/>
              <a:gd name="connsiteY120" fmla="*/ 669414 h 2455997"/>
              <a:gd name="connsiteX121" fmla="*/ 1116013 w 1882648"/>
              <a:gd name="connsiteY121" fmla="*/ 559188 h 2455997"/>
              <a:gd name="connsiteX122" fmla="*/ 1518285 w 1882648"/>
              <a:gd name="connsiteY122" fmla="*/ 519464 h 2455997"/>
              <a:gd name="connsiteX123" fmla="*/ 1518285 w 1882648"/>
              <a:gd name="connsiteY123" fmla="*/ 781036 h 2455997"/>
              <a:gd name="connsiteX124" fmla="*/ 1446784 w 1882648"/>
              <a:gd name="connsiteY124" fmla="*/ 781036 h 2455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</a:cxnLst>
            <a:rect l="l" t="t" r="r" b="b"/>
            <a:pathLst>
              <a:path w="1882648" h="2455997">
                <a:moveTo>
                  <a:pt x="1786573" y="2388987"/>
                </a:moveTo>
                <a:lnTo>
                  <a:pt x="1746377" y="2388987"/>
                </a:lnTo>
                <a:lnTo>
                  <a:pt x="1746377" y="2272098"/>
                </a:lnTo>
                <a:cubicBezTo>
                  <a:pt x="1625727" y="2272098"/>
                  <a:pt x="1621092" y="2067384"/>
                  <a:pt x="1621092" y="2067384"/>
                </a:cubicBezTo>
                <a:lnTo>
                  <a:pt x="1625727" y="2067384"/>
                </a:lnTo>
                <a:lnTo>
                  <a:pt x="1625727" y="1062406"/>
                </a:lnTo>
                <a:lnTo>
                  <a:pt x="1670050" y="1062406"/>
                </a:lnTo>
                <a:lnTo>
                  <a:pt x="1706690" y="781036"/>
                </a:lnTo>
                <a:lnTo>
                  <a:pt x="1625727" y="781036"/>
                </a:lnTo>
                <a:lnTo>
                  <a:pt x="1625727" y="504297"/>
                </a:lnTo>
                <a:cubicBezTo>
                  <a:pt x="1692783" y="489258"/>
                  <a:pt x="1791526" y="470347"/>
                  <a:pt x="1882648" y="446678"/>
                </a:cubicBezTo>
                <a:lnTo>
                  <a:pt x="1806321" y="323634"/>
                </a:lnTo>
                <a:cubicBezTo>
                  <a:pt x="1806321" y="323634"/>
                  <a:pt x="1777492" y="328774"/>
                  <a:pt x="1732534" y="336642"/>
                </a:cubicBezTo>
                <a:lnTo>
                  <a:pt x="1679575" y="247675"/>
                </a:lnTo>
                <a:cubicBezTo>
                  <a:pt x="1679575" y="247675"/>
                  <a:pt x="1633856" y="256495"/>
                  <a:pt x="1561592" y="268299"/>
                </a:cubicBezTo>
                <a:lnTo>
                  <a:pt x="1472058" y="43215"/>
                </a:lnTo>
                <a:cubicBezTo>
                  <a:pt x="1472058" y="19355"/>
                  <a:pt x="1452246" y="0"/>
                  <a:pt x="1428052" y="0"/>
                </a:cubicBezTo>
                <a:cubicBezTo>
                  <a:pt x="1409827" y="0"/>
                  <a:pt x="1394079" y="10978"/>
                  <a:pt x="1387475" y="26652"/>
                </a:cubicBezTo>
                <a:cubicBezTo>
                  <a:pt x="1380871" y="11042"/>
                  <a:pt x="1365187" y="0"/>
                  <a:pt x="1346962" y="0"/>
                </a:cubicBezTo>
                <a:cubicBezTo>
                  <a:pt x="1328738" y="0"/>
                  <a:pt x="1313053" y="10978"/>
                  <a:pt x="1306449" y="26652"/>
                </a:cubicBezTo>
                <a:cubicBezTo>
                  <a:pt x="1299845" y="11042"/>
                  <a:pt x="1284224" y="0"/>
                  <a:pt x="1265936" y="0"/>
                </a:cubicBezTo>
                <a:cubicBezTo>
                  <a:pt x="1247648" y="0"/>
                  <a:pt x="1232027" y="10978"/>
                  <a:pt x="1225423" y="26652"/>
                </a:cubicBezTo>
                <a:cubicBezTo>
                  <a:pt x="1218819" y="11042"/>
                  <a:pt x="1203198" y="0"/>
                  <a:pt x="1184974" y="0"/>
                </a:cubicBezTo>
                <a:cubicBezTo>
                  <a:pt x="1166749" y="0"/>
                  <a:pt x="1151128" y="10978"/>
                  <a:pt x="1144461" y="26652"/>
                </a:cubicBezTo>
                <a:cubicBezTo>
                  <a:pt x="1137857" y="11042"/>
                  <a:pt x="1122236" y="0"/>
                  <a:pt x="1103948" y="0"/>
                </a:cubicBezTo>
                <a:cubicBezTo>
                  <a:pt x="1085660" y="0"/>
                  <a:pt x="1070102" y="10978"/>
                  <a:pt x="1063498" y="26652"/>
                </a:cubicBezTo>
                <a:cubicBezTo>
                  <a:pt x="1056894" y="11042"/>
                  <a:pt x="1041273" y="0"/>
                  <a:pt x="1023049" y="0"/>
                </a:cubicBezTo>
                <a:cubicBezTo>
                  <a:pt x="1004824" y="0"/>
                  <a:pt x="989140" y="10978"/>
                  <a:pt x="982536" y="26652"/>
                </a:cubicBezTo>
                <a:cubicBezTo>
                  <a:pt x="975932" y="11042"/>
                  <a:pt x="960311" y="0"/>
                  <a:pt x="942086" y="0"/>
                </a:cubicBezTo>
                <a:cubicBezTo>
                  <a:pt x="923862" y="0"/>
                  <a:pt x="908177" y="10978"/>
                  <a:pt x="901573" y="26652"/>
                </a:cubicBezTo>
                <a:cubicBezTo>
                  <a:pt x="894969" y="11042"/>
                  <a:pt x="879348" y="0"/>
                  <a:pt x="861124" y="0"/>
                </a:cubicBezTo>
                <a:cubicBezTo>
                  <a:pt x="842899" y="0"/>
                  <a:pt x="827215" y="10978"/>
                  <a:pt x="820611" y="26652"/>
                </a:cubicBezTo>
                <a:cubicBezTo>
                  <a:pt x="814007" y="11042"/>
                  <a:pt x="798386" y="0"/>
                  <a:pt x="780098" y="0"/>
                </a:cubicBezTo>
                <a:cubicBezTo>
                  <a:pt x="761810" y="0"/>
                  <a:pt x="746189" y="10978"/>
                  <a:pt x="739648" y="26652"/>
                </a:cubicBezTo>
                <a:cubicBezTo>
                  <a:pt x="733044" y="11042"/>
                  <a:pt x="717423" y="0"/>
                  <a:pt x="699135" y="0"/>
                </a:cubicBezTo>
                <a:cubicBezTo>
                  <a:pt x="680847" y="0"/>
                  <a:pt x="665290" y="10978"/>
                  <a:pt x="658622" y="26652"/>
                </a:cubicBezTo>
                <a:cubicBezTo>
                  <a:pt x="652018" y="11042"/>
                  <a:pt x="636397" y="0"/>
                  <a:pt x="618173" y="0"/>
                </a:cubicBezTo>
                <a:cubicBezTo>
                  <a:pt x="599948" y="0"/>
                  <a:pt x="584264" y="10978"/>
                  <a:pt x="577723" y="26652"/>
                </a:cubicBezTo>
                <a:cubicBezTo>
                  <a:pt x="571119" y="11042"/>
                  <a:pt x="555498" y="0"/>
                  <a:pt x="537210" y="0"/>
                </a:cubicBezTo>
                <a:cubicBezTo>
                  <a:pt x="518922" y="0"/>
                  <a:pt x="503301" y="10978"/>
                  <a:pt x="496761" y="26652"/>
                </a:cubicBezTo>
                <a:cubicBezTo>
                  <a:pt x="490157" y="11042"/>
                  <a:pt x="474536" y="0"/>
                  <a:pt x="456248" y="0"/>
                </a:cubicBezTo>
                <a:cubicBezTo>
                  <a:pt x="432054" y="0"/>
                  <a:pt x="412369" y="19355"/>
                  <a:pt x="412369" y="43278"/>
                </a:cubicBezTo>
                <a:cubicBezTo>
                  <a:pt x="412369" y="43659"/>
                  <a:pt x="412496" y="44040"/>
                  <a:pt x="412496" y="44420"/>
                </a:cubicBezTo>
                <a:lnTo>
                  <a:pt x="321373" y="268489"/>
                </a:lnTo>
                <a:cubicBezTo>
                  <a:pt x="248666" y="256622"/>
                  <a:pt x="203200" y="247738"/>
                  <a:pt x="203200" y="247738"/>
                </a:cubicBezTo>
                <a:lnTo>
                  <a:pt x="151448" y="336706"/>
                </a:lnTo>
                <a:cubicBezTo>
                  <a:pt x="106426" y="328837"/>
                  <a:pt x="80010" y="323697"/>
                  <a:pt x="80010" y="323697"/>
                </a:cubicBezTo>
                <a:lnTo>
                  <a:pt x="0" y="446741"/>
                </a:lnTo>
                <a:cubicBezTo>
                  <a:pt x="91123" y="470411"/>
                  <a:pt x="190945" y="489321"/>
                  <a:pt x="257937" y="504361"/>
                </a:cubicBezTo>
                <a:lnTo>
                  <a:pt x="257937" y="781099"/>
                </a:lnTo>
                <a:lnTo>
                  <a:pt x="181547" y="781099"/>
                </a:lnTo>
                <a:lnTo>
                  <a:pt x="218186" y="1062470"/>
                </a:lnTo>
                <a:lnTo>
                  <a:pt x="257937" y="1062470"/>
                </a:lnTo>
                <a:lnTo>
                  <a:pt x="257937" y="2067447"/>
                </a:lnTo>
                <a:lnTo>
                  <a:pt x="267145" y="2067447"/>
                </a:lnTo>
                <a:cubicBezTo>
                  <a:pt x="267145" y="2067447"/>
                  <a:pt x="257937" y="2272161"/>
                  <a:pt x="137223" y="2272161"/>
                </a:cubicBezTo>
                <a:lnTo>
                  <a:pt x="137223" y="2389050"/>
                </a:lnTo>
                <a:lnTo>
                  <a:pt x="101600" y="2389050"/>
                </a:lnTo>
                <a:lnTo>
                  <a:pt x="114935" y="2429219"/>
                </a:lnTo>
                <a:lnTo>
                  <a:pt x="79947" y="2429219"/>
                </a:lnTo>
                <a:lnTo>
                  <a:pt x="94805" y="2455998"/>
                </a:lnTo>
                <a:lnTo>
                  <a:pt x="556451" y="2455998"/>
                </a:lnTo>
                <a:lnTo>
                  <a:pt x="569405" y="2429219"/>
                </a:lnTo>
                <a:lnTo>
                  <a:pt x="529463" y="2429219"/>
                </a:lnTo>
                <a:lnTo>
                  <a:pt x="541147" y="2389050"/>
                </a:lnTo>
                <a:lnTo>
                  <a:pt x="499301" y="2389050"/>
                </a:lnTo>
                <a:lnTo>
                  <a:pt x="499301" y="2272161"/>
                </a:lnTo>
                <a:cubicBezTo>
                  <a:pt x="365189" y="2272161"/>
                  <a:pt x="375793" y="2067447"/>
                  <a:pt x="375793" y="2067447"/>
                </a:cubicBezTo>
                <a:lnTo>
                  <a:pt x="365252" y="2067447"/>
                </a:lnTo>
                <a:lnTo>
                  <a:pt x="365252" y="1062470"/>
                </a:lnTo>
                <a:lnTo>
                  <a:pt x="447992" y="1062470"/>
                </a:lnTo>
                <a:lnTo>
                  <a:pt x="442278" y="941900"/>
                </a:lnTo>
                <a:lnTo>
                  <a:pt x="494348" y="941900"/>
                </a:lnTo>
                <a:lnTo>
                  <a:pt x="501206" y="1102702"/>
                </a:lnTo>
                <a:lnTo>
                  <a:pt x="1380300" y="1102702"/>
                </a:lnTo>
                <a:lnTo>
                  <a:pt x="1388237" y="941900"/>
                </a:lnTo>
                <a:lnTo>
                  <a:pt x="1440625" y="941900"/>
                </a:lnTo>
                <a:lnTo>
                  <a:pt x="1435862" y="1062470"/>
                </a:lnTo>
                <a:lnTo>
                  <a:pt x="1518476" y="1062470"/>
                </a:lnTo>
                <a:lnTo>
                  <a:pt x="1518476" y="2067447"/>
                </a:lnTo>
                <a:lnTo>
                  <a:pt x="1503617" y="2067447"/>
                </a:lnTo>
                <a:cubicBezTo>
                  <a:pt x="1503617" y="2067447"/>
                  <a:pt x="1518476" y="2272161"/>
                  <a:pt x="1384427" y="2272161"/>
                </a:cubicBezTo>
                <a:lnTo>
                  <a:pt x="1384427" y="2389050"/>
                </a:lnTo>
                <a:lnTo>
                  <a:pt x="1347153" y="2389050"/>
                </a:lnTo>
                <a:lnTo>
                  <a:pt x="1358837" y="2429219"/>
                </a:lnTo>
                <a:lnTo>
                  <a:pt x="1318895" y="2429219"/>
                </a:lnTo>
                <a:lnTo>
                  <a:pt x="1331849" y="2455998"/>
                </a:lnTo>
                <a:lnTo>
                  <a:pt x="1793558" y="2455998"/>
                </a:lnTo>
                <a:lnTo>
                  <a:pt x="1808417" y="2429219"/>
                </a:lnTo>
                <a:lnTo>
                  <a:pt x="1773428" y="2429219"/>
                </a:lnTo>
                <a:lnTo>
                  <a:pt x="1786763" y="2389050"/>
                </a:lnTo>
                <a:close/>
                <a:moveTo>
                  <a:pt x="1446911" y="781036"/>
                </a:moveTo>
                <a:lnTo>
                  <a:pt x="1443228" y="874826"/>
                </a:lnTo>
                <a:lnTo>
                  <a:pt x="1391476" y="874826"/>
                </a:lnTo>
                <a:lnTo>
                  <a:pt x="1398016" y="740804"/>
                </a:lnTo>
                <a:lnTo>
                  <a:pt x="485648" y="740804"/>
                </a:lnTo>
                <a:lnTo>
                  <a:pt x="491427" y="874826"/>
                </a:lnTo>
                <a:lnTo>
                  <a:pt x="439039" y="874826"/>
                </a:lnTo>
                <a:lnTo>
                  <a:pt x="434594" y="781036"/>
                </a:lnTo>
                <a:lnTo>
                  <a:pt x="365189" y="781036"/>
                </a:lnTo>
                <a:lnTo>
                  <a:pt x="365189" y="519464"/>
                </a:lnTo>
                <a:cubicBezTo>
                  <a:pt x="526098" y="543260"/>
                  <a:pt x="687007" y="554238"/>
                  <a:pt x="780860" y="559188"/>
                </a:cubicBezTo>
                <a:lnTo>
                  <a:pt x="780860" y="669414"/>
                </a:lnTo>
                <a:lnTo>
                  <a:pt x="787527" y="696002"/>
                </a:lnTo>
                <a:lnTo>
                  <a:pt x="804164" y="656088"/>
                </a:lnTo>
                <a:lnTo>
                  <a:pt x="822452" y="696002"/>
                </a:lnTo>
                <a:lnTo>
                  <a:pt x="841629" y="656088"/>
                </a:lnTo>
                <a:lnTo>
                  <a:pt x="861187" y="696002"/>
                </a:lnTo>
                <a:lnTo>
                  <a:pt x="880999" y="656088"/>
                </a:lnTo>
                <a:lnTo>
                  <a:pt x="900875" y="696002"/>
                </a:lnTo>
                <a:lnTo>
                  <a:pt x="920814" y="656088"/>
                </a:lnTo>
                <a:lnTo>
                  <a:pt x="940753" y="696002"/>
                </a:lnTo>
                <a:lnTo>
                  <a:pt x="960692" y="656088"/>
                </a:lnTo>
                <a:lnTo>
                  <a:pt x="980631" y="696002"/>
                </a:lnTo>
                <a:lnTo>
                  <a:pt x="1000633" y="656088"/>
                </a:lnTo>
                <a:lnTo>
                  <a:pt x="1020572" y="696002"/>
                </a:lnTo>
                <a:lnTo>
                  <a:pt x="1040575" y="656088"/>
                </a:lnTo>
                <a:lnTo>
                  <a:pt x="1060577" y="696002"/>
                </a:lnTo>
                <a:lnTo>
                  <a:pt x="1080516" y="656088"/>
                </a:lnTo>
                <a:lnTo>
                  <a:pt x="1101598" y="696002"/>
                </a:lnTo>
                <a:lnTo>
                  <a:pt x="1116013" y="669414"/>
                </a:lnTo>
                <a:lnTo>
                  <a:pt x="1116013" y="559188"/>
                </a:lnTo>
                <a:cubicBezTo>
                  <a:pt x="1209866" y="554238"/>
                  <a:pt x="1343978" y="543260"/>
                  <a:pt x="1518285" y="519464"/>
                </a:cubicBezTo>
                <a:lnTo>
                  <a:pt x="1518285" y="781036"/>
                </a:lnTo>
                <a:lnTo>
                  <a:pt x="1446784" y="781036"/>
                </a:lnTo>
                <a:close/>
              </a:path>
            </a:pathLst>
          </a:custGeom>
          <a:solidFill>
            <a:srgbClr val="B0E0F7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pic>
        <p:nvPicPr>
          <p:cNvPr id="24" name="Graphic 23">
            <a:extLst>
              <a:ext uri="{FF2B5EF4-FFF2-40B4-BE49-F238E27FC236}">
                <a16:creationId xmlns:a16="http://schemas.microsoft.com/office/drawing/2014/main" id="{CE5CABEC-1D33-576E-B22B-EE7EF7D7EBF2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97123" y="6092825"/>
            <a:ext cx="1700209" cy="40005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2184A375-D725-EC2C-BDD9-AB7CF6DF12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638" y="714132"/>
            <a:ext cx="5732362" cy="537700"/>
          </a:xfrm>
        </p:spPr>
        <p:txBody>
          <a:bodyPr vert="horz" lIns="91440" tIns="45720" rIns="91440" bIns="45720" rtlCol="0" anchor="b" anchorCtr="0">
            <a:noAutofit/>
          </a:bodyPr>
          <a:lstStyle>
            <a:lvl1pPr>
              <a:defRPr lang="en-GB" sz="2800" b="1" dirty="0">
                <a:solidFill>
                  <a:schemeClr val="tx1"/>
                </a:solidFill>
                <a:latin typeface="Avenir Next LT Pro" panose="020B0504020202020204" pitchFamily="34" charset="0"/>
              </a:defRPr>
            </a:lvl1pPr>
          </a:lstStyle>
          <a:p>
            <a:pPr marL="0" lvl="0"/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4" name="Text Placeholder 16">
            <a:extLst>
              <a:ext uri="{FF2B5EF4-FFF2-40B4-BE49-F238E27FC236}">
                <a16:creationId xmlns:a16="http://schemas.microsoft.com/office/drawing/2014/main" id="{1E85BA24-1302-52A1-05E2-2AF6431E5D5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181146" y="1487036"/>
            <a:ext cx="10149208" cy="537700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1400">
                <a:solidFill>
                  <a:srgbClr val="687588"/>
                </a:solidFill>
                <a:latin typeface="Avenir Next LT Pro" panose="020B0504020202020204" pitchFamily="34" charset="0"/>
              </a:defRPr>
            </a:lvl1pPr>
            <a:lvl2pPr marL="4572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2pPr>
            <a:lvl3pPr marL="9144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3pPr>
            <a:lvl4pPr marL="13716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4pPr>
            <a:lvl5pPr marL="18288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16">
            <a:extLst>
              <a:ext uri="{FF2B5EF4-FFF2-40B4-BE49-F238E27FC236}">
                <a16:creationId xmlns:a16="http://schemas.microsoft.com/office/drawing/2014/main" id="{9C54EA9A-1737-66D1-FE4C-CE84BEDD04E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181146" y="2148709"/>
            <a:ext cx="10149208" cy="537700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1400">
                <a:solidFill>
                  <a:srgbClr val="687588"/>
                </a:solidFill>
                <a:latin typeface="Avenir Next LT Pro" panose="020B0504020202020204" pitchFamily="34" charset="0"/>
              </a:defRPr>
            </a:lvl1pPr>
            <a:lvl2pPr marL="4572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2pPr>
            <a:lvl3pPr marL="9144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3pPr>
            <a:lvl4pPr marL="13716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4pPr>
            <a:lvl5pPr marL="18288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 Placeholder 16">
            <a:extLst>
              <a:ext uri="{FF2B5EF4-FFF2-40B4-BE49-F238E27FC236}">
                <a16:creationId xmlns:a16="http://schemas.microsoft.com/office/drawing/2014/main" id="{DE15A657-4055-EDD3-2477-88EE8D2CD90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181146" y="2810382"/>
            <a:ext cx="10149208" cy="537700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1400">
                <a:solidFill>
                  <a:srgbClr val="687588"/>
                </a:solidFill>
                <a:latin typeface="Avenir Next LT Pro" panose="020B0504020202020204" pitchFamily="34" charset="0"/>
              </a:defRPr>
            </a:lvl1pPr>
            <a:lvl2pPr marL="4572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2pPr>
            <a:lvl3pPr marL="9144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3pPr>
            <a:lvl4pPr marL="13716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4pPr>
            <a:lvl5pPr marL="18288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Graphic 11">
            <a:extLst>
              <a:ext uri="{FF2B5EF4-FFF2-40B4-BE49-F238E27FC236}">
                <a16:creationId xmlns:a16="http://schemas.microsoft.com/office/drawing/2014/main" id="{A9A80478-B33D-FBCC-8A4D-1EA190033E46}"/>
              </a:ext>
            </a:extLst>
          </p:cNvPr>
          <p:cNvSpPr/>
          <p:nvPr/>
        </p:nvSpPr>
        <p:spPr>
          <a:xfrm>
            <a:off x="412296" y="1450152"/>
            <a:ext cx="560850" cy="574584"/>
          </a:xfrm>
          <a:custGeom>
            <a:avLst/>
            <a:gdLst>
              <a:gd name="connsiteX0" fmla="*/ 514579 w 560850"/>
              <a:gd name="connsiteY0" fmla="*/ 258975 h 574584"/>
              <a:gd name="connsiteX1" fmla="*/ 560850 w 560850"/>
              <a:gd name="connsiteY1" fmla="*/ 50680 h 574584"/>
              <a:gd name="connsiteX2" fmla="*/ 428009 w 560850"/>
              <a:gd name="connsiteY2" fmla="*/ 125180 h 574584"/>
              <a:gd name="connsiteX3" fmla="*/ 251286 w 560850"/>
              <a:gd name="connsiteY3" fmla="*/ 74563 h 574584"/>
              <a:gd name="connsiteX4" fmla="*/ 225572 w 560850"/>
              <a:gd name="connsiteY4" fmla="*/ 28951 h 574584"/>
              <a:gd name="connsiteX5" fmla="*/ 28479 w 560850"/>
              <a:gd name="connsiteY5" fmla="*/ 0 h 574584"/>
              <a:gd name="connsiteX6" fmla="*/ 102413 w 560850"/>
              <a:gd name="connsiteY6" fmla="*/ 133795 h 574584"/>
              <a:gd name="connsiteX7" fmla="*/ 52055 w 560850"/>
              <a:gd name="connsiteY7" fmla="*/ 311809 h 574584"/>
              <a:gd name="connsiteX8" fmla="*/ 38790 w 560850"/>
              <a:gd name="connsiteY8" fmla="*/ 319791 h 574584"/>
              <a:gd name="connsiteX9" fmla="*/ 0 w 560850"/>
              <a:gd name="connsiteY9" fmla="*/ 523904 h 574584"/>
              <a:gd name="connsiteX10" fmla="*/ 132841 w 560850"/>
              <a:gd name="connsiteY10" fmla="*/ 449405 h 574584"/>
              <a:gd name="connsiteX11" fmla="*/ 309502 w 560850"/>
              <a:gd name="connsiteY11" fmla="*/ 500022 h 574584"/>
              <a:gd name="connsiteX12" fmla="*/ 325533 w 560850"/>
              <a:gd name="connsiteY12" fmla="*/ 528086 h 574584"/>
              <a:gd name="connsiteX13" fmla="*/ 532308 w 560850"/>
              <a:gd name="connsiteY13" fmla="*/ 574585 h 574584"/>
              <a:gd name="connsiteX14" fmla="*/ 458375 w 560850"/>
              <a:gd name="connsiteY14" fmla="*/ 440789 h 574584"/>
              <a:gd name="connsiteX15" fmla="*/ 508732 w 560850"/>
              <a:gd name="connsiteY15" fmla="*/ 262776 h 574584"/>
              <a:gd name="connsiteX16" fmla="*/ 514579 w 560850"/>
              <a:gd name="connsiteY16" fmla="*/ 258975 h 574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60850" h="574584">
                <a:moveTo>
                  <a:pt x="514579" y="258975"/>
                </a:moveTo>
                <a:lnTo>
                  <a:pt x="560850" y="50680"/>
                </a:lnTo>
                <a:lnTo>
                  <a:pt x="428009" y="125180"/>
                </a:lnTo>
                <a:cubicBezTo>
                  <a:pt x="365329" y="160339"/>
                  <a:pt x="286240" y="137723"/>
                  <a:pt x="251286" y="74563"/>
                </a:cubicBezTo>
                <a:lnTo>
                  <a:pt x="225572" y="28951"/>
                </a:lnTo>
                <a:lnTo>
                  <a:pt x="28479" y="0"/>
                </a:lnTo>
                <a:lnTo>
                  <a:pt x="102413" y="133795"/>
                </a:lnTo>
                <a:cubicBezTo>
                  <a:pt x="137305" y="196955"/>
                  <a:pt x="114798" y="276586"/>
                  <a:pt x="52055" y="311809"/>
                </a:cubicBezTo>
                <a:lnTo>
                  <a:pt x="38790" y="319791"/>
                </a:lnTo>
                <a:lnTo>
                  <a:pt x="0" y="523904"/>
                </a:lnTo>
                <a:lnTo>
                  <a:pt x="132841" y="449405"/>
                </a:lnTo>
                <a:cubicBezTo>
                  <a:pt x="195521" y="414246"/>
                  <a:pt x="274610" y="436862"/>
                  <a:pt x="309502" y="500022"/>
                </a:cubicBezTo>
                <a:lnTo>
                  <a:pt x="325533" y="528086"/>
                </a:lnTo>
                <a:lnTo>
                  <a:pt x="532308" y="574585"/>
                </a:lnTo>
                <a:lnTo>
                  <a:pt x="458375" y="440789"/>
                </a:lnTo>
                <a:cubicBezTo>
                  <a:pt x="423483" y="377629"/>
                  <a:pt x="445989" y="297998"/>
                  <a:pt x="508732" y="262776"/>
                </a:cubicBezTo>
                <a:lnTo>
                  <a:pt x="514579" y="258975"/>
                </a:lnTo>
                <a:close/>
              </a:path>
            </a:pathLst>
          </a:custGeom>
          <a:solidFill>
            <a:srgbClr val="1B1464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en-GB" b="1" i="0" dirty="0">
                <a:solidFill>
                  <a:schemeClr val="bg1"/>
                </a:solidFill>
                <a:latin typeface="Avenir Next LT Pro" panose="020B0504020202020204" pitchFamily="34" charset="77"/>
              </a:rPr>
              <a:t>1</a:t>
            </a:r>
          </a:p>
        </p:txBody>
      </p:sp>
      <p:sp>
        <p:nvSpPr>
          <p:cNvPr id="10" name="Graphic 11">
            <a:extLst>
              <a:ext uri="{FF2B5EF4-FFF2-40B4-BE49-F238E27FC236}">
                <a16:creationId xmlns:a16="http://schemas.microsoft.com/office/drawing/2014/main" id="{888CB6EA-30FA-1058-C34D-9C93275BDE6E}"/>
              </a:ext>
            </a:extLst>
          </p:cNvPr>
          <p:cNvSpPr/>
          <p:nvPr/>
        </p:nvSpPr>
        <p:spPr>
          <a:xfrm>
            <a:off x="412296" y="2111825"/>
            <a:ext cx="560850" cy="574584"/>
          </a:xfrm>
          <a:custGeom>
            <a:avLst/>
            <a:gdLst>
              <a:gd name="connsiteX0" fmla="*/ 514579 w 560850"/>
              <a:gd name="connsiteY0" fmla="*/ 258975 h 574584"/>
              <a:gd name="connsiteX1" fmla="*/ 560850 w 560850"/>
              <a:gd name="connsiteY1" fmla="*/ 50680 h 574584"/>
              <a:gd name="connsiteX2" fmla="*/ 428009 w 560850"/>
              <a:gd name="connsiteY2" fmla="*/ 125180 h 574584"/>
              <a:gd name="connsiteX3" fmla="*/ 251286 w 560850"/>
              <a:gd name="connsiteY3" fmla="*/ 74563 h 574584"/>
              <a:gd name="connsiteX4" fmla="*/ 225572 w 560850"/>
              <a:gd name="connsiteY4" fmla="*/ 28951 h 574584"/>
              <a:gd name="connsiteX5" fmla="*/ 28479 w 560850"/>
              <a:gd name="connsiteY5" fmla="*/ 0 h 574584"/>
              <a:gd name="connsiteX6" fmla="*/ 102413 w 560850"/>
              <a:gd name="connsiteY6" fmla="*/ 133795 h 574584"/>
              <a:gd name="connsiteX7" fmla="*/ 52055 w 560850"/>
              <a:gd name="connsiteY7" fmla="*/ 311809 h 574584"/>
              <a:gd name="connsiteX8" fmla="*/ 38790 w 560850"/>
              <a:gd name="connsiteY8" fmla="*/ 319791 h 574584"/>
              <a:gd name="connsiteX9" fmla="*/ 0 w 560850"/>
              <a:gd name="connsiteY9" fmla="*/ 523904 h 574584"/>
              <a:gd name="connsiteX10" fmla="*/ 132841 w 560850"/>
              <a:gd name="connsiteY10" fmla="*/ 449405 h 574584"/>
              <a:gd name="connsiteX11" fmla="*/ 309502 w 560850"/>
              <a:gd name="connsiteY11" fmla="*/ 500022 h 574584"/>
              <a:gd name="connsiteX12" fmla="*/ 325533 w 560850"/>
              <a:gd name="connsiteY12" fmla="*/ 528086 h 574584"/>
              <a:gd name="connsiteX13" fmla="*/ 532308 w 560850"/>
              <a:gd name="connsiteY13" fmla="*/ 574585 h 574584"/>
              <a:gd name="connsiteX14" fmla="*/ 458375 w 560850"/>
              <a:gd name="connsiteY14" fmla="*/ 440789 h 574584"/>
              <a:gd name="connsiteX15" fmla="*/ 508732 w 560850"/>
              <a:gd name="connsiteY15" fmla="*/ 262776 h 574584"/>
              <a:gd name="connsiteX16" fmla="*/ 514579 w 560850"/>
              <a:gd name="connsiteY16" fmla="*/ 258975 h 574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60850" h="574584">
                <a:moveTo>
                  <a:pt x="514579" y="258975"/>
                </a:moveTo>
                <a:lnTo>
                  <a:pt x="560850" y="50680"/>
                </a:lnTo>
                <a:lnTo>
                  <a:pt x="428009" y="125180"/>
                </a:lnTo>
                <a:cubicBezTo>
                  <a:pt x="365329" y="160339"/>
                  <a:pt x="286240" y="137723"/>
                  <a:pt x="251286" y="74563"/>
                </a:cubicBezTo>
                <a:lnTo>
                  <a:pt x="225572" y="28951"/>
                </a:lnTo>
                <a:lnTo>
                  <a:pt x="28479" y="0"/>
                </a:lnTo>
                <a:lnTo>
                  <a:pt x="102413" y="133795"/>
                </a:lnTo>
                <a:cubicBezTo>
                  <a:pt x="137305" y="196955"/>
                  <a:pt x="114798" y="276586"/>
                  <a:pt x="52055" y="311809"/>
                </a:cubicBezTo>
                <a:lnTo>
                  <a:pt x="38790" y="319791"/>
                </a:lnTo>
                <a:lnTo>
                  <a:pt x="0" y="523904"/>
                </a:lnTo>
                <a:lnTo>
                  <a:pt x="132841" y="449405"/>
                </a:lnTo>
                <a:cubicBezTo>
                  <a:pt x="195521" y="414246"/>
                  <a:pt x="274610" y="436862"/>
                  <a:pt x="309502" y="500022"/>
                </a:cubicBezTo>
                <a:lnTo>
                  <a:pt x="325533" y="528086"/>
                </a:lnTo>
                <a:lnTo>
                  <a:pt x="532308" y="574585"/>
                </a:lnTo>
                <a:lnTo>
                  <a:pt x="458375" y="440789"/>
                </a:lnTo>
                <a:cubicBezTo>
                  <a:pt x="423483" y="377629"/>
                  <a:pt x="445989" y="297998"/>
                  <a:pt x="508732" y="262776"/>
                </a:cubicBezTo>
                <a:lnTo>
                  <a:pt x="514579" y="258975"/>
                </a:lnTo>
                <a:close/>
              </a:path>
            </a:pathLst>
          </a:custGeom>
          <a:solidFill>
            <a:srgbClr val="1B1464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en-GB" b="1" i="0" dirty="0">
                <a:solidFill>
                  <a:schemeClr val="bg1"/>
                </a:solidFill>
                <a:latin typeface="Avenir Next LT Pro" panose="020B0504020202020204" pitchFamily="34" charset="77"/>
              </a:rPr>
              <a:t>2</a:t>
            </a:r>
          </a:p>
        </p:txBody>
      </p:sp>
      <p:sp>
        <p:nvSpPr>
          <p:cNvPr id="11" name="Graphic 11">
            <a:extLst>
              <a:ext uri="{FF2B5EF4-FFF2-40B4-BE49-F238E27FC236}">
                <a16:creationId xmlns:a16="http://schemas.microsoft.com/office/drawing/2014/main" id="{6B8C4E77-EA48-15ED-D0F7-5897DDF3D8B3}"/>
              </a:ext>
            </a:extLst>
          </p:cNvPr>
          <p:cNvSpPr/>
          <p:nvPr/>
        </p:nvSpPr>
        <p:spPr>
          <a:xfrm>
            <a:off x="412296" y="2757674"/>
            <a:ext cx="560850" cy="574584"/>
          </a:xfrm>
          <a:custGeom>
            <a:avLst/>
            <a:gdLst>
              <a:gd name="connsiteX0" fmla="*/ 514579 w 560850"/>
              <a:gd name="connsiteY0" fmla="*/ 258975 h 574584"/>
              <a:gd name="connsiteX1" fmla="*/ 560850 w 560850"/>
              <a:gd name="connsiteY1" fmla="*/ 50680 h 574584"/>
              <a:gd name="connsiteX2" fmla="*/ 428009 w 560850"/>
              <a:gd name="connsiteY2" fmla="*/ 125180 h 574584"/>
              <a:gd name="connsiteX3" fmla="*/ 251286 w 560850"/>
              <a:gd name="connsiteY3" fmla="*/ 74563 h 574584"/>
              <a:gd name="connsiteX4" fmla="*/ 225572 w 560850"/>
              <a:gd name="connsiteY4" fmla="*/ 28951 h 574584"/>
              <a:gd name="connsiteX5" fmla="*/ 28479 w 560850"/>
              <a:gd name="connsiteY5" fmla="*/ 0 h 574584"/>
              <a:gd name="connsiteX6" fmla="*/ 102413 w 560850"/>
              <a:gd name="connsiteY6" fmla="*/ 133795 h 574584"/>
              <a:gd name="connsiteX7" fmla="*/ 52055 w 560850"/>
              <a:gd name="connsiteY7" fmla="*/ 311809 h 574584"/>
              <a:gd name="connsiteX8" fmla="*/ 38790 w 560850"/>
              <a:gd name="connsiteY8" fmla="*/ 319791 h 574584"/>
              <a:gd name="connsiteX9" fmla="*/ 0 w 560850"/>
              <a:gd name="connsiteY9" fmla="*/ 523904 h 574584"/>
              <a:gd name="connsiteX10" fmla="*/ 132841 w 560850"/>
              <a:gd name="connsiteY10" fmla="*/ 449405 h 574584"/>
              <a:gd name="connsiteX11" fmla="*/ 309502 w 560850"/>
              <a:gd name="connsiteY11" fmla="*/ 500022 h 574584"/>
              <a:gd name="connsiteX12" fmla="*/ 325533 w 560850"/>
              <a:gd name="connsiteY12" fmla="*/ 528086 h 574584"/>
              <a:gd name="connsiteX13" fmla="*/ 532308 w 560850"/>
              <a:gd name="connsiteY13" fmla="*/ 574585 h 574584"/>
              <a:gd name="connsiteX14" fmla="*/ 458375 w 560850"/>
              <a:gd name="connsiteY14" fmla="*/ 440789 h 574584"/>
              <a:gd name="connsiteX15" fmla="*/ 508732 w 560850"/>
              <a:gd name="connsiteY15" fmla="*/ 262776 h 574584"/>
              <a:gd name="connsiteX16" fmla="*/ 514579 w 560850"/>
              <a:gd name="connsiteY16" fmla="*/ 258975 h 574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60850" h="574584">
                <a:moveTo>
                  <a:pt x="514579" y="258975"/>
                </a:moveTo>
                <a:lnTo>
                  <a:pt x="560850" y="50680"/>
                </a:lnTo>
                <a:lnTo>
                  <a:pt x="428009" y="125180"/>
                </a:lnTo>
                <a:cubicBezTo>
                  <a:pt x="365329" y="160339"/>
                  <a:pt x="286240" y="137723"/>
                  <a:pt x="251286" y="74563"/>
                </a:cubicBezTo>
                <a:lnTo>
                  <a:pt x="225572" y="28951"/>
                </a:lnTo>
                <a:lnTo>
                  <a:pt x="28479" y="0"/>
                </a:lnTo>
                <a:lnTo>
                  <a:pt x="102413" y="133795"/>
                </a:lnTo>
                <a:cubicBezTo>
                  <a:pt x="137305" y="196955"/>
                  <a:pt x="114798" y="276586"/>
                  <a:pt x="52055" y="311809"/>
                </a:cubicBezTo>
                <a:lnTo>
                  <a:pt x="38790" y="319791"/>
                </a:lnTo>
                <a:lnTo>
                  <a:pt x="0" y="523904"/>
                </a:lnTo>
                <a:lnTo>
                  <a:pt x="132841" y="449405"/>
                </a:lnTo>
                <a:cubicBezTo>
                  <a:pt x="195521" y="414246"/>
                  <a:pt x="274610" y="436862"/>
                  <a:pt x="309502" y="500022"/>
                </a:cubicBezTo>
                <a:lnTo>
                  <a:pt x="325533" y="528086"/>
                </a:lnTo>
                <a:lnTo>
                  <a:pt x="532308" y="574585"/>
                </a:lnTo>
                <a:lnTo>
                  <a:pt x="458375" y="440789"/>
                </a:lnTo>
                <a:cubicBezTo>
                  <a:pt x="423483" y="377629"/>
                  <a:pt x="445989" y="297998"/>
                  <a:pt x="508732" y="262776"/>
                </a:cubicBezTo>
                <a:lnTo>
                  <a:pt x="514579" y="258975"/>
                </a:lnTo>
                <a:close/>
              </a:path>
            </a:pathLst>
          </a:custGeom>
          <a:solidFill>
            <a:srgbClr val="1B1464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en-GB" b="1" i="0" dirty="0">
                <a:solidFill>
                  <a:schemeClr val="bg1"/>
                </a:solidFill>
                <a:latin typeface="Avenir Next LT Pro" panose="020B0504020202020204" pitchFamily="34" charset="77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250616844"/>
      </p:ext>
    </p:extLst>
  </p:cSld>
  <p:clrMapOvr>
    <a:masterClrMapping/>
  </p:clrMapOvr>
  <p:transition spd="slow">
    <p:cover/>
  </p:transition>
  <p:extLst>
    <p:ext uri="{DCECCB84-F9BA-43D5-87BE-67443E8EF086}">
      <p15:sldGuideLst xmlns:p15="http://schemas.microsoft.com/office/powerpoint/2012/main">
        <p15:guide id="3" orient="horz" pos="2160">
          <p15:clr>
            <a:srgbClr val="FBAE40"/>
          </p15:clr>
        </p15:guide>
        <p15:guide id="4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Four_Objectives">
    <p:bg>
      <p:bgPr>
        <a:solidFill>
          <a:srgbClr val="F0F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Graphic 20">
            <a:extLst>
              <a:ext uri="{FF2B5EF4-FFF2-40B4-BE49-F238E27FC236}">
                <a16:creationId xmlns:a16="http://schemas.microsoft.com/office/drawing/2014/main" id="{1DECCBAD-71F1-422A-A01E-73978118AAF4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5691554" y="454769"/>
            <a:ext cx="5638800" cy="5727700"/>
          </a:xfrm>
          <a:prstGeom prst="rect">
            <a:avLst/>
          </a:prstGeom>
        </p:spPr>
      </p:pic>
      <p:sp>
        <p:nvSpPr>
          <p:cNvPr id="22" name="Freeform 21">
            <a:extLst>
              <a:ext uri="{FF2B5EF4-FFF2-40B4-BE49-F238E27FC236}">
                <a16:creationId xmlns:a16="http://schemas.microsoft.com/office/drawing/2014/main" id="{2F4B3ECB-8063-5C3E-21EB-ABA2DB626E00}"/>
              </a:ext>
            </a:extLst>
          </p:cNvPr>
          <p:cNvSpPr/>
          <p:nvPr/>
        </p:nvSpPr>
        <p:spPr>
          <a:xfrm>
            <a:off x="-63" y="5026929"/>
            <a:ext cx="12192063" cy="1831071"/>
          </a:xfrm>
          <a:custGeom>
            <a:avLst/>
            <a:gdLst>
              <a:gd name="connsiteX0" fmla="*/ 10395075 w 12192063"/>
              <a:gd name="connsiteY0" fmla="*/ 1317 h 1831071"/>
              <a:gd name="connsiteX1" fmla="*/ 10821289 w 12192063"/>
              <a:gd name="connsiteY1" fmla="*/ 117474 h 1831071"/>
              <a:gd name="connsiteX2" fmla="*/ 11380343 w 12192063"/>
              <a:gd name="connsiteY2" fmla="*/ 117474 h 1831071"/>
              <a:gd name="connsiteX3" fmla="*/ 11380343 w 12192063"/>
              <a:gd name="connsiteY3" fmla="*/ 120268 h 1831071"/>
              <a:gd name="connsiteX4" fmla="*/ 11985625 w 12192063"/>
              <a:gd name="connsiteY4" fmla="*/ 24256 h 1831071"/>
              <a:gd name="connsiteX5" fmla="*/ 12192063 w 12192063"/>
              <a:gd name="connsiteY5" fmla="*/ 105409 h 1831071"/>
              <a:gd name="connsiteX6" fmla="*/ 12192063 w 12192063"/>
              <a:gd name="connsiteY6" fmla="*/ 1831071 h 1831071"/>
              <a:gd name="connsiteX7" fmla="*/ 0 w 12192063"/>
              <a:gd name="connsiteY7" fmla="*/ 1831071 h 1831071"/>
              <a:gd name="connsiteX8" fmla="*/ 0 w 12192063"/>
              <a:gd name="connsiteY8" fmla="*/ 447102 h 1831071"/>
              <a:gd name="connsiteX9" fmla="*/ 628714 w 12192063"/>
              <a:gd name="connsiteY9" fmla="*/ 442340 h 1831071"/>
              <a:gd name="connsiteX10" fmla="*/ 816356 w 12192063"/>
              <a:gd name="connsiteY10" fmla="*/ 276986 h 1831071"/>
              <a:gd name="connsiteX11" fmla="*/ 1193419 w 12192063"/>
              <a:gd name="connsiteY11" fmla="*/ 368870 h 1831071"/>
              <a:gd name="connsiteX12" fmla="*/ 1679702 w 12192063"/>
              <a:gd name="connsiteY12" fmla="*/ 564514 h 1831071"/>
              <a:gd name="connsiteX13" fmla="*/ 1991995 w 12192063"/>
              <a:gd name="connsiteY13" fmla="*/ 556259 h 1831071"/>
              <a:gd name="connsiteX14" fmla="*/ 2184527 w 12192063"/>
              <a:gd name="connsiteY14" fmla="*/ 390588 h 1831071"/>
              <a:gd name="connsiteX15" fmla="*/ 2426589 w 12192063"/>
              <a:gd name="connsiteY15" fmla="*/ 390588 h 1831071"/>
              <a:gd name="connsiteX16" fmla="*/ 2710942 w 12192063"/>
              <a:gd name="connsiteY16" fmla="*/ 613092 h 1831071"/>
              <a:gd name="connsiteX17" fmla="*/ 2996057 w 12192063"/>
              <a:gd name="connsiteY17" fmla="*/ 613092 h 1831071"/>
              <a:gd name="connsiteX18" fmla="*/ 3345053 w 12192063"/>
              <a:gd name="connsiteY18" fmla="*/ 759904 h 1831071"/>
              <a:gd name="connsiteX19" fmla="*/ 3914521 w 12192063"/>
              <a:gd name="connsiteY19" fmla="*/ 759904 h 1831071"/>
              <a:gd name="connsiteX20" fmla="*/ 4961574 w 12192063"/>
              <a:gd name="connsiteY20" fmla="*/ 759904 h 1831071"/>
              <a:gd name="connsiteX21" fmla="*/ 5728844 w 12192063"/>
              <a:gd name="connsiteY21" fmla="*/ 429513 h 1831071"/>
              <a:gd name="connsiteX22" fmla="*/ 6592444 w 12192063"/>
              <a:gd name="connsiteY22" fmla="*/ 131634 h 1831071"/>
              <a:gd name="connsiteX23" fmla="*/ 7376606 w 12192063"/>
              <a:gd name="connsiteY23" fmla="*/ 117474 h 1831071"/>
              <a:gd name="connsiteX24" fmla="*/ 8088058 w 12192063"/>
              <a:gd name="connsiteY24" fmla="*/ 117474 h 1831071"/>
              <a:gd name="connsiteX25" fmla="*/ 8157782 w 12192063"/>
              <a:gd name="connsiteY25" fmla="*/ 117474 h 1831071"/>
              <a:gd name="connsiteX26" fmla="*/ 9746742 w 12192063"/>
              <a:gd name="connsiteY26" fmla="*/ 117474 h 1831071"/>
              <a:gd name="connsiteX27" fmla="*/ 9755886 w 12192063"/>
              <a:gd name="connsiteY27" fmla="*/ 117474 h 1831071"/>
              <a:gd name="connsiteX28" fmla="*/ 10288587 w 12192063"/>
              <a:gd name="connsiteY28" fmla="*/ 25717 h 1831071"/>
              <a:gd name="connsiteX29" fmla="*/ 10395075 w 12192063"/>
              <a:gd name="connsiteY29" fmla="*/ 1317 h 18310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2192063" h="1831071">
                <a:moveTo>
                  <a:pt x="10395075" y="1317"/>
                </a:moveTo>
                <a:cubicBezTo>
                  <a:pt x="10552649" y="14211"/>
                  <a:pt x="10821289" y="117474"/>
                  <a:pt x="10821289" y="117474"/>
                </a:cubicBezTo>
                <a:lnTo>
                  <a:pt x="11380343" y="117474"/>
                </a:lnTo>
                <a:lnTo>
                  <a:pt x="11380343" y="120268"/>
                </a:lnTo>
                <a:cubicBezTo>
                  <a:pt x="11380343" y="120268"/>
                  <a:pt x="11875453" y="3047"/>
                  <a:pt x="11985625" y="24256"/>
                </a:cubicBezTo>
                <a:cubicBezTo>
                  <a:pt x="12053951" y="37401"/>
                  <a:pt x="12100814" y="77088"/>
                  <a:pt x="12192063" y="105409"/>
                </a:cubicBezTo>
                <a:lnTo>
                  <a:pt x="12192063" y="1831071"/>
                </a:lnTo>
                <a:lnTo>
                  <a:pt x="0" y="1831071"/>
                </a:lnTo>
                <a:lnTo>
                  <a:pt x="0" y="447102"/>
                </a:lnTo>
                <a:lnTo>
                  <a:pt x="628714" y="442340"/>
                </a:lnTo>
                <a:cubicBezTo>
                  <a:pt x="628714" y="442340"/>
                  <a:pt x="669417" y="234568"/>
                  <a:pt x="816356" y="276986"/>
                </a:cubicBezTo>
                <a:cubicBezTo>
                  <a:pt x="963295" y="319404"/>
                  <a:pt x="1129665" y="344868"/>
                  <a:pt x="1193419" y="368870"/>
                </a:cubicBezTo>
                <a:cubicBezTo>
                  <a:pt x="1257237" y="392874"/>
                  <a:pt x="1679702" y="564514"/>
                  <a:pt x="1679702" y="564514"/>
                </a:cubicBezTo>
                <a:lnTo>
                  <a:pt x="1991995" y="556259"/>
                </a:lnTo>
                <a:lnTo>
                  <a:pt x="2184527" y="390588"/>
                </a:lnTo>
                <a:cubicBezTo>
                  <a:pt x="2184527" y="390588"/>
                  <a:pt x="2334768" y="447928"/>
                  <a:pt x="2426589" y="390588"/>
                </a:cubicBezTo>
                <a:cubicBezTo>
                  <a:pt x="2518474" y="333247"/>
                  <a:pt x="2710942" y="613092"/>
                  <a:pt x="2710942" y="613092"/>
                </a:cubicBezTo>
                <a:cubicBezTo>
                  <a:pt x="2710942" y="613092"/>
                  <a:pt x="2922588" y="631443"/>
                  <a:pt x="2996057" y="613092"/>
                </a:cubicBezTo>
                <a:cubicBezTo>
                  <a:pt x="3069527" y="594676"/>
                  <a:pt x="3198114" y="833310"/>
                  <a:pt x="3345053" y="759904"/>
                </a:cubicBezTo>
                <a:cubicBezTo>
                  <a:pt x="3492056" y="686498"/>
                  <a:pt x="3638995" y="833310"/>
                  <a:pt x="3914521" y="759904"/>
                </a:cubicBezTo>
                <a:cubicBezTo>
                  <a:pt x="4190048" y="686498"/>
                  <a:pt x="4722814" y="759904"/>
                  <a:pt x="4961574" y="759904"/>
                </a:cubicBezTo>
                <a:cubicBezTo>
                  <a:pt x="5200333" y="759904"/>
                  <a:pt x="5420805" y="502919"/>
                  <a:pt x="5728844" y="429513"/>
                </a:cubicBezTo>
                <a:cubicBezTo>
                  <a:pt x="6036882" y="356107"/>
                  <a:pt x="6229033" y="190880"/>
                  <a:pt x="6592444" y="131634"/>
                </a:cubicBezTo>
                <a:cubicBezTo>
                  <a:pt x="6955917" y="72389"/>
                  <a:pt x="6982144" y="190880"/>
                  <a:pt x="7376606" y="117474"/>
                </a:cubicBezTo>
                <a:cubicBezTo>
                  <a:pt x="7771068" y="44068"/>
                  <a:pt x="7900608" y="172529"/>
                  <a:pt x="8088058" y="117474"/>
                </a:cubicBezTo>
                <a:cubicBezTo>
                  <a:pt x="8275511" y="62420"/>
                  <a:pt x="8157782" y="117474"/>
                  <a:pt x="8157782" y="117474"/>
                </a:cubicBezTo>
                <a:lnTo>
                  <a:pt x="9746742" y="117474"/>
                </a:lnTo>
                <a:cubicBezTo>
                  <a:pt x="9746424" y="117474"/>
                  <a:pt x="9749028" y="117474"/>
                  <a:pt x="9755886" y="117474"/>
                </a:cubicBezTo>
                <a:cubicBezTo>
                  <a:pt x="9811004" y="117474"/>
                  <a:pt x="10233470" y="117474"/>
                  <a:pt x="10288587" y="25717"/>
                </a:cubicBezTo>
                <a:cubicBezTo>
                  <a:pt x="10302367" y="2762"/>
                  <a:pt x="10342551" y="-2982"/>
                  <a:pt x="10395075" y="1317"/>
                </a:cubicBezTo>
                <a:close/>
              </a:path>
            </a:pathLst>
          </a:custGeom>
          <a:solidFill>
            <a:srgbClr val="D4EDFC"/>
          </a:solidFill>
          <a:ln w="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GB"/>
          </a:p>
        </p:txBody>
      </p:sp>
      <p:sp>
        <p:nvSpPr>
          <p:cNvPr id="23" name="Freeform 22">
            <a:extLst>
              <a:ext uri="{FF2B5EF4-FFF2-40B4-BE49-F238E27FC236}">
                <a16:creationId xmlns:a16="http://schemas.microsoft.com/office/drawing/2014/main" id="{ED4B0B79-1BB9-C489-1194-AA663001E6B7}"/>
              </a:ext>
            </a:extLst>
          </p:cNvPr>
          <p:cNvSpPr/>
          <p:nvPr/>
        </p:nvSpPr>
        <p:spPr>
          <a:xfrm>
            <a:off x="7780781" y="1106311"/>
            <a:ext cx="3280727" cy="4056380"/>
          </a:xfrm>
          <a:custGeom>
            <a:avLst/>
            <a:gdLst>
              <a:gd name="connsiteX0" fmla="*/ 2734691 w 3280727"/>
              <a:gd name="connsiteY0" fmla="*/ 642430 h 4056380"/>
              <a:gd name="connsiteX1" fmla="*/ 2791905 w 3280727"/>
              <a:gd name="connsiteY1" fmla="*/ 642430 h 4056380"/>
              <a:gd name="connsiteX2" fmla="*/ 2791905 w 3280727"/>
              <a:gd name="connsiteY2" fmla="*/ 569024 h 4056380"/>
              <a:gd name="connsiteX3" fmla="*/ 2277936 w 3280727"/>
              <a:gd name="connsiteY3" fmla="*/ 569024 h 4056380"/>
              <a:gd name="connsiteX4" fmla="*/ 2277936 w 3280727"/>
              <a:gd name="connsiteY4" fmla="*/ 495618 h 4056380"/>
              <a:gd name="connsiteX5" fmla="*/ 2331149 w 3280727"/>
              <a:gd name="connsiteY5" fmla="*/ 495618 h 4056380"/>
              <a:gd name="connsiteX6" fmla="*/ 2399983 w 3280727"/>
              <a:gd name="connsiteY6" fmla="*/ 0 h 4056380"/>
              <a:gd name="connsiteX7" fmla="*/ 913512 w 3280727"/>
              <a:gd name="connsiteY7" fmla="*/ 0 h 4056380"/>
              <a:gd name="connsiteX8" fmla="*/ 971297 w 3280727"/>
              <a:gd name="connsiteY8" fmla="*/ 495618 h 4056380"/>
              <a:gd name="connsiteX9" fmla="*/ 1029780 w 3280727"/>
              <a:gd name="connsiteY9" fmla="*/ 495618 h 4056380"/>
              <a:gd name="connsiteX10" fmla="*/ 1029780 w 3280727"/>
              <a:gd name="connsiteY10" fmla="*/ 569024 h 4056380"/>
              <a:gd name="connsiteX11" fmla="*/ 589280 w 3280727"/>
              <a:gd name="connsiteY11" fmla="*/ 569024 h 4056380"/>
              <a:gd name="connsiteX12" fmla="*/ 589280 w 3280727"/>
              <a:gd name="connsiteY12" fmla="*/ 642430 h 4056380"/>
              <a:gd name="connsiteX13" fmla="*/ 646494 w 3280727"/>
              <a:gd name="connsiteY13" fmla="*/ 642430 h 4056380"/>
              <a:gd name="connsiteX14" fmla="*/ 0 w 3280727"/>
              <a:gd name="connsiteY14" fmla="*/ 1376617 h 4056380"/>
              <a:gd name="connsiteX15" fmla="*/ 258890 w 3280727"/>
              <a:gd name="connsiteY15" fmla="*/ 1376617 h 4056380"/>
              <a:gd name="connsiteX16" fmla="*/ 258890 w 3280727"/>
              <a:gd name="connsiteY16" fmla="*/ 1431671 h 4056380"/>
              <a:gd name="connsiteX17" fmla="*/ 424117 w 3280727"/>
              <a:gd name="connsiteY17" fmla="*/ 1431671 h 4056380"/>
              <a:gd name="connsiteX18" fmla="*/ 424117 w 3280727"/>
              <a:gd name="connsiteY18" fmla="*/ 1541780 h 4056380"/>
              <a:gd name="connsiteX19" fmla="*/ 398526 w 3280727"/>
              <a:gd name="connsiteY19" fmla="*/ 1541780 h 4056380"/>
              <a:gd name="connsiteX20" fmla="*/ 281051 w 3280727"/>
              <a:gd name="connsiteY20" fmla="*/ 1486726 h 4056380"/>
              <a:gd name="connsiteX21" fmla="*/ 165736 w 3280727"/>
              <a:gd name="connsiteY21" fmla="*/ 1486726 h 4056380"/>
              <a:gd name="connsiteX22" fmla="*/ 185865 w 3280727"/>
              <a:gd name="connsiteY22" fmla="*/ 1546162 h 4056380"/>
              <a:gd name="connsiteX23" fmla="*/ 424180 w 3280727"/>
              <a:gd name="connsiteY23" fmla="*/ 1680655 h 4056380"/>
              <a:gd name="connsiteX24" fmla="*/ 424180 w 3280727"/>
              <a:gd name="connsiteY24" fmla="*/ 1835467 h 4056380"/>
              <a:gd name="connsiteX25" fmla="*/ 252476 w 3280727"/>
              <a:gd name="connsiteY25" fmla="*/ 1835467 h 4056380"/>
              <a:gd name="connsiteX26" fmla="*/ 268923 w 3280727"/>
              <a:gd name="connsiteY26" fmla="*/ 1908874 h 4056380"/>
              <a:gd name="connsiteX27" fmla="*/ 373126 w 3280727"/>
              <a:gd name="connsiteY27" fmla="*/ 1908874 h 4056380"/>
              <a:gd name="connsiteX28" fmla="*/ 397511 w 3280727"/>
              <a:gd name="connsiteY28" fmla="*/ 2312670 h 4056380"/>
              <a:gd name="connsiteX29" fmla="*/ 332423 w 3280727"/>
              <a:gd name="connsiteY29" fmla="*/ 2312670 h 4056380"/>
              <a:gd name="connsiteX30" fmla="*/ 332423 w 3280727"/>
              <a:gd name="connsiteY30" fmla="*/ 2422779 h 4056380"/>
              <a:gd name="connsiteX31" fmla="*/ 404940 w 3280727"/>
              <a:gd name="connsiteY31" fmla="*/ 2422779 h 4056380"/>
              <a:gd name="connsiteX32" fmla="*/ 462407 w 3280727"/>
              <a:gd name="connsiteY32" fmla="*/ 3358896 h 4056380"/>
              <a:gd name="connsiteX33" fmla="*/ 406083 w 3280727"/>
              <a:gd name="connsiteY33" fmla="*/ 3358896 h 4056380"/>
              <a:gd name="connsiteX34" fmla="*/ 438722 w 3280727"/>
              <a:gd name="connsiteY34" fmla="*/ 3781044 h 4056380"/>
              <a:gd name="connsiteX35" fmla="*/ 263462 w 3280727"/>
              <a:gd name="connsiteY35" fmla="*/ 3781044 h 4056380"/>
              <a:gd name="connsiteX36" fmla="*/ 307340 w 3280727"/>
              <a:gd name="connsiteY36" fmla="*/ 4056380 h 4056380"/>
              <a:gd name="connsiteX37" fmla="*/ 2951544 w 3280727"/>
              <a:gd name="connsiteY37" fmla="*/ 4056380 h 4056380"/>
              <a:gd name="connsiteX38" fmla="*/ 3006408 w 3280727"/>
              <a:gd name="connsiteY38" fmla="*/ 3781044 h 4056380"/>
              <a:gd name="connsiteX39" fmla="*/ 2836291 w 3280727"/>
              <a:gd name="connsiteY39" fmla="*/ 3781044 h 4056380"/>
              <a:gd name="connsiteX40" fmla="*/ 2863724 w 3280727"/>
              <a:gd name="connsiteY40" fmla="*/ 3358896 h 4056380"/>
              <a:gd name="connsiteX41" fmla="*/ 2808860 w 3280727"/>
              <a:gd name="connsiteY41" fmla="*/ 3358896 h 4056380"/>
              <a:gd name="connsiteX42" fmla="*/ 2865375 w 3280727"/>
              <a:gd name="connsiteY42" fmla="*/ 2422779 h 4056380"/>
              <a:gd name="connsiteX43" fmla="*/ 2975484 w 3280727"/>
              <a:gd name="connsiteY43" fmla="*/ 2422779 h 4056380"/>
              <a:gd name="connsiteX44" fmla="*/ 2975484 w 3280727"/>
              <a:gd name="connsiteY44" fmla="*/ 2312670 h 4056380"/>
              <a:gd name="connsiteX45" fmla="*/ 2872677 w 3280727"/>
              <a:gd name="connsiteY45" fmla="*/ 2312670 h 4056380"/>
              <a:gd name="connsiteX46" fmla="*/ 2896616 w 3280727"/>
              <a:gd name="connsiteY46" fmla="*/ 1908874 h 4056380"/>
              <a:gd name="connsiteX47" fmla="*/ 2987167 w 3280727"/>
              <a:gd name="connsiteY47" fmla="*/ 1908874 h 4056380"/>
              <a:gd name="connsiteX48" fmla="*/ 3006408 w 3280727"/>
              <a:gd name="connsiteY48" fmla="*/ 1835467 h 4056380"/>
              <a:gd name="connsiteX49" fmla="*/ 2902141 w 3280727"/>
              <a:gd name="connsiteY49" fmla="*/ 1835467 h 4056380"/>
              <a:gd name="connsiteX50" fmla="*/ 2902141 w 3280727"/>
              <a:gd name="connsiteY50" fmla="*/ 1680655 h 4056380"/>
              <a:gd name="connsiteX51" fmla="*/ 3112326 w 3280727"/>
              <a:gd name="connsiteY51" fmla="*/ 1546162 h 4056380"/>
              <a:gd name="connsiteX52" fmla="*/ 3115120 w 3280727"/>
              <a:gd name="connsiteY52" fmla="*/ 1486726 h 4056380"/>
              <a:gd name="connsiteX53" fmla="*/ 2999804 w 3280727"/>
              <a:gd name="connsiteY53" fmla="*/ 1486726 h 4056380"/>
              <a:gd name="connsiteX54" fmla="*/ 2902141 w 3280727"/>
              <a:gd name="connsiteY54" fmla="*/ 1537716 h 4056380"/>
              <a:gd name="connsiteX55" fmla="*/ 2902141 w 3280727"/>
              <a:gd name="connsiteY55" fmla="*/ 1431671 h 4056380"/>
              <a:gd name="connsiteX56" fmla="*/ 3122423 w 3280727"/>
              <a:gd name="connsiteY56" fmla="*/ 1431671 h 4056380"/>
              <a:gd name="connsiteX57" fmla="*/ 3122423 w 3280727"/>
              <a:gd name="connsiteY57" fmla="*/ 1376617 h 4056380"/>
              <a:gd name="connsiteX58" fmla="*/ 3280728 w 3280727"/>
              <a:gd name="connsiteY58" fmla="*/ 1376617 h 4056380"/>
              <a:gd name="connsiteX59" fmla="*/ 2734882 w 3280727"/>
              <a:gd name="connsiteY59" fmla="*/ 642430 h 4056380"/>
              <a:gd name="connsiteX60" fmla="*/ 1279970 w 3280727"/>
              <a:gd name="connsiteY60" fmla="*/ 2936812 h 4056380"/>
              <a:gd name="connsiteX61" fmla="*/ 1360234 w 3280727"/>
              <a:gd name="connsiteY61" fmla="*/ 2830386 h 4056380"/>
              <a:gd name="connsiteX62" fmla="*/ 1360234 w 3280727"/>
              <a:gd name="connsiteY62" fmla="*/ 2936812 h 4056380"/>
              <a:gd name="connsiteX63" fmla="*/ 1279970 w 3280727"/>
              <a:gd name="connsiteY63" fmla="*/ 2936812 h 4056380"/>
              <a:gd name="connsiteX64" fmla="*/ 1360234 w 3280727"/>
              <a:gd name="connsiteY64" fmla="*/ 2806065 h 4056380"/>
              <a:gd name="connsiteX65" fmla="*/ 1451991 w 3280727"/>
              <a:gd name="connsiteY65" fmla="*/ 2739835 h 4056380"/>
              <a:gd name="connsiteX66" fmla="*/ 1451991 w 3280727"/>
              <a:gd name="connsiteY66" fmla="*/ 2936748 h 4056380"/>
              <a:gd name="connsiteX67" fmla="*/ 1360234 w 3280727"/>
              <a:gd name="connsiteY67" fmla="*/ 2936748 h 4056380"/>
              <a:gd name="connsiteX68" fmla="*/ 1360234 w 3280727"/>
              <a:gd name="connsiteY68" fmla="*/ 2806002 h 4056380"/>
              <a:gd name="connsiteX69" fmla="*/ 1488694 w 3280727"/>
              <a:gd name="connsiteY69" fmla="*/ 2728976 h 4056380"/>
              <a:gd name="connsiteX70" fmla="*/ 1580452 w 3280727"/>
              <a:gd name="connsiteY70" fmla="*/ 2701417 h 4056380"/>
              <a:gd name="connsiteX71" fmla="*/ 1580452 w 3280727"/>
              <a:gd name="connsiteY71" fmla="*/ 2936748 h 4056380"/>
              <a:gd name="connsiteX72" fmla="*/ 1488694 w 3280727"/>
              <a:gd name="connsiteY72" fmla="*/ 2936748 h 4056380"/>
              <a:gd name="connsiteX73" fmla="*/ 1488694 w 3280727"/>
              <a:gd name="connsiteY73" fmla="*/ 2728976 h 4056380"/>
              <a:gd name="connsiteX74" fmla="*/ 1580452 w 3280727"/>
              <a:gd name="connsiteY74" fmla="*/ 2698115 h 4056380"/>
              <a:gd name="connsiteX75" fmla="*/ 1626362 w 3280727"/>
              <a:gd name="connsiteY75" fmla="*/ 2695448 h 4056380"/>
              <a:gd name="connsiteX76" fmla="*/ 1672210 w 3280727"/>
              <a:gd name="connsiteY76" fmla="*/ 2698242 h 4056380"/>
              <a:gd name="connsiteX77" fmla="*/ 1672210 w 3280727"/>
              <a:gd name="connsiteY77" fmla="*/ 2936812 h 4056380"/>
              <a:gd name="connsiteX78" fmla="*/ 1580452 w 3280727"/>
              <a:gd name="connsiteY78" fmla="*/ 2936812 h 4056380"/>
              <a:gd name="connsiteX79" fmla="*/ 1580452 w 3280727"/>
              <a:gd name="connsiteY79" fmla="*/ 2698179 h 4056380"/>
              <a:gd name="connsiteX80" fmla="*/ 1690561 w 3280727"/>
              <a:gd name="connsiteY80" fmla="*/ 2701544 h 4056380"/>
              <a:gd name="connsiteX81" fmla="*/ 1782318 w 3280727"/>
              <a:gd name="connsiteY81" fmla="*/ 2729675 h 4056380"/>
              <a:gd name="connsiteX82" fmla="*/ 1782318 w 3280727"/>
              <a:gd name="connsiteY82" fmla="*/ 2936748 h 4056380"/>
              <a:gd name="connsiteX83" fmla="*/ 1690561 w 3280727"/>
              <a:gd name="connsiteY83" fmla="*/ 2936748 h 4056380"/>
              <a:gd name="connsiteX84" fmla="*/ 1690561 w 3280727"/>
              <a:gd name="connsiteY84" fmla="*/ 2701544 h 4056380"/>
              <a:gd name="connsiteX85" fmla="*/ 1800670 w 3280727"/>
              <a:gd name="connsiteY85" fmla="*/ 2740914 h 4056380"/>
              <a:gd name="connsiteX86" fmla="*/ 1892427 w 3280727"/>
              <a:gd name="connsiteY86" fmla="*/ 2807780 h 4056380"/>
              <a:gd name="connsiteX87" fmla="*/ 1892427 w 3280727"/>
              <a:gd name="connsiteY87" fmla="*/ 2936685 h 4056380"/>
              <a:gd name="connsiteX88" fmla="*/ 1800670 w 3280727"/>
              <a:gd name="connsiteY88" fmla="*/ 2936685 h 4056380"/>
              <a:gd name="connsiteX89" fmla="*/ 1800670 w 3280727"/>
              <a:gd name="connsiteY89" fmla="*/ 2740850 h 4056380"/>
              <a:gd name="connsiteX90" fmla="*/ 1910779 w 3280727"/>
              <a:gd name="connsiteY90" fmla="*/ 2832354 h 4056380"/>
              <a:gd name="connsiteX91" fmla="*/ 1967103 w 3280727"/>
              <a:gd name="connsiteY91" fmla="*/ 2936748 h 4056380"/>
              <a:gd name="connsiteX92" fmla="*/ 1910779 w 3280727"/>
              <a:gd name="connsiteY92" fmla="*/ 2936748 h 4056380"/>
              <a:gd name="connsiteX93" fmla="*/ 1910779 w 3280727"/>
              <a:gd name="connsiteY93" fmla="*/ 2832354 h 4056380"/>
              <a:gd name="connsiteX94" fmla="*/ 1252982 w 3280727"/>
              <a:gd name="connsiteY94" fmla="*/ 3781108 h 4056380"/>
              <a:gd name="connsiteX95" fmla="*/ 1256030 w 3280727"/>
              <a:gd name="connsiteY95" fmla="*/ 3097657 h 4056380"/>
              <a:gd name="connsiteX96" fmla="*/ 1254379 w 3280727"/>
              <a:gd name="connsiteY96" fmla="*/ 3069082 h 4056380"/>
              <a:gd name="connsiteX97" fmla="*/ 1268730 w 3280727"/>
              <a:gd name="connsiteY97" fmla="*/ 2973451 h 4056380"/>
              <a:gd name="connsiteX98" fmla="*/ 1978534 w 3280727"/>
              <a:gd name="connsiteY98" fmla="*/ 2973451 h 4056380"/>
              <a:gd name="connsiteX99" fmla="*/ 1992313 w 3280727"/>
              <a:gd name="connsiteY99" fmla="*/ 3046857 h 4056380"/>
              <a:gd name="connsiteX100" fmla="*/ 1993138 w 3280727"/>
              <a:gd name="connsiteY100" fmla="*/ 3046857 h 4056380"/>
              <a:gd name="connsiteX101" fmla="*/ 1995298 w 3280727"/>
              <a:gd name="connsiteY101" fmla="*/ 3781044 h 4056380"/>
              <a:gd name="connsiteX102" fmla="*/ 1252982 w 3280727"/>
              <a:gd name="connsiteY102" fmla="*/ 3781044 h 4056380"/>
              <a:gd name="connsiteX103" fmla="*/ 2820099 w 3280727"/>
              <a:gd name="connsiteY103" fmla="*/ 1927225 h 4056380"/>
              <a:gd name="connsiteX104" fmla="*/ 2805875 w 3280727"/>
              <a:gd name="connsiteY104" fmla="*/ 2220913 h 4056380"/>
              <a:gd name="connsiteX105" fmla="*/ 2553209 w 3280727"/>
              <a:gd name="connsiteY105" fmla="*/ 2220913 h 4056380"/>
              <a:gd name="connsiteX106" fmla="*/ 2553209 w 3280727"/>
              <a:gd name="connsiteY106" fmla="*/ 1927225 h 4056380"/>
              <a:gd name="connsiteX107" fmla="*/ 2820099 w 3280727"/>
              <a:gd name="connsiteY107" fmla="*/ 1927225 h 4056380"/>
              <a:gd name="connsiteX108" fmla="*/ 1965834 w 3280727"/>
              <a:gd name="connsiteY108" fmla="*/ 568960 h 4056380"/>
              <a:gd name="connsiteX109" fmla="*/ 1892427 w 3280727"/>
              <a:gd name="connsiteY109" fmla="*/ 568960 h 4056380"/>
              <a:gd name="connsiteX110" fmla="*/ 1892427 w 3280727"/>
              <a:gd name="connsiteY110" fmla="*/ 495554 h 4056380"/>
              <a:gd name="connsiteX111" fmla="*/ 1965834 w 3280727"/>
              <a:gd name="connsiteY111" fmla="*/ 495554 h 4056380"/>
              <a:gd name="connsiteX112" fmla="*/ 1965834 w 3280727"/>
              <a:gd name="connsiteY112" fmla="*/ 568960 h 4056380"/>
              <a:gd name="connsiteX113" fmla="*/ 2020888 w 3280727"/>
              <a:gd name="connsiteY113" fmla="*/ 495554 h 4056380"/>
              <a:gd name="connsiteX114" fmla="*/ 2094294 w 3280727"/>
              <a:gd name="connsiteY114" fmla="*/ 495554 h 4056380"/>
              <a:gd name="connsiteX115" fmla="*/ 2094294 w 3280727"/>
              <a:gd name="connsiteY115" fmla="*/ 568960 h 4056380"/>
              <a:gd name="connsiteX116" fmla="*/ 2020888 w 3280727"/>
              <a:gd name="connsiteY116" fmla="*/ 568960 h 4056380"/>
              <a:gd name="connsiteX117" fmla="*/ 2020888 w 3280727"/>
              <a:gd name="connsiteY117" fmla="*/ 495554 h 4056380"/>
              <a:gd name="connsiteX118" fmla="*/ 1837310 w 3280727"/>
              <a:gd name="connsiteY118" fmla="*/ 568960 h 4056380"/>
              <a:gd name="connsiteX119" fmla="*/ 1745552 w 3280727"/>
              <a:gd name="connsiteY119" fmla="*/ 568960 h 4056380"/>
              <a:gd name="connsiteX120" fmla="*/ 1745552 w 3280727"/>
              <a:gd name="connsiteY120" fmla="*/ 495554 h 4056380"/>
              <a:gd name="connsiteX121" fmla="*/ 1837310 w 3280727"/>
              <a:gd name="connsiteY121" fmla="*/ 495554 h 4056380"/>
              <a:gd name="connsiteX122" fmla="*/ 1837310 w 3280727"/>
              <a:gd name="connsiteY122" fmla="*/ 568960 h 4056380"/>
              <a:gd name="connsiteX123" fmla="*/ 1690498 w 3280727"/>
              <a:gd name="connsiteY123" fmla="*/ 568960 h 4056380"/>
              <a:gd name="connsiteX124" fmla="*/ 1617091 w 3280727"/>
              <a:gd name="connsiteY124" fmla="*/ 568960 h 4056380"/>
              <a:gd name="connsiteX125" fmla="*/ 1617091 w 3280727"/>
              <a:gd name="connsiteY125" fmla="*/ 495554 h 4056380"/>
              <a:gd name="connsiteX126" fmla="*/ 1690498 w 3280727"/>
              <a:gd name="connsiteY126" fmla="*/ 495554 h 4056380"/>
              <a:gd name="connsiteX127" fmla="*/ 1690498 w 3280727"/>
              <a:gd name="connsiteY127" fmla="*/ 568960 h 4056380"/>
              <a:gd name="connsiteX128" fmla="*/ 1580388 w 3280727"/>
              <a:gd name="connsiteY128" fmla="*/ 568960 h 4056380"/>
              <a:gd name="connsiteX129" fmla="*/ 1488631 w 3280727"/>
              <a:gd name="connsiteY129" fmla="*/ 568960 h 4056380"/>
              <a:gd name="connsiteX130" fmla="*/ 1488631 w 3280727"/>
              <a:gd name="connsiteY130" fmla="*/ 495554 h 4056380"/>
              <a:gd name="connsiteX131" fmla="*/ 1580388 w 3280727"/>
              <a:gd name="connsiteY131" fmla="*/ 495554 h 4056380"/>
              <a:gd name="connsiteX132" fmla="*/ 1580388 w 3280727"/>
              <a:gd name="connsiteY132" fmla="*/ 568960 h 4056380"/>
              <a:gd name="connsiteX133" fmla="*/ 1433576 w 3280727"/>
              <a:gd name="connsiteY133" fmla="*/ 568960 h 4056380"/>
              <a:gd name="connsiteX134" fmla="*/ 1360171 w 3280727"/>
              <a:gd name="connsiteY134" fmla="*/ 568960 h 4056380"/>
              <a:gd name="connsiteX135" fmla="*/ 1360171 w 3280727"/>
              <a:gd name="connsiteY135" fmla="*/ 495554 h 4056380"/>
              <a:gd name="connsiteX136" fmla="*/ 1433576 w 3280727"/>
              <a:gd name="connsiteY136" fmla="*/ 495554 h 4056380"/>
              <a:gd name="connsiteX137" fmla="*/ 1433576 w 3280727"/>
              <a:gd name="connsiteY137" fmla="*/ 568960 h 4056380"/>
              <a:gd name="connsiteX138" fmla="*/ 1305116 w 3280727"/>
              <a:gd name="connsiteY138" fmla="*/ 568960 h 4056380"/>
              <a:gd name="connsiteX139" fmla="*/ 1213359 w 3280727"/>
              <a:gd name="connsiteY139" fmla="*/ 568960 h 4056380"/>
              <a:gd name="connsiteX140" fmla="*/ 1213359 w 3280727"/>
              <a:gd name="connsiteY140" fmla="*/ 495554 h 4056380"/>
              <a:gd name="connsiteX141" fmla="*/ 1305116 w 3280727"/>
              <a:gd name="connsiteY141" fmla="*/ 495554 h 4056380"/>
              <a:gd name="connsiteX142" fmla="*/ 1305116 w 3280727"/>
              <a:gd name="connsiteY142" fmla="*/ 568960 h 4056380"/>
              <a:gd name="connsiteX143" fmla="*/ 1158304 w 3280727"/>
              <a:gd name="connsiteY143" fmla="*/ 1927225 h 4056380"/>
              <a:gd name="connsiteX144" fmla="*/ 1415288 w 3280727"/>
              <a:gd name="connsiteY144" fmla="*/ 1927225 h 4056380"/>
              <a:gd name="connsiteX145" fmla="*/ 1415288 w 3280727"/>
              <a:gd name="connsiteY145" fmla="*/ 2220913 h 4056380"/>
              <a:gd name="connsiteX146" fmla="*/ 1158304 w 3280727"/>
              <a:gd name="connsiteY146" fmla="*/ 2220913 h 4056380"/>
              <a:gd name="connsiteX147" fmla="*/ 1158304 w 3280727"/>
              <a:gd name="connsiteY147" fmla="*/ 1927225 h 4056380"/>
              <a:gd name="connsiteX148" fmla="*/ 1507046 w 3280727"/>
              <a:gd name="connsiteY148" fmla="*/ 1927225 h 4056380"/>
              <a:gd name="connsiteX149" fmla="*/ 1782382 w 3280727"/>
              <a:gd name="connsiteY149" fmla="*/ 1927225 h 4056380"/>
              <a:gd name="connsiteX150" fmla="*/ 1782382 w 3280727"/>
              <a:gd name="connsiteY150" fmla="*/ 2220913 h 4056380"/>
              <a:gd name="connsiteX151" fmla="*/ 1507046 w 3280727"/>
              <a:gd name="connsiteY151" fmla="*/ 2220913 h 4056380"/>
              <a:gd name="connsiteX152" fmla="*/ 1507046 w 3280727"/>
              <a:gd name="connsiteY152" fmla="*/ 1927225 h 4056380"/>
              <a:gd name="connsiteX153" fmla="*/ 1874139 w 3280727"/>
              <a:gd name="connsiteY153" fmla="*/ 1927225 h 4056380"/>
              <a:gd name="connsiteX154" fmla="*/ 2131124 w 3280727"/>
              <a:gd name="connsiteY154" fmla="*/ 1927225 h 4056380"/>
              <a:gd name="connsiteX155" fmla="*/ 2131124 w 3280727"/>
              <a:gd name="connsiteY155" fmla="*/ 2220913 h 4056380"/>
              <a:gd name="connsiteX156" fmla="*/ 1874139 w 3280727"/>
              <a:gd name="connsiteY156" fmla="*/ 2220913 h 4056380"/>
              <a:gd name="connsiteX157" fmla="*/ 1874139 w 3280727"/>
              <a:gd name="connsiteY157" fmla="*/ 1927225 h 4056380"/>
              <a:gd name="connsiteX158" fmla="*/ 2204530 w 3280727"/>
              <a:gd name="connsiteY158" fmla="*/ 1927225 h 4056380"/>
              <a:gd name="connsiteX159" fmla="*/ 2498217 w 3280727"/>
              <a:gd name="connsiteY159" fmla="*/ 1927225 h 4056380"/>
              <a:gd name="connsiteX160" fmla="*/ 2498217 w 3280727"/>
              <a:gd name="connsiteY160" fmla="*/ 2220913 h 4056380"/>
              <a:gd name="connsiteX161" fmla="*/ 2204530 w 3280727"/>
              <a:gd name="connsiteY161" fmla="*/ 2220913 h 4056380"/>
              <a:gd name="connsiteX162" fmla="*/ 2204530 w 3280727"/>
              <a:gd name="connsiteY162" fmla="*/ 1927225 h 4056380"/>
              <a:gd name="connsiteX163" fmla="*/ 2204530 w 3280727"/>
              <a:gd name="connsiteY163" fmla="*/ 568960 h 4056380"/>
              <a:gd name="connsiteX164" fmla="*/ 2149475 w 3280727"/>
              <a:gd name="connsiteY164" fmla="*/ 568960 h 4056380"/>
              <a:gd name="connsiteX165" fmla="*/ 2149475 w 3280727"/>
              <a:gd name="connsiteY165" fmla="*/ 495554 h 4056380"/>
              <a:gd name="connsiteX166" fmla="*/ 2204530 w 3280727"/>
              <a:gd name="connsiteY166" fmla="*/ 495554 h 4056380"/>
              <a:gd name="connsiteX167" fmla="*/ 2204530 w 3280727"/>
              <a:gd name="connsiteY167" fmla="*/ 568960 h 4056380"/>
              <a:gd name="connsiteX168" fmla="*/ 1084898 w 3280727"/>
              <a:gd name="connsiteY168" fmla="*/ 495554 h 4056380"/>
              <a:gd name="connsiteX169" fmla="*/ 1158304 w 3280727"/>
              <a:gd name="connsiteY169" fmla="*/ 495554 h 4056380"/>
              <a:gd name="connsiteX170" fmla="*/ 1158304 w 3280727"/>
              <a:gd name="connsiteY170" fmla="*/ 568960 h 4056380"/>
              <a:gd name="connsiteX171" fmla="*/ 1084898 w 3280727"/>
              <a:gd name="connsiteY171" fmla="*/ 568960 h 4056380"/>
              <a:gd name="connsiteX172" fmla="*/ 1084898 w 3280727"/>
              <a:gd name="connsiteY172" fmla="*/ 495554 h 4056380"/>
              <a:gd name="connsiteX173" fmla="*/ 1084898 w 3280727"/>
              <a:gd name="connsiteY173" fmla="*/ 1927225 h 4056380"/>
              <a:gd name="connsiteX174" fmla="*/ 1084898 w 3280727"/>
              <a:gd name="connsiteY174" fmla="*/ 2220913 h 4056380"/>
              <a:gd name="connsiteX175" fmla="*/ 791211 w 3280727"/>
              <a:gd name="connsiteY175" fmla="*/ 2220913 h 4056380"/>
              <a:gd name="connsiteX176" fmla="*/ 791211 w 3280727"/>
              <a:gd name="connsiteY176" fmla="*/ 1927225 h 4056380"/>
              <a:gd name="connsiteX177" fmla="*/ 1084898 w 3280727"/>
              <a:gd name="connsiteY177" fmla="*/ 1927225 h 4056380"/>
              <a:gd name="connsiteX178" fmla="*/ 736156 w 3280727"/>
              <a:gd name="connsiteY178" fmla="*/ 1927225 h 4056380"/>
              <a:gd name="connsiteX179" fmla="*/ 736156 w 3280727"/>
              <a:gd name="connsiteY179" fmla="*/ 2220913 h 4056380"/>
              <a:gd name="connsiteX180" fmla="*/ 467741 w 3280727"/>
              <a:gd name="connsiteY180" fmla="*/ 2220913 h 4056380"/>
              <a:gd name="connsiteX181" fmla="*/ 453517 w 3280727"/>
              <a:gd name="connsiteY181" fmla="*/ 1927225 h 4056380"/>
              <a:gd name="connsiteX182" fmla="*/ 736092 w 3280727"/>
              <a:gd name="connsiteY182" fmla="*/ 1927225 h 4056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</a:cxnLst>
            <a:rect l="l" t="t" r="r" b="b"/>
            <a:pathLst>
              <a:path w="3280727" h="4056380">
                <a:moveTo>
                  <a:pt x="2734691" y="642430"/>
                </a:moveTo>
                <a:lnTo>
                  <a:pt x="2791905" y="642430"/>
                </a:lnTo>
                <a:lnTo>
                  <a:pt x="2791905" y="569024"/>
                </a:lnTo>
                <a:lnTo>
                  <a:pt x="2277936" y="569024"/>
                </a:lnTo>
                <a:lnTo>
                  <a:pt x="2277936" y="495618"/>
                </a:lnTo>
                <a:lnTo>
                  <a:pt x="2331149" y="495618"/>
                </a:lnTo>
                <a:lnTo>
                  <a:pt x="2399983" y="0"/>
                </a:lnTo>
                <a:lnTo>
                  <a:pt x="913512" y="0"/>
                </a:lnTo>
                <a:lnTo>
                  <a:pt x="971297" y="495618"/>
                </a:lnTo>
                <a:lnTo>
                  <a:pt x="1029780" y="495618"/>
                </a:lnTo>
                <a:lnTo>
                  <a:pt x="1029780" y="569024"/>
                </a:lnTo>
                <a:lnTo>
                  <a:pt x="589280" y="569024"/>
                </a:lnTo>
                <a:lnTo>
                  <a:pt x="589280" y="642430"/>
                </a:lnTo>
                <a:lnTo>
                  <a:pt x="646494" y="642430"/>
                </a:lnTo>
                <a:cubicBezTo>
                  <a:pt x="618999" y="826008"/>
                  <a:pt x="500888" y="1266508"/>
                  <a:pt x="0" y="1376617"/>
                </a:cubicBezTo>
                <a:lnTo>
                  <a:pt x="258890" y="1376617"/>
                </a:lnTo>
                <a:lnTo>
                  <a:pt x="258890" y="1431671"/>
                </a:lnTo>
                <a:lnTo>
                  <a:pt x="424117" y="1431671"/>
                </a:lnTo>
                <a:lnTo>
                  <a:pt x="424117" y="1541780"/>
                </a:lnTo>
                <a:lnTo>
                  <a:pt x="398526" y="1541780"/>
                </a:lnTo>
                <a:cubicBezTo>
                  <a:pt x="343345" y="1541780"/>
                  <a:pt x="306134" y="1541780"/>
                  <a:pt x="281051" y="1486726"/>
                </a:cubicBezTo>
                <a:lnTo>
                  <a:pt x="165736" y="1486726"/>
                </a:lnTo>
                <a:cubicBezTo>
                  <a:pt x="168212" y="1523429"/>
                  <a:pt x="180785" y="1525143"/>
                  <a:pt x="185865" y="1546162"/>
                </a:cubicBezTo>
                <a:cubicBezTo>
                  <a:pt x="217678" y="1678305"/>
                  <a:pt x="369062" y="1681289"/>
                  <a:pt x="424180" y="1680655"/>
                </a:cubicBezTo>
                <a:lnTo>
                  <a:pt x="424180" y="1835467"/>
                </a:lnTo>
                <a:lnTo>
                  <a:pt x="252476" y="1835467"/>
                </a:lnTo>
                <a:lnTo>
                  <a:pt x="268923" y="1908874"/>
                </a:lnTo>
                <a:lnTo>
                  <a:pt x="373126" y="1908874"/>
                </a:lnTo>
                <a:lnTo>
                  <a:pt x="397511" y="2312670"/>
                </a:lnTo>
                <a:lnTo>
                  <a:pt x="332423" y="2312670"/>
                </a:lnTo>
                <a:lnTo>
                  <a:pt x="332423" y="2422779"/>
                </a:lnTo>
                <a:lnTo>
                  <a:pt x="404940" y="2422779"/>
                </a:lnTo>
                <a:lnTo>
                  <a:pt x="462407" y="3358896"/>
                </a:lnTo>
                <a:lnTo>
                  <a:pt x="406083" y="3358896"/>
                </a:lnTo>
                <a:lnTo>
                  <a:pt x="438722" y="3781044"/>
                </a:lnTo>
                <a:lnTo>
                  <a:pt x="263462" y="3781044"/>
                </a:lnTo>
                <a:lnTo>
                  <a:pt x="307340" y="4056380"/>
                </a:lnTo>
                <a:lnTo>
                  <a:pt x="2951544" y="4056380"/>
                </a:lnTo>
                <a:lnTo>
                  <a:pt x="3006408" y="3781044"/>
                </a:lnTo>
                <a:lnTo>
                  <a:pt x="2836291" y="3781044"/>
                </a:lnTo>
                <a:lnTo>
                  <a:pt x="2863724" y="3358896"/>
                </a:lnTo>
                <a:lnTo>
                  <a:pt x="2808860" y="3358896"/>
                </a:lnTo>
                <a:lnTo>
                  <a:pt x="2865375" y="2422779"/>
                </a:lnTo>
                <a:lnTo>
                  <a:pt x="2975484" y="2422779"/>
                </a:lnTo>
                <a:lnTo>
                  <a:pt x="2975484" y="2312670"/>
                </a:lnTo>
                <a:lnTo>
                  <a:pt x="2872677" y="2312670"/>
                </a:lnTo>
                <a:lnTo>
                  <a:pt x="2896616" y="1908874"/>
                </a:lnTo>
                <a:lnTo>
                  <a:pt x="2987167" y="1908874"/>
                </a:lnTo>
                <a:lnTo>
                  <a:pt x="3006408" y="1835467"/>
                </a:lnTo>
                <a:lnTo>
                  <a:pt x="2902141" y="1835467"/>
                </a:lnTo>
                <a:lnTo>
                  <a:pt x="2902141" y="1680655"/>
                </a:lnTo>
                <a:cubicBezTo>
                  <a:pt x="2938844" y="1679702"/>
                  <a:pt x="3083052" y="1667764"/>
                  <a:pt x="3112326" y="1546162"/>
                </a:cubicBezTo>
                <a:cubicBezTo>
                  <a:pt x="3117342" y="1525143"/>
                  <a:pt x="3112707" y="1523429"/>
                  <a:pt x="3115120" y="1486726"/>
                </a:cubicBezTo>
                <a:lnTo>
                  <a:pt x="2999804" y="1486726"/>
                </a:lnTo>
                <a:cubicBezTo>
                  <a:pt x="2975229" y="1541780"/>
                  <a:pt x="2938844" y="1536764"/>
                  <a:pt x="2902141" y="1537716"/>
                </a:cubicBezTo>
                <a:lnTo>
                  <a:pt x="2902141" y="1431671"/>
                </a:lnTo>
                <a:lnTo>
                  <a:pt x="3122423" y="1431671"/>
                </a:lnTo>
                <a:lnTo>
                  <a:pt x="3122423" y="1376617"/>
                </a:lnTo>
                <a:lnTo>
                  <a:pt x="3280728" y="1376617"/>
                </a:lnTo>
                <a:cubicBezTo>
                  <a:pt x="3280728" y="1376617"/>
                  <a:pt x="2775459" y="1248156"/>
                  <a:pt x="2734882" y="642430"/>
                </a:cubicBezTo>
                <a:close/>
                <a:moveTo>
                  <a:pt x="1279970" y="2936812"/>
                </a:moveTo>
                <a:cubicBezTo>
                  <a:pt x="1294257" y="2900109"/>
                  <a:pt x="1305179" y="2860167"/>
                  <a:pt x="1360234" y="2830386"/>
                </a:cubicBezTo>
                <a:lnTo>
                  <a:pt x="1360234" y="2936812"/>
                </a:lnTo>
                <a:lnTo>
                  <a:pt x="1279970" y="2936812"/>
                </a:lnTo>
                <a:close/>
                <a:moveTo>
                  <a:pt x="1360234" y="2806065"/>
                </a:moveTo>
                <a:cubicBezTo>
                  <a:pt x="1396937" y="2779903"/>
                  <a:pt x="1415288" y="2757488"/>
                  <a:pt x="1451991" y="2739835"/>
                </a:cubicBezTo>
                <a:lnTo>
                  <a:pt x="1451991" y="2936748"/>
                </a:lnTo>
                <a:lnTo>
                  <a:pt x="1360234" y="2936748"/>
                </a:lnTo>
                <a:lnTo>
                  <a:pt x="1360234" y="2806002"/>
                </a:lnTo>
                <a:close/>
                <a:moveTo>
                  <a:pt x="1488694" y="2728976"/>
                </a:moveTo>
                <a:cubicBezTo>
                  <a:pt x="1507046" y="2716340"/>
                  <a:pt x="1525398" y="2707005"/>
                  <a:pt x="1580452" y="2701417"/>
                </a:cubicBezTo>
                <a:lnTo>
                  <a:pt x="1580452" y="2936748"/>
                </a:lnTo>
                <a:lnTo>
                  <a:pt x="1488694" y="2936748"/>
                </a:lnTo>
                <a:lnTo>
                  <a:pt x="1488694" y="2728976"/>
                </a:lnTo>
                <a:close/>
                <a:moveTo>
                  <a:pt x="1580452" y="2698115"/>
                </a:moveTo>
                <a:cubicBezTo>
                  <a:pt x="1598803" y="2696400"/>
                  <a:pt x="1611503" y="2695448"/>
                  <a:pt x="1626362" y="2695448"/>
                </a:cubicBezTo>
                <a:cubicBezTo>
                  <a:pt x="1641222" y="2695448"/>
                  <a:pt x="1672210" y="2696464"/>
                  <a:pt x="1672210" y="2698242"/>
                </a:cubicBezTo>
                <a:lnTo>
                  <a:pt x="1672210" y="2936812"/>
                </a:lnTo>
                <a:lnTo>
                  <a:pt x="1580452" y="2936812"/>
                </a:lnTo>
                <a:lnTo>
                  <a:pt x="1580452" y="2698179"/>
                </a:lnTo>
                <a:close/>
                <a:moveTo>
                  <a:pt x="1690561" y="2701544"/>
                </a:moveTo>
                <a:cubicBezTo>
                  <a:pt x="1727264" y="2707196"/>
                  <a:pt x="1745615" y="2716784"/>
                  <a:pt x="1782318" y="2729675"/>
                </a:cubicBezTo>
                <a:lnTo>
                  <a:pt x="1782318" y="2936748"/>
                </a:lnTo>
                <a:lnTo>
                  <a:pt x="1690561" y="2936748"/>
                </a:lnTo>
                <a:lnTo>
                  <a:pt x="1690561" y="2701544"/>
                </a:lnTo>
                <a:close/>
                <a:moveTo>
                  <a:pt x="1800670" y="2740914"/>
                </a:moveTo>
                <a:cubicBezTo>
                  <a:pt x="1837373" y="2758821"/>
                  <a:pt x="1874076" y="2781491"/>
                  <a:pt x="1892427" y="2807780"/>
                </a:cubicBezTo>
                <a:lnTo>
                  <a:pt x="1892427" y="2936685"/>
                </a:lnTo>
                <a:lnTo>
                  <a:pt x="1800670" y="2936685"/>
                </a:lnTo>
                <a:lnTo>
                  <a:pt x="1800670" y="2740850"/>
                </a:lnTo>
                <a:close/>
                <a:moveTo>
                  <a:pt x="1910779" y="2832354"/>
                </a:moveTo>
                <a:cubicBezTo>
                  <a:pt x="1929130" y="2861818"/>
                  <a:pt x="1952879" y="2900045"/>
                  <a:pt x="1967103" y="2936748"/>
                </a:cubicBezTo>
                <a:lnTo>
                  <a:pt x="1910779" y="2936748"/>
                </a:lnTo>
                <a:lnTo>
                  <a:pt x="1910779" y="2832354"/>
                </a:lnTo>
                <a:close/>
                <a:moveTo>
                  <a:pt x="1252982" y="3781108"/>
                </a:moveTo>
                <a:lnTo>
                  <a:pt x="1256030" y="3097657"/>
                </a:lnTo>
                <a:cubicBezTo>
                  <a:pt x="1254951" y="3086291"/>
                  <a:pt x="1254379" y="3080766"/>
                  <a:pt x="1254379" y="3069082"/>
                </a:cubicBezTo>
                <a:cubicBezTo>
                  <a:pt x="1254379" y="3033776"/>
                  <a:pt x="1259460" y="3010154"/>
                  <a:pt x="1268730" y="2973451"/>
                </a:cubicBezTo>
                <a:lnTo>
                  <a:pt x="1978534" y="2973451"/>
                </a:lnTo>
                <a:cubicBezTo>
                  <a:pt x="1985836" y="2991803"/>
                  <a:pt x="1990599" y="3028506"/>
                  <a:pt x="1992313" y="3046857"/>
                </a:cubicBezTo>
                <a:lnTo>
                  <a:pt x="1993138" y="3046857"/>
                </a:lnTo>
                <a:lnTo>
                  <a:pt x="1995298" y="3781044"/>
                </a:lnTo>
                <a:lnTo>
                  <a:pt x="1252982" y="3781044"/>
                </a:lnTo>
                <a:close/>
                <a:moveTo>
                  <a:pt x="2820099" y="1927225"/>
                </a:moveTo>
                <a:lnTo>
                  <a:pt x="2805875" y="2220913"/>
                </a:lnTo>
                <a:lnTo>
                  <a:pt x="2553209" y="2220913"/>
                </a:lnTo>
                <a:lnTo>
                  <a:pt x="2553209" y="1927225"/>
                </a:lnTo>
                <a:lnTo>
                  <a:pt x="2820099" y="1927225"/>
                </a:lnTo>
                <a:close/>
                <a:moveTo>
                  <a:pt x="1965834" y="568960"/>
                </a:moveTo>
                <a:lnTo>
                  <a:pt x="1892427" y="568960"/>
                </a:lnTo>
                <a:lnTo>
                  <a:pt x="1892427" y="495554"/>
                </a:lnTo>
                <a:lnTo>
                  <a:pt x="1965834" y="495554"/>
                </a:lnTo>
                <a:lnTo>
                  <a:pt x="1965834" y="568960"/>
                </a:lnTo>
                <a:close/>
                <a:moveTo>
                  <a:pt x="2020888" y="495554"/>
                </a:moveTo>
                <a:lnTo>
                  <a:pt x="2094294" y="495554"/>
                </a:lnTo>
                <a:lnTo>
                  <a:pt x="2094294" y="568960"/>
                </a:lnTo>
                <a:lnTo>
                  <a:pt x="2020888" y="568960"/>
                </a:lnTo>
                <a:lnTo>
                  <a:pt x="2020888" y="495554"/>
                </a:lnTo>
                <a:close/>
                <a:moveTo>
                  <a:pt x="1837310" y="568960"/>
                </a:moveTo>
                <a:lnTo>
                  <a:pt x="1745552" y="568960"/>
                </a:lnTo>
                <a:lnTo>
                  <a:pt x="1745552" y="495554"/>
                </a:lnTo>
                <a:lnTo>
                  <a:pt x="1837310" y="495554"/>
                </a:lnTo>
                <a:lnTo>
                  <a:pt x="1837310" y="568960"/>
                </a:lnTo>
                <a:close/>
                <a:moveTo>
                  <a:pt x="1690498" y="568960"/>
                </a:moveTo>
                <a:lnTo>
                  <a:pt x="1617091" y="568960"/>
                </a:lnTo>
                <a:lnTo>
                  <a:pt x="1617091" y="495554"/>
                </a:lnTo>
                <a:lnTo>
                  <a:pt x="1690498" y="495554"/>
                </a:lnTo>
                <a:lnTo>
                  <a:pt x="1690498" y="568960"/>
                </a:lnTo>
                <a:close/>
                <a:moveTo>
                  <a:pt x="1580388" y="568960"/>
                </a:moveTo>
                <a:lnTo>
                  <a:pt x="1488631" y="568960"/>
                </a:lnTo>
                <a:lnTo>
                  <a:pt x="1488631" y="495554"/>
                </a:lnTo>
                <a:lnTo>
                  <a:pt x="1580388" y="495554"/>
                </a:lnTo>
                <a:lnTo>
                  <a:pt x="1580388" y="568960"/>
                </a:lnTo>
                <a:close/>
                <a:moveTo>
                  <a:pt x="1433576" y="568960"/>
                </a:moveTo>
                <a:lnTo>
                  <a:pt x="1360171" y="568960"/>
                </a:lnTo>
                <a:lnTo>
                  <a:pt x="1360171" y="495554"/>
                </a:lnTo>
                <a:lnTo>
                  <a:pt x="1433576" y="495554"/>
                </a:lnTo>
                <a:lnTo>
                  <a:pt x="1433576" y="568960"/>
                </a:lnTo>
                <a:close/>
                <a:moveTo>
                  <a:pt x="1305116" y="568960"/>
                </a:moveTo>
                <a:lnTo>
                  <a:pt x="1213359" y="568960"/>
                </a:lnTo>
                <a:lnTo>
                  <a:pt x="1213359" y="495554"/>
                </a:lnTo>
                <a:lnTo>
                  <a:pt x="1305116" y="495554"/>
                </a:lnTo>
                <a:lnTo>
                  <a:pt x="1305116" y="568960"/>
                </a:lnTo>
                <a:close/>
                <a:moveTo>
                  <a:pt x="1158304" y="1927225"/>
                </a:moveTo>
                <a:lnTo>
                  <a:pt x="1415288" y="1927225"/>
                </a:lnTo>
                <a:lnTo>
                  <a:pt x="1415288" y="2220913"/>
                </a:lnTo>
                <a:lnTo>
                  <a:pt x="1158304" y="2220913"/>
                </a:lnTo>
                <a:lnTo>
                  <a:pt x="1158304" y="1927225"/>
                </a:lnTo>
                <a:close/>
                <a:moveTo>
                  <a:pt x="1507046" y="1927225"/>
                </a:moveTo>
                <a:lnTo>
                  <a:pt x="1782382" y="1927225"/>
                </a:lnTo>
                <a:lnTo>
                  <a:pt x="1782382" y="2220913"/>
                </a:lnTo>
                <a:lnTo>
                  <a:pt x="1507046" y="2220913"/>
                </a:lnTo>
                <a:lnTo>
                  <a:pt x="1507046" y="1927225"/>
                </a:lnTo>
                <a:close/>
                <a:moveTo>
                  <a:pt x="1874139" y="1927225"/>
                </a:moveTo>
                <a:lnTo>
                  <a:pt x="2131124" y="1927225"/>
                </a:lnTo>
                <a:lnTo>
                  <a:pt x="2131124" y="2220913"/>
                </a:lnTo>
                <a:lnTo>
                  <a:pt x="1874139" y="2220913"/>
                </a:lnTo>
                <a:lnTo>
                  <a:pt x="1874139" y="1927225"/>
                </a:lnTo>
                <a:close/>
                <a:moveTo>
                  <a:pt x="2204530" y="1927225"/>
                </a:moveTo>
                <a:lnTo>
                  <a:pt x="2498217" y="1927225"/>
                </a:lnTo>
                <a:lnTo>
                  <a:pt x="2498217" y="2220913"/>
                </a:lnTo>
                <a:lnTo>
                  <a:pt x="2204530" y="2220913"/>
                </a:lnTo>
                <a:lnTo>
                  <a:pt x="2204530" y="1927225"/>
                </a:lnTo>
                <a:close/>
                <a:moveTo>
                  <a:pt x="2204530" y="568960"/>
                </a:moveTo>
                <a:lnTo>
                  <a:pt x="2149475" y="568960"/>
                </a:lnTo>
                <a:lnTo>
                  <a:pt x="2149475" y="495554"/>
                </a:lnTo>
                <a:lnTo>
                  <a:pt x="2204530" y="495554"/>
                </a:lnTo>
                <a:lnTo>
                  <a:pt x="2204530" y="568960"/>
                </a:lnTo>
                <a:close/>
                <a:moveTo>
                  <a:pt x="1084898" y="495554"/>
                </a:moveTo>
                <a:lnTo>
                  <a:pt x="1158304" y="495554"/>
                </a:lnTo>
                <a:lnTo>
                  <a:pt x="1158304" y="568960"/>
                </a:lnTo>
                <a:lnTo>
                  <a:pt x="1084898" y="568960"/>
                </a:lnTo>
                <a:lnTo>
                  <a:pt x="1084898" y="495554"/>
                </a:lnTo>
                <a:close/>
                <a:moveTo>
                  <a:pt x="1084898" y="1927225"/>
                </a:moveTo>
                <a:lnTo>
                  <a:pt x="1084898" y="2220913"/>
                </a:lnTo>
                <a:lnTo>
                  <a:pt x="791211" y="2220913"/>
                </a:lnTo>
                <a:lnTo>
                  <a:pt x="791211" y="1927225"/>
                </a:lnTo>
                <a:lnTo>
                  <a:pt x="1084898" y="1927225"/>
                </a:lnTo>
                <a:close/>
                <a:moveTo>
                  <a:pt x="736156" y="1927225"/>
                </a:moveTo>
                <a:lnTo>
                  <a:pt x="736156" y="2220913"/>
                </a:lnTo>
                <a:lnTo>
                  <a:pt x="467741" y="2220913"/>
                </a:lnTo>
                <a:lnTo>
                  <a:pt x="453517" y="1927225"/>
                </a:lnTo>
                <a:lnTo>
                  <a:pt x="736092" y="1927225"/>
                </a:lnTo>
                <a:close/>
              </a:path>
            </a:pathLst>
          </a:custGeom>
          <a:solidFill>
            <a:srgbClr val="D4EDFC"/>
          </a:solidFill>
          <a:ln w="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GB"/>
          </a:p>
        </p:txBody>
      </p:sp>
      <p:sp>
        <p:nvSpPr>
          <p:cNvPr id="18" name="Freeform 17">
            <a:extLst>
              <a:ext uri="{FF2B5EF4-FFF2-40B4-BE49-F238E27FC236}">
                <a16:creationId xmlns:a16="http://schemas.microsoft.com/office/drawing/2014/main" id="{367D8053-37C8-F304-EFE9-77D6AE1BABB6}"/>
              </a:ext>
            </a:extLst>
          </p:cNvPr>
          <p:cNvSpPr/>
          <p:nvPr/>
        </p:nvSpPr>
        <p:spPr>
          <a:xfrm>
            <a:off x="-64" y="5906241"/>
            <a:ext cx="12192064" cy="950807"/>
          </a:xfrm>
          <a:custGeom>
            <a:avLst/>
            <a:gdLst>
              <a:gd name="connsiteX0" fmla="*/ 64 w 12192064"/>
              <a:gd name="connsiteY0" fmla="*/ 950807 h 950807"/>
              <a:gd name="connsiteX1" fmla="*/ 12192065 w 12192064"/>
              <a:gd name="connsiteY1" fmla="*/ 950807 h 950807"/>
              <a:gd name="connsiteX2" fmla="*/ 12192065 w 12192064"/>
              <a:gd name="connsiteY2" fmla="*/ 185572 h 950807"/>
              <a:gd name="connsiteX3" fmla="*/ 11883708 w 12192064"/>
              <a:gd name="connsiteY3" fmla="*/ 186461 h 950807"/>
              <a:gd name="connsiteX4" fmla="*/ 10968293 w 12192064"/>
              <a:gd name="connsiteY4" fmla="*/ 186461 h 950807"/>
              <a:gd name="connsiteX5" fmla="*/ 10313163 w 12192064"/>
              <a:gd name="connsiteY5" fmla="*/ 372963 h 950807"/>
              <a:gd name="connsiteX6" fmla="*/ 10212134 w 12192064"/>
              <a:gd name="connsiteY6" fmla="*/ 372963 h 950807"/>
              <a:gd name="connsiteX7" fmla="*/ 9846057 w 12192064"/>
              <a:gd name="connsiteY7" fmla="*/ 244588 h 950807"/>
              <a:gd name="connsiteX8" fmla="*/ 9339581 w 12192064"/>
              <a:gd name="connsiteY8" fmla="*/ 194012 h 950807"/>
              <a:gd name="connsiteX9" fmla="*/ 8494650 w 12192064"/>
              <a:gd name="connsiteY9" fmla="*/ 189507 h 950807"/>
              <a:gd name="connsiteX10" fmla="*/ 6148642 w 12192064"/>
              <a:gd name="connsiteY10" fmla="*/ 189507 h 950807"/>
              <a:gd name="connsiteX11" fmla="*/ 5592319 w 12192064"/>
              <a:gd name="connsiteY11" fmla="*/ 189507 h 950807"/>
              <a:gd name="connsiteX12" fmla="*/ 5013707 w 12192064"/>
              <a:gd name="connsiteY12" fmla="*/ 189507 h 950807"/>
              <a:gd name="connsiteX13" fmla="*/ 3883978 w 12192064"/>
              <a:gd name="connsiteY13" fmla="*/ 97811 h 950807"/>
              <a:gd name="connsiteX14" fmla="*/ 3140012 w 12192064"/>
              <a:gd name="connsiteY14" fmla="*/ 97811 h 950807"/>
              <a:gd name="connsiteX15" fmla="*/ 2882837 w 12192064"/>
              <a:gd name="connsiteY15" fmla="*/ 97811 h 950807"/>
              <a:gd name="connsiteX16" fmla="*/ 2477707 w 12192064"/>
              <a:gd name="connsiteY16" fmla="*/ 97811 h 950807"/>
              <a:gd name="connsiteX17" fmla="*/ 2267522 w 12192064"/>
              <a:gd name="connsiteY17" fmla="*/ 97811 h 950807"/>
              <a:gd name="connsiteX18" fmla="*/ 1913700 w 12192064"/>
              <a:gd name="connsiteY18" fmla="*/ 61132 h 950807"/>
              <a:gd name="connsiteX19" fmla="*/ 1551115 w 12192064"/>
              <a:gd name="connsiteY19" fmla="*/ 49392 h 950807"/>
              <a:gd name="connsiteX20" fmla="*/ 1413320 w 12192064"/>
              <a:gd name="connsiteY20" fmla="*/ 49392 h 950807"/>
              <a:gd name="connsiteX21" fmla="*/ 1193356 w 12192064"/>
              <a:gd name="connsiteY21" fmla="*/ 49392 h 950807"/>
              <a:gd name="connsiteX22" fmla="*/ 898906 w 12192064"/>
              <a:gd name="connsiteY22" fmla="*/ 49392 h 950807"/>
              <a:gd name="connsiteX23" fmla="*/ 705930 w 12192064"/>
              <a:gd name="connsiteY23" fmla="*/ 48885 h 950807"/>
              <a:gd name="connsiteX24" fmla="*/ 448501 w 12192064"/>
              <a:gd name="connsiteY24" fmla="*/ 97811 h 950807"/>
              <a:gd name="connsiteX25" fmla="*/ 255143 w 12192064"/>
              <a:gd name="connsiteY25" fmla="*/ 24454 h 950807"/>
              <a:gd name="connsiteX26" fmla="*/ 0 w 12192064"/>
              <a:gd name="connsiteY26" fmla="*/ 8462 h 950807"/>
              <a:gd name="connsiteX27" fmla="*/ 0 w 12192064"/>
              <a:gd name="connsiteY27" fmla="*/ 950807 h 950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2192064" h="950807">
                <a:moveTo>
                  <a:pt x="64" y="950807"/>
                </a:moveTo>
                <a:lnTo>
                  <a:pt x="12192065" y="950807"/>
                </a:lnTo>
                <a:lnTo>
                  <a:pt x="12192065" y="185572"/>
                </a:lnTo>
                <a:cubicBezTo>
                  <a:pt x="12142725" y="185445"/>
                  <a:pt x="12060493" y="188936"/>
                  <a:pt x="11883708" y="186461"/>
                </a:cubicBezTo>
                <a:cubicBezTo>
                  <a:pt x="11663300" y="183415"/>
                  <a:pt x="11066273" y="189507"/>
                  <a:pt x="10968293" y="186461"/>
                </a:cubicBezTo>
                <a:cubicBezTo>
                  <a:pt x="10870312" y="183415"/>
                  <a:pt x="10313163" y="372963"/>
                  <a:pt x="10313163" y="372963"/>
                </a:cubicBezTo>
                <a:lnTo>
                  <a:pt x="10212134" y="372963"/>
                </a:lnTo>
                <a:cubicBezTo>
                  <a:pt x="10111106" y="372963"/>
                  <a:pt x="10046844" y="299606"/>
                  <a:pt x="9846057" y="244588"/>
                </a:cubicBezTo>
                <a:cubicBezTo>
                  <a:pt x="9645270" y="189570"/>
                  <a:pt x="9679433" y="217047"/>
                  <a:pt x="9339581" y="194012"/>
                </a:cubicBezTo>
                <a:cubicBezTo>
                  <a:pt x="8999729" y="170977"/>
                  <a:pt x="8522146" y="217047"/>
                  <a:pt x="8494650" y="189507"/>
                </a:cubicBezTo>
                <a:cubicBezTo>
                  <a:pt x="8467091" y="161966"/>
                  <a:pt x="6308726" y="207846"/>
                  <a:pt x="6148642" y="189507"/>
                </a:cubicBezTo>
                <a:cubicBezTo>
                  <a:pt x="5988559" y="171167"/>
                  <a:pt x="5592319" y="189507"/>
                  <a:pt x="5592319" y="189507"/>
                </a:cubicBezTo>
                <a:lnTo>
                  <a:pt x="5013707" y="189507"/>
                </a:lnTo>
                <a:cubicBezTo>
                  <a:pt x="4802442" y="189507"/>
                  <a:pt x="4141153" y="152828"/>
                  <a:pt x="3883978" y="97811"/>
                </a:cubicBezTo>
                <a:cubicBezTo>
                  <a:pt x="3626803" y="42793"/>
                  <a:pt x="3140012" y="97811"/>
                  <a:pt x="3140012" y="97811"/>
                </a:cubicBezTo>
                <a:cubicBezTo>
                  <a:pt x="3140012" y="97811"/>
                  <a:pt x="2993962" y="61132"/>
                  <a:pt x="2882837" y="97811"/>
                </a:cubicBezTo>
                <a:cubicBezTo>
                  <a:pt x="2771712" y="134489"/>
                  <a:pt x="2634869" y="79471"/>
                  <a:pt x="2477707" y="97811"/>
                </a:cubicBezTo>
                <a:cubicBezTo>
                  <a:pt x="2320544" y="116150"/>
                  <a:pt x="2377694" y="79471"/>
                  <a:pt x="2267522" y="97811"/>
                </a:cubicBezTo>
                <a:cubicBezTo>
                  <a:pt x="2157286" y="116150"/>
                  <a:pt x="1913700" y="61132"/>
                  <a:pt x="1913700" y="61132"/>
                </a:cubicBezTo>
                <a:lnTo>
                  <a:pt x="1551115" y="49392"/>
                </a:lnTo>
                <a:cubicBezTo>
                  <a:pt x="1551115" y="49392"/>
                  <a:pt x="1495997" y="51994"/>
                  <a:pt x="1413320" y="49392"/>
                </a:cubicBezTo>
                <a:cubicBezTo>
                  <a:pt x="1330643" y="46791"/>
                  <a:pt x="1238758" y="51994"/>
                  <a:pt x="1193356" y="49392"/>
                </a:cubicBezTo>
                <a:cubicBezTo>
                  <a:pt x="1147953" y="46791"/>
                  <a:pt x="1009079" y="51994"/>
                  <a:pt x="898906" y="49392"/>
                </a:cubicBezTo>
                <a:cubicBezTo>
                  <a:pt x="788670" y="46791"/>
                  <a:pt x="770192" y="51994"/>
                  <a:pt x="705930" y="48885"/>
                </a:cubicBezTo>
                <a:cubicBezTo>
                  <a:pt x="641604" y="45839"/>
                  <a:pt x="549529" y="106948"/>
                  <a:pt x="448501" y="97811"/>
                </a:cubicBezTo>
                <a:cubicBezTo>
                  <a:pt x="347472" y="88609"/>
                  <a:pt x="319469" y="79471"/>
                  <a:pt x="255143" y="24454"/>
                </a:cubicBezTo>
                <a:cubicBezTo>
                  <a:pt x="216726" y="-8417"/>
                  <a:pt x="93218" y="-2008"/>
                  <a:pt x="0" y="8462"/>
                </a:cubicBezTo>
                <a:lnTo>
                  <a:pt x="0" y="950807"/>
                </a:lnTo>
                <a:close/>
              </a:path>
            </a:pathLst>
          </a:custGeom>
          <a:solidFill>
            <a:srgbClr val="B0E0F7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9" name="Freeform 18">
            <a:extLst>
              <a:ext uri="{FF2B5EF4-FFF2-40B4-BE49-F238E27FC236}">
                <a16:creationId xmlns:a16="http://schemas.microsoft.com/office/drawing/2014/main" id="{5AE5BC6A-53DB-58DB-4CB7-9A58F6F97316}"/>
              </a:ext>
            </a:extLst>
          </p:cNvPr>
          <p:cNvSpPr/>
          <p:nvPr/>
        </p:nvSpPr>
        <p:spPr>
          <a:xfrm>
            <a:off x="5150547" y="3691468"/>
            <a:ext cx="1882648" cy="2455997"/>
          </a:xfrm>
          <a:custGeom>
            <a:avLst/>
            <a:gdLst>
              <a:gd name="connsiteX0" fmla="*/ 1786573 w 1882648"/>
              <a:gd name="connsiteY0" fmla="*/ 2388987 h 2455997"/>
              <a:gd name="connsiteX1" fmla="*/ 1746377 w 1882648"/>
              <a:gd name="connsiteY1" fmla="*/ 2388987 h 2455997"/>
              <a:gd name="connsiteX2" fmla="*/ 1746377 w 1882648"/>
              <a:gd name="connsiteY2" fmla="*/ 2272098 h 2455997"/>
              <a:gd name="connsiteX3" fmla="*/ 1621092 w 1882648"/>
              <a:gd name="connsiteY3" fmla="*/ 2067384 h 2455997"/>
              <a:gd name="connsiteX4" fmla="*/ 1625727 w 1882648"/>
              <a:gd name="connsiteY4" fmla="*/ 2067384 h 2455997"/>
              <a:gd name="connsiteX5" fmla="*/ 1625727 w 1882648"/>
              <a:gd name="connsiteY5" fmla="*/ 1062406 h 2455997"/>
              <a:gd name="connsiteX6" fmla="*/ 1670050 w 1882648"/>
              <a:gd name="connsiteY6" fmla="*/ 1062406 h 2455997"/>
              <a:gd name="connsiteX7" fmla="*/ 1706690 w 1882648"/>
              <a:gd name="connsiteY7" fmla="*/ 781036 h 2455997"/>
              <a:gd name="connsiteX8" fmla="*/ 1625727 w 1882648"/>
              <a:gd name="connsiteY8" fmla="*/ 781036 h 2455997"/>
              <a:gd name="connsiteX9" fmla="*/ 1625727 w 1882648"/>
              <a:gd name="connsiteY9" fmla="*/ 504297 h 2455997"/>
              <a:gd name="connsiteX10" fmla="*/ 1882648 w 1882648"/>
              <a:gd name="connsiteY10" fmla="*/ 446678 h 2455997"/>
              <a:gd name="connsiteX11" fmla="*/ 1806321 w 1882648"/>
              <a:gd name="connsiteY11" fmla="*/ 323634 h 2455997"/>
              <a:gd name="connsiteX12" fmla="*/ 1732534 w 1882648"/>
              <a:gd name="connsiteY12" fmla="*/ 336642 h 2455997"/>
              <a:gd name="connsiteX13" fmla="*/ 1679575 w 1882648"/>
              <a:gd name="connsiteY13" fmla="*/ 247675 h 2455997"/>
              <a:gd name="connsiteX14" fmla="*/ 1561592 w 1882648"/>
              <a:gd name="connsiteY14" fmla="*/ 268299 h 2455997"/>
              <a:gd name="connsiteX15" fmla="*/ 1472058 w 1882648"/>
              <a:gd name="connsiteY15" fmla="*/ 43215 h 2455997"/>
              <a:gd name="connsiteX16" fmla="*/ 1428052 w 1882648"/>
              <a:gd name="connsiteY16" fmla="*/ 0 h 2455997"/>
              <a:gd name="connsiteX17" fmla="*/ 1387475 w 1882648"/>
              <a:gd name="connsiteY17" fmla="*/ 26652 h 2455997"/>
              <a:gd name="connsiteX18" fmla="*/ 1346962 w 1882648"/>
              <a:gd name="connsiteY18" fmla="*/ 0 h 2455997"/>
              <a:gd name="connsiteX19" fmla="*/ 1306449 w 1882648"/>
              <a:gd name="connsiteY19" fmla="*/ 26652 h 2455997"/>
              <a:gd name="connsiteX20" fmla="*/ 1265936 w 1882648"/>
              <a:gd name="connsiteY20" fmla="*/ 0 h 2455997"/>
              <a:gd name="connsiteX21" fmla="*/ 1225423 w 1882648"/>
              <a:gd name="connsiteY21" fmla="*/ 26652 h 2455997"/>
              <a:gd name="connsiteX22" fmla="*/ 1184974 w 1882648"/>
              <a:gd name="connsiteY22" fmla="*/ 0 h 2455997"/>
              <a:gd name="connsiteX23" fmla="*/ 1144461 w 1882648"/>
              <a:gd name="connsiteY23" fmla="*/ 26652 h 2455997"/>
              <a:gd name="connsiteX24" fmla="*/ 1103948 w 1882648"/>
              <a:gd name="connsiteY24" fmla="*/ 0 h 2455997"/>
              <a:gd name="connsiteX25" fmla="*/ 1063498 w 1882648"/>
              <a:gd name="connsiteY25" fmla="*/ 26652 h 2455997"/>
              <a:gd name="connsiteX26" fmla="*/ 1023049 w 1882648"/>
              <a:gd name="connsiteY26" fmla="*/ 0 h 2455997"/>
              <a:gd name="connsiteX27" fmla="*/ 982536 w 1882648"/>
              <a:gd name="connsiteY27" fmla="*/ 26652 h 2455997"/>
              <a:gd name="connsiteX28" fmla="*/ 942086 w 1882648"/>
              <a:gd name="connsiteY28" fmla="*/ 0 h 2455997"/>
              <a:gd name="connsiteX29" fmla="*/ 901573 w 1882648"/>
              <a:gd name="connsiteY29" fmla="*/ 26652 h 2455997"/>
              <a:gd name="connsiteX30" fmla="*/ 861124 w 1882648"/>
              <a:gd name="connsiteY30" fmla="*/ 0 h 2455997"/>
              <a:gd name="connsiteX31" fmla="*/ 820611 w 1882648"/>
              <a:gd name="connsiteY31" fmla="*/ 26652 h 2455997"/>
              <a:gd name="connsiteX32" fmla="*/ 780098 w 1882648"/>
              <a:gd name="connsiteY32" fmla="*/ 0 h 2455997"/>
              <a:gd name="connsiteX33" fmla="*/ 739648 w 1882648"/>
              <a:gd name="connsiteY33" fmla="*/ 26652 h 2455997"/>
              <a:gd name="connsiteX34" fmla="*/ 699135 w 1882648"/>
              <a:gd name="connsiteY34" fmla="*/ 0 h 2455997"/>
              <a:gd name="connsiteX35" fmla="*/ 658622 w 1882648"/>
              <a:gd name="connsiteY35" fmla="*/ 26652 h 2455997"/>
              <a:gd name="connsiteX36" fmla="*/ 618173 w 1882648"/>
              <a:gd name="connsiteY36" fmla="*/ 0 h 2455997"/>
              <a:gd name="connsiteX37" fmla="*/ 577723 w 1882648"/>
              <a:gd name="connsiteY37" fmla="*/ 26652 h 2455997"/>
              <a:gd name="connsiteX38" fmla="*/ 537210 w 1882648"/>
              <a:gd name="connsiteY38" fmla="*/ 0 h 2455997"/>
              <a:gd name="connsiteX39" fmla="*/ 496761 w 1882648"/>
              <a:gd name="connsiteY39" fmla="*/ 26652 h 2455997"/>
              <a:gd name="connsiteX40" fmla="*/ 456248 w 1882648"/>
              <a:gd name="connsiteY40" fmla="*/ 0 h 2455997"/>
              <a:gd name="connsiteX41" fmla="*/ 412369 w 1882648"/>
              <a:gd name="connsiteY41" fmla="*/ 43278 h 2455997"/>
              <a:gd name="connsiteX42" fmla="*/ 412496 w 1882648"/>
              <a:gd name="connsiteY42" fmla="*/ 44420 h 2455997"/>
              <a:gd name="connsiteX43" fmla="*/ 321373 w 1882648"/>
              <a:gd name="connsiteY43" fmla="*/ 268489 h 2455997"/>
              <a:gd name="connsiteX44" fmla="*/ 203200 w 1882648"/>
              <a:gd name="connsiteY44" fmla="*/ 247738 h 2455997"/>
              <a:gd name="connsiteX45" fmla="*/ 151448 w 1882648"/>
              <a:gd name="connsiteY45" fmla="*/ 336706 h 2455997"/>
              <a:gd name="connsiteX46" fmla="*/ 80010 w 1882648"/>
              <a:gd name="connsiteY46" fmla="*/ 323697 h 2455997"/>
              <a:gd name="connsiteX47" fmla="*/ 0 w 1882648"/>
              <a:gd name="connsiteY47" fmla="*/ 446741 h 2455997"/>
              <a:gd name="connsiteX48" fmla="*/ 257937 w 1882648"/>
              <a:gd name="connsiteY48" fmla="*/ 504361 h 2455997"/>
              <a:gd name="connsiteX49" fmla="*/ 257937 w 1882648"/>
              <a:gd name="connsiteY49" fmla="*/ 781099 h 2455997"/>
              <a:gd name="connsiteX50" fmla="*/ 181547 w 1882648"/>
              <a:gd name="connsiteY50" fmla="*/ 781099 h 2455997"/>
              <a:gd name="connsiteX51" fmla="*/ 218186 w 1882648"/>
              <a:gd name="connsiteY51" fmla="*/ 1062470 h 2455997"/>
              <a:gd name="connsiteX52" fmla="*/ 257937 w 1882648"/>
              <a:gd name="connsiteY52" fmla="*/ 1062470 h 2455997"/>
              <a:gd name="connsiteX53" fmla="*/ 257937 w 1882648"/>
              <a:gd name="connsiteY53" fmla="*/ 2067447 h 2455997"/>
              <a:gd name="connsiteX54" fmla="*/ 267145 w 1882648"/>
              <a:gd name="connsiteY54" fmla="*/ 2067447 h 2455997"/>
              <a:gd name="connsiteX55" fmla="*/ 137223 w 1882648"/>
              <a:gd name="connsiteY55" fmla="*/ 2272161 h 2455997"/>
              <a:gd name="connsiteX56" fmla="*/ 137223 w 1882648"/>
              <a:gd name="connsiteY56" fmla="*/ 2389050 h 2455997"/>
              <a:gd name="connsiteX57" fmla="*/ 101600 w 1882648"/>
              <a:gd name="connsiteY57" fmla="*/ 2389050 h 2455997"/>
              <a:gd name="connsiteX58" fmla="*/ 114935 w 1882648"/>
              <a:gd name="connsiteY58" fmla="*/ 2429219 h 2455997"/>
              <a:gd name="connsiteX59" fmla="*/ 79947 w 1882648"/>
              <a:gd name="connsiteY59" fmla="*/ 2429219 h 2455997"/>
              <a:gd name="connsiteX60" fmla="*/ 94805 w 1882648"/>
              <a:gd name="connsiteY60" fmla="*/ 2455998 h 2455997"/>
              <a:gd name="connsiteX61" fmla="*/ 556451 w 1882648"/>
              <a:gd name="connsiteY61" fmla="*/ 2455998 h 2455997"/>
              <a:gd name="connsiteX62" fmla="*/ 569405 w 1882648"/>
              <a:gd name="connsiteY62" fmla="*/ 2429219 h 2455997"/>
              <a:gd name="connsiteX63" fmla="*/ 529463 w 1882648"/>
              <a:gd name="connsiteY63" fmla="*/ 2429219 h 2455997"/>
              <a:gd name="connsiteX64" fmla="*/ 541147 w 1882648"/>
              <a:gd name="connsiteY64" fmla="*/ 2389050 h 2455997"/>
              <a:gd name="connsiteX65" fmla="*/ 499301 w 1882648"/>
              <a:gd name="connsiteY65" fmla="*/ 2389050 h 2455997"/>
              <a:gd name="connsiteX66" fmla="*/ 499301 w 1882648"/>
              <a:gd name="connsiteY66" fmla="*/ 2272161 h 2455997"/>
              <a:gd name="connsiteX67" fmla="*/ 375793 w 1882648"/>
              <a:gd name="connsiteY67" fmla="*/ 2067447 h 2455997"/>
              <a:gd name="connsiteX68" fmla="*/ 365252 w 1882648"/>
              <a:gd name="connsiteY68" fmla="*/ 2067447 h 2455997"/>
              <a:gd name="connsiteX69" fmla="*/ 365252 w 1882648"/>
              <a:gd name="connsiteY69" fmla="*/ 1062470 h 2455997"/>
              <a:gd name="connsiteX70" fmla="*/ 447992 w 1882648"/>
              <a:gd name="connsiteY70" fmla="*/ 1062470 h 2455997"/>
              <a:gd name="connsiteX71" fmla="*/ 442278 w 1882648"/>
              <a:gd name="connsiteY71" fmla="*/ 941900 h 2455997"/>
              <a:gd name="connsiteX72" fmla="*/ 494348 w 1882648"/>
              <a:gd name="connsiteY72" fmla="*/ 941900 h 2455997"/>
              <a:gd name="connsiteX73" fmla="*/ 501206 w 1882648"/>
              <a:gd name="connsiteY73" fmla="*/ 1102702 h 2455997"/>
              <a:gd name="connsiteX74" fmla="*/ 1380300 w 1882648"/>
              <a:gd name="connsiteY74" fmla="*/ 1102702 h 2455997"/>
              <a:gd name="connsiteX75" fmla="*/ 1388237 w 1882648"/>
              <a:gd name="connsiteY75" fmla="*/ 941900 h 2455997"/>
              <a:gd name="connsiteX76" fmla="*/ 1440625 w 1882648"/>
              <a:gd name="connsiteY76" fmla="*/ 941900 h 2455997"/>
              <a:gd name="connsiteX77" fmla="*/ 1435862 w 1882648"/>
              <a:gd name="connsiteY77" fmla="*/ 1062470 h 2455997"/>
              <a:gd name="connsiteX78" fmla="*/ 1518476 w 1882648"/>
              <a:gd name="connsiteY78" fmla="*/ 1062470 h 2455997"/>
              <a:gd name="connsiteX79" fmla="*/ 1518476 w 1882648"/>
              <a:gd name="connsiteY79" fmla="*/ 2067447 h 2455997"/>
              <a:gd name="connsiteX80" fmla="*/ 1503617 w 1882648"/>
              <a:gd name="connsiteY80" fmla="*/ 2067447 h 2455997"/>
              <a:gd name="connsiteX81" fmla="*/ 1384427 w 1882648"/>
              <a:gd name="connsiteY81" fmla="*/ 2272161 h 2455997"/>
              <a:gd name="connsiteX82" fmla="*/ 1384427 w 1882648"/>
              <a:gd name="connsiteY82" fmla="*/ 2389050 h 2455997"/>
              <a:gd name="connsiteX83" fmla="*/ 1347153 w 1882648"/>
              <a:gd name="connsiteY83" fmla="*/ 2389050 h 2455997"/>
              <a:gd name="connsiteX84" fmla="*/ 1358837 w 1882648"/>
              <a:gd name="connsiteY84" fmla="*/ 2429219 h 2455997"/>
              <a:gd name="connsiteX85" fmla="*/ 1318895 w 1882648"/>
              <a:gd name="connsiteY85" fmla="*/ 2429219 h 2455997"/>
              <a:gd name="connsiteX86" fmla="*/ 1331849 w 1882648"/>
              <a:gd name="connsiteY86" fmla="*/ 2455998 h 2455997"/>
              <a:gd name="connsiteX87" fmla="*/ 1793558 w 1882648"/>
              <a:gd name="connsiteY87" fmla="*/ 2455998 h 2455997"/>
              <a:gd name="connsiteX88" fmla="*/ 1808417 w 1882648"/>
              <a:gd name="connsiteY88" fmla="*/ 2429219 h 2455997"/>
              <a:gd name="connsiteX89" fmla="*/ 1773428 w 1882648"/>
              <a:gd name="connsiteY89" fmla="*/ 2429219 h 2455997"/>
              <a:gd name="connsiteX90" fmla="*/ 1786763 w 1882648"/>
              <a:gd name="connsiteY90" fmla="*/ 2389050 h 2455997"/>
              <a:gd name="connsiteX91" fmla="*/ 1446911 w 1882648"/>
              <a:gd name="connsiteY91" fmla="*/ 781036 h 2455997"/>
              <a:gd name="connsiteX92" fmla="*/ 1443228 w 1882648"/>
              <a:gd name="connsiteY92" fmla="*/ 874826 h 2455997"/>
              <a:gd name="connsiteX93" fmla="*/ 1391476 w 1882648"/>
              <a:gd name="connsiteY93" fmla="*/ 874826 h 2455997"/>
              <a:gd name="connsiteX94" fmla="*/ 1398016 w 1882648"/>
              <a:gd name="connsiteY94" fmla="*/ 740804 h 2455997"/>
              <a:gd name="connsiteX95" fmla="*/ 485648 w 1882648"/>
              <a:gd name="connsiteY95" fmla="*/ 740804 h 2455997"/>
              <a:gd name="connsiteX96" fmla="*/ 491427 w 1882648"/>
              <a:gd name="connsiteY96" fmla="*/ 874826 h 2455997"/>
              <a:gd name="connsiteX97" fmla="*/ 439039 w 1882648"/>
              <a:gd name="connsiteY97" fmla="*/ 874826 h 2455997"/>
              <a:gd name="connsiteX98" fmla="*/ 434594 w 1882648"/>
              <a:gd name="connsiteY98" fmla="*/ 781036 h 2455997"/>
              <a:gd name="connsiteX99" fmla="*/ 365189 w 1882648"/>
              <a:gd name="connsiteY99" fmla="*/ 781036 h 2455997"/>
              <a:gd name="connsiteX100" fmla="*/ 365189 w 1882648"/>
              <a:gd name="connsiteY100" fmla="*/ 519464 h 2455997"/>
              <a:gd name="connsiteX101" fmla="*/ 780860 w 1882648"/>
              <a:gd name="connsiteY101" fmla="*/ 559188 h 2455997"/>
              <a:gd name="connsiteX102" fmla="*/ 780860 w 1882648"/>
              <a:gd name="connsiteY102" fmla="*/ 669414 h 2455997"/>
              <a:gd name="connsiteX103" fmla="*/ 787527 w 1882648"/>
              <a:gd name="connsiteY103" fmla="*/ 696002 h 2455997"/>
              <a:gd name="connsiteX104" fmla="*/ 804164 w 1882648"/>
              <a:gd name="connsiteY104" fmla="*/ 656088 h 2455997"/>
              <a:gd name="connsiteX105" fmla="*/ 822452 w 1882648"/>
              <a:gd name="connsiteY105" fmla="*/ 696002 h 2455997"/>
              <a:gd name="connsiteX106" fmla="*/ 841629 w 1882648"/>
              <a:gd name="connsiteY106" fmla="*/ 656088 h 2455997"/>
              <a:gd name="connsiteX107" fmla="*/ 861187 w 1882648"/>
              <a:gd name="connsiteY107" fmla="*/ 696002 h 2455997"/>
              <a:gd name="connsiteX108" fmla="*/ 880999 w 1882648"/>
              <a:gd name="connsiteY108" fmla="*/ 656088 h 2455997"/>
              <a:gd name="connsiteX109" fmla="*/ 900875 w 1882648"/>
              <a:gd name="connsiteY109" fmla="*/ 696002 h 2455997"/>
              <a:gd name="connsiteX110" fmla="*/ 920814 w 1882648"/>
              <a:gd name="connsiteY110" fmla="*/ 656088 h 2455997"/>
              <a:gd name="connsiteX111" fmla="*/ 940753 w 1882648"/>
              <a:gd name="connsiteY111" fmla="*/ 696002 h 2455997"/>
              <a:gd name="connsiteX112" fmla="*/ 960692 w 1882648"/>
              <a:gd name="connsiteY112" fmla="*/ 656088 h 2455997"/>
              <a:gd name="connsiteX113" fmla="*/ 980631 w 1882648"/>
              <a:gd name="connsiteY113" fmla="*/ 696002 h 2455997"/>
              <a:gd name="connsiteX114" fmla="*/ 1000633 w 1882648"/>
              <a:gd name="connsiteY114" fmla="*/ 656088 h 2455997"/>
              <a:gd name="connsiteX115" fmla="*/ 1020572 w 1882648"/>
              <a:gd name="connsiteY115" fmla="*/ 696002 h 2455997"/>
              <a:gd name="connsiteX116" fmla="*/ 1040575 w 1882648"/>
              <a:gd name="connsiteY116" fmla="*/ 656088 h 2455997"/>
              <a:gd name="connsiteX117" fmla="*/ 1060577 w 1882648"/>
              <a:gd name="connsiteY117" fmla="*/ 696002 h 2455997"/>
              <a:gd name="connsiteX118" fmla="*/ 1080516 w 1882648"/>
              <a:gd name="connsiteY118" fmla="*/ 656088 h 2455997"/>
              <a:gd name="connsiteX119" fmla="*/ 1101598 w 1882648"/>
              <a:gd name="connsiteY119" fmla="*/ 696002 h 2455997"/>
              <a:gd name="connsiteX120" fmla="*/ 1116013 w 1882648"/>
              <a:gd name="connsiteY120" fmla="*/ 669414 h 2455997"/>
              <a:gd name="connsiteX121" fmla="*/ 1116013 w 1882648"/>
              <a:gd name="connsiteY121" fmla="*/ 559188 h 2455997"/>
              <a:gd name="connsiteX122" fmla="*/ 1518285 w 1882648"/>
              <a:gd name="connsiteY122" fmla="*/ 519464 h 2455997"/>
              <a:gd name="connsiteX123" fmla="*/ 1518285 w 1882648"/>
              <a:gd name="connsiteY123" fmla="*/ 781036 h 2455997"/>
              <a:gd name="connsiteX124" fmla="*/ 1446784 w 1882648"/>
              <a:gd name="connsiteY124" fmla="*/ 781036 h 2455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</a:cxnLst>
            <a:rect l="l" t="t" r="r" b="b"/>
            <a:pathLst>
              <a:path w="1882648" h="2455997">
                <a:moveTo>
                  <a:pt x="1786573" y="2388987"/>
                </a:moveTo>
                <a:lnTo>
                  <a:pt x="1746377" y="2388987"/>
                </a:lnTo>
                <a:lnTo>
                  <a:pt x="1746377" y="2272098"/>
                </a:lnTo>
                <a:cubicBezTo>
                  <a:pt x="1625727" y="2272098"/>
                  <a:pt x="1621092" y="2067384"/>
                  <a:pt x="1621092" y="2067384"/>
                </a:cubicBezTo>
                <a:lnTo>
                  <a:pt x="1625727" y="2067384"/>
                </a:lnTo>
                <a:lnTo>
                  <a:pt x="1625727" y="1062406"/>
                </a:lnTo>
                <a:lnTo>
                  <a:pt x="1670050" y="1062406"/>
                </a:lnTo>
                <a:lnTo>
                  <a:pt x="1706690" y="781036"/>
                </a:lnTo>
                <a:lnTo>
                  <a:pt x="1625727" y="781036"/>
                </a:lnTo>
                <a:lnTo>
                  <a:pt x="1625727" y="504297"/>
                </a:lnTo>
                <a:cubicBezTo>
                  <a:pt x="1692783" y="489258"/>
                  <a:pt x="1791526" y="470347"/>
                  <a:pt x="1882648" y="446678"/>
                </a:cubicBezTo>
                <a:lnTo>
                  <a:pt x="1806321" y="323634"/>
                </a:lnTo>
                <a:cubicBezTo>
                  <a:pt x="1806321" y="323634"/>
                  <a:pt x="1777492" y="328774"/>
                  <a:pt x="1732534" y="336642"/>
                </a:cubicBezTo>
                <a:lnTo>
                  <a:pt x="1679575" y="247675"/>
                </a:lnTo>
                <a:cubicBezTo>
                  <a:pt x="1679575" y="247675"/>
                  <a:pt x="1633856" y="256495"/>
                  <a:pt x="1561592" y="268299"/>
                </a:cubicBezTo>
                <a:lnTo>
                  <a:pt x="1472058" y="43215"/>
                </a:lnTo>
                <a:cubicBezTo>
                  <a:pt x="1472058" y="19355"/>
                  <a:pt x="1452246" y="0"/>
                  <a:pt x="1428052" y="0"/>
                </a:cubicBezTo>
                <a:cubicBezTo>
                  <a:pt x="1409827" y="0"/>
                  <a:pt x="1394079" y="10978"/>
                  <a:pt x="1387475" y="26652"/>
                </a:cubicBezTo>
                <a:cubicBezTo>
                  <a:pt x="1380871" y="11042"/>
                  <a:pt x="1365187" y="0"/>
                  <a:pt x="1346962" y="0"/>
                </a:cubicBezTo>
                <a:cubicBezTo>
                  <a:pt x="1328738" y="0"/>
                  <a:pt x="1313053" y="10978"/>
                  <a:pt x="1306449" y="26652"/>
                </a:cubicBezTo>
                <a:cubicBezTo>
                  <a:pt x="1299845" y="11042"/>
                  <a:pt x="1284224" y="0"/>
                  <a:pt x="1265936" y="0"/>
                </a:cubicBezTo>
                <a:cubicBezTo>
                  <a:pt x="1247648" y="0"/>
                  <a:pt x="1232027" y="10978"/>
                  <a:pt x="1225423" y="26652"/>
                </a:cubicBezTo>
                <a:cubicBezTo>
                  <a:pt x="1218819" y="11042"/>
                  <a:pt x="1203198" y="0"/>
                  <a:pt x="1184974" y="0"/>
                </a:cubicBezTo>
                <a:cubicBezTo>
                  <a:pt x="1166749" y="0"/>
                  <a:pt x="1151128" y="10978"/>
                  <a:pt x="1144461" y="26652"/>
                </a:cubicBezTo>
                <a:cubicBezTo>
                  <a:pt x="1137857" y="11042"/>
                  <a:pt x="1122236" y="0"/>
                  <a:pt x="1103948" y="0"/>
                </a:cubicBezTo>
                <a:cubicBezTo>
                  <a:pt x="1085660" y="0"/>
                  <a:pt x="1070102" y="10978"/>
                  <a:pt x="1063498" y="26652"/>
                </a:cubicBezTo>
                <a:cubicBezTo>
                  <a:pt x="1056894" y="11042"/>
                  <a:pt x="1041273" y="0"/>
                  <a:pt x="1023049" y="0"/>
                </a:cubicBezTo>
                <a:cubicBezTo>
                  <a:pt x="1004824" y="0"/>
                  <a:pt x="989140" y="10978"/>
                  <a:pt x="982536" y="26652"/>
                </a:cubicBezTo>
                <a:cubicBezTo>
                  <a:pt x="975932" y="11042"/>
                  <a:pt x="960311" y="0"/>
                  <a:pt x="942086" y="0"/>
                </a:cubicBezTo>
                <a:cubicBezTo>
                  <a:pt x="923862" y="0"/>
                  <a:pt x="908177" y="10978"/>
                  <a:pt x="901573" y="26652"/>
                </a:cubicBezTo>
                <a:cubicBezTo>
                  <a:pt x="894969" y="11042"/>
                  <a:pt x="879348" y="0"/>
                  <a:pt x="861124" y="0"/>
                </a:cubicBezTo>
                <a:cubicBezTo>
                  <a:pt x="842899" y="0"/>
                  <a:pt x="827215" y="10978"/>
                  <a:pt x="820611" y="26652"/>
                </a:cubicBezTo>
                <a:cubicBezTo>
                  <a:pt x="814007" y="11042"/>
                  <a:pt x="798386" y="0"/>
                  <a:pt x="780098" y="0"/>
                </a:cubicBezTo>
                <a:cubicBezTo>
                  <a:pt x="761810" y="0"/>
                  <a:pt x="746189" y="10978"/>
                  <a:pt x="739648" y="26652"/>
                </a:cubicBezTo>
                <a:cubicBezTo>
                  <a:pt x="733044" y="11042"/>
                  <a:pt x="717423" y="0"/>
                  <a:pt x="699135" y="0"/>
                </a:cubicBezTo>
                <a:cubicBezTo>
                  <a:pt x="680847" y="0"/>
                  <a:pt x="665290" y="10978"/>
                  <a:pt x="658622" y="26652"/>
                </a:cubicBezTo>
                <a:cubicBezTo>
                  <a:pt x="652018" y="11042"/>
                  <a:pt x="636397" y="0"/>
                  <a:pt x="618173" y="0"/>
                </a:cubicBezTo>
                <a:cubicBezTo>
                  <a:pt x="599948" y="0"/>
                  <a:pt x="584264" y="10978"/>
                  <a:pt x="577723" y="26652"/>
                </a:cubicBezTo>
                <a:cubicBezTo>
                  <a:pt x="571119" y="11042"/>
                  <a:pt x="555498" y="0"/>
                  <a:pt x="537210" y="0"/>
                </a:cubicBezTo>
                <a:cubicBezTo>
                  <a:pt x="518922" y="0"/>
                  <a:pt x="503301" y="10978"/>
                  <a:pt x="496761" y="26652"/>
                </a:cubicBezTo>
                <a:cubicBezTo>
                  <a:pt x="490157" y="11042"/>
                  <a:pt x="474536" y="0"/>
                  <a:pt x="456248" y="0"/>
                </a:cubicBezTo>
                <a:cubicBezTo>
                  <a:pt x="432054" y="0"/>
                  <a:pt x="412369" y="19355"/>
                  <a:pt x="412369" y="43278"/>
                </a:cubicBezTo>
                <a:cubicBezTo>
                  <a:pt x="412369" y="43659"/>
                  <a:pt x="412496" y="44040"/>
                  <a:pt x="412496" y="44420"/>
                </a:cubicBezTo>
                <a:lnTo>
                  <a:pt x="321373" y="268489"/>
                </a:lnTo>
                <a:cubicBezTo>
                  <a:pt x="248666" y="256622"/>
                  <a:pt x="203200" y="247738"/>
                  <a:pt x="203200" y="247738"/>
                </a:cubicBezTo>
                <a:lnTo>
                  <a:pt x="151448" y="336706"/>
                </a:lnTo>
                <a:cubicBezTo>
                  <a:pt x="106426" y="328837"/>
                  <a:pt x="80010" y="323697"/>
                  <a:pt x="80010" y="323697"/>
                </a:cubicBezTo>
                <a:lnTo>
                  <a:pt x="0" y="446741"/>
                </a:lnTo>
                <a:cubicBezTo>
                  <a:pt x="91123" y="470411"/>
                  <a:pt x="190945" y="489321"/>
                  <a:pt x="257937" y="504361"/>
                </a:cubicBezTo>
                <a:lnTo>
                  <a:pt x="257937" y="781099"/>
                </a:lnTo>
                <a:lnTo>
                  <a:pt x="181547" y="781099"/>
                </a:lnTo>
                <a:lnTo>
                  <a:pt x="218186" y="1062470"/>
                </a:lnTo>
                <a:lnTo>
                  <a:pt x="257937" y="1062470"/>
                </a:lnTo>
                <a:lnTo>
                  <a:pt x="257937" y="2067447"/>
                </a:lnTo>
                <a:lnTo>
                  <a:pt x="267145" y="2067447"/>
                </a:lnTo>
                <a:cubicBezTo>
                  <a:pt x="267145" y="2067447"/>
                  <a:pt x="257937" y="2272161"/>
                  <a:pt x="137223" y="2272161"/>
                </a:cubicBezTo>
                <a:lnTo>
                  <a:pt x="137223" y="2389050"/>
                </a:lnTo>
                <a:lnTo>
                  <a:pt x="101600" y="2389050"/>
                </a:lnTo>
                <a:lnTo>
                  <a:pt x="114935" y="2429219"/>
                </a:lnTo>
                <a:lnTo>
                  <a:pt x="79947" y="2429219"/>
                </a:lnTo>
                <a:lnTo>
                  <a:pt x="94805" y="2455998"/>
                </a:lnTo>
                <a:lnTo>
                  <a:pt x="556451" y="2455998"/>
                </a:lnTo>
                <a:lnTo>
                  <a:pt x="569405" y="2429219"/>
                </a:lnTo>
                <a:lnTo>
                  <a:pt x="529463" y="2429219"/>
                </a:lnTo>
                <a:lnTo>
                  <a:pt x="541147" y="2389050"/>
                </a:lnTo>
                <a:lnTo>
                  <a:pt x="499301" y="2389050"/>
                </a:lnTo>
                <a:lnTo>
                  <a:pt x="499301" y="2272161"/>
                </a:lnTo>
                <a:cubicBezTo>
                  <a:pt x="365189" y="2272161"/>
                  <a:pt x="375793" y="2067447"/>
                  <a:pt x="375793" y="2067447"/>
                </a:cubicBezTo>
                <a:lnTo>
                  <a:pt x="365252" y="2067447"/>
                </a:lnTo>
                <a:lnTo>
                  <a:pt x="365252" y="1062470"/>
                </a:lnTo>
                <a:lnTo>
                  <a:pt x="447992" y="1062470"/>
                </a:lnTo>
                <a:lnTo>
                  <a:pt x="442278" y="941900"/>
                </a:lnTo>
                <a:lnTo>
                  <a:pt x="494348" y="941900"/>
                </a:lnTo>
                <a:lnTo>
                  <a:pt x="501206" y="1102702"/>
                </a:lnTo>
                <a:lnTo>
                  <a:pt x="1380300" y="1102702"/>
                </a:lnTo>
                <a:lnTo>
                  <a:pt x="1388237" y="941900"/>
                </a:lnTo>
                <a:lnTo>
                  <a:pt x="1440625" y="941900"/>
                </a:lnTo>
                <a:lnTo>
                  <a:pt x="1435862" y="1062470"/>
                </a:lnTo>
                <a:lnTo>
                  <a:pt x="1518476" y="1062470"/>
                </a:lnTo>
                <a:lnTo>
                  <a:pt x="1518476" y="2067447"/>
                </a:lnTo>
                <a:lnTo>
                  <a:pt x="1503617" y="2067447"/>
                </a:lnTo>
                <a:cubicBezTo>
                  <a:pt x="1503617" y="2067447"/>
                  <a:pt x="1518476" y="2272161"/>
                  <a:pt x="1384427" y="2272161"/>
                </a:cubicBezTo>
                <a:lnTo>
                  <a:pt x="1384427" y="2389050"/>
                </a:lnTo>
                <a:lnTo>
                  <a:pt x="1347153" y="2389050"/>
                </a:lnTo>
                <a:lnTo>
                  <a:pt x="1358837" y="2429219"/>
                </a:lnTo>
                <a:lnTo>
                  <a:pt x="1318895" y="2429219"/>
                </a:lnTo>
                <a:lnTo>
                  <a:pt x="1331849" y="2455998"/>
                </a:lnTo>
                <a:lnTo>
                  <a:pt x="1793558" y="2455998"/>
                </a:lnTo>
                <a:lnTo>
                  <a:pt x="1808417" y="2429219"/>
                </a:lnTo>
                <a:lnTo>
                  <a:pt x="1773428" y="2429219"/>
                </a:lnTo>
                <a:lnTo>
                  <a:pt x="1786763" y="2389050"/>
                </a:lnTo>
                <a:close/>
                <a:moveTo>
                  <a:pt x="1446911" y="781036"/>
                </a:moveTo>
                <a:lnTo>
                  <a:pt x="1443228" y="874826"/>
                </a:lnTo>
                <a:lnTo>
                  <a:pt x="1391476" y="874826"/>
                </a:lnTo>
                <a:lnTo>
                  <a:pt x="1398016" y="740804"/>
                </a:lnTo>
                <a:lnTo>
                  <a:pt x="485648" y="740804"/>
                </a:lnTo>
                <a:lnTo>
                  <a:pt x="491427" y="874826"/>
                </a:lnTo>
                <a:lnTo>
                  <a:pt x="439039" y="874826"/>
                </a:lnTo>
                <a:lnTo>
                  <a:pt x="434594" y="781036"/>
                </a:lnTo>
                <a:lnTo>
                  <a:pt x="365189" y="781036"/>
                </a:lnTo>
                <a:lnTo>
                  <a:pt x="365189" y="519464"/>
                </a:lnTo>
                <a:cubicBezTo>
                  <a:pt x="526098" y="543260"/>
                  <a:pt x="687007" y="554238"/>
                  <a:pt x="780860" y="559188"/>
                </a:cubicBezTo>
                <a:lnTo>
                  <a:pt x="780860" y="669414"/>
                </a:lnTo>
                <a:lnTo>
                  <a:pt x="787527" y="696002"/>
                </a:lnTo>
                <a:lnTo>
                  <a:pt x="804164" y="656088"/>
                </a:lnTo>
                <a:lnTo>
                  <a:pt x="822452" y="696002"/>
                </a:lnTo>
                <a:lnTo>
                  <a:pt x="841629" y="656088"/>
                </a:lnTo>
                <a:lnTo>
                  <a:pt x="861187" y="696002"/>
                </a:lnTo>
                <a:lnTo>
                  <a:pt x="880999" y="656088"/>
                </a:lnTo>
                <a:lnTo>
                  <a:pt x="900875" y="696002"/>
                </a:lnTo>
                <a:lnTo>
                  <a:pt x="920814" y="656088"/>
                </a:lnTo>
                <a:lnTo>
                  <a:pt x="940753" y="696002"/>
                </a:lnTo>
                <a:lnTo>
                  <a:pt x="960692" y="656088"/>
                </a:lnTo>
                <a:lnTo>
                  <a:pt x="980631" y="696002"/>
                </a:lnTo>
                <a:lnTo>
                  <a:pt x="1000633" y="656088"/>
                </a:lnTo>
                <a:lnTo>
                  <a:pt x="1020572" y="696002"/>
                </a:lnTo>
                <a:lnTo>
                  <a:pt x="1040575" y="656088"/>
                </a:lnTo>
                <a:lnTo>
                  <a:pt x="1060577" y="696002"/>
                </a:lnTo>
                <a:lnTo>
                  <a:pt x="1080516" y="656088"/>
                </a:lnTo>
                <a:lnTo>
                  <a:pt x="1101598" y="696002"/>
                </a:lnTo>
                <a:lnTo>
                  <a:pt x="1116013" y="669414"/>
                </a:lnTo>
                <a:lnTo>
                  <a:pt x="1116013" y="559188"/>
                </a:lnTo>
                <a:cubicBezTo>
                  <a:pt x="1209866" y="554238"/>
                  <a:pt x="1343978" y="543260"/>
                  <a:pt x="1518285" y="519464"/>
                </a:cubicBezTo>
                <a:lnTo>
                  <a:pt x="1518285" y="781036"/>
                </a:lnTo>
                <a:lnTo>
                  <a:pt x="1446784" y="781036"/>
                </a:lnTo>
                <a:close/>
              </a:path>
            </a:pathLst>
          </a:custGeom>
          <a:solidFill>
            <a:srgbClr val="B0E0F7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pic>
        <p:nvPicPr>
          <p:cNvPr id="24" name="Graphic 23">
            <a:extLst>
              <a:ext uri="{FF2B5EF4-FFF2-40B4-BE49-F238E27FC236}">
                <a16:creationId xmlns:a16="http://schemas.microsoft.com/office/drawing/2014/main" id="{CE5CABEC-1D33-576E-B22B-EE7EF7D7EBF2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97123" y="6092825"/>
            <a:ext cx="1700209" cy="40005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2184A375-D725-EC2C-BDD9-AB7CF6DF12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638" y="714132"/>
            <a:ext cx="5732362" cy="537700"/>
          </a:xfrm>
        </p:spPr>
        <p:txBody>
          <a:bodyPr vert="horz" lIns="91440" tIns="45720" rIns="91440" bIns="45720" rtlCol="0" anchor="b" anchorCtr="0">
            <a:noAutofit/>
          </a:bodyPr>
          <a:lstStyle>
            <a:lvl1pPr>
              <a:defRPr lang="en-GB" sz="2800" b="1" dirty="0">
                <a:solidFill>
                  <a:schemeClr val="tx1"/>
                </a:solidFill>
                <a:latin typeface="Avenir Next LT Pro" panose="020B0504020202020204" pitchFamily="34" charset="0"/>
              </a:defRPr>
            </a:lvl1pPr>
          </a:lstStyle>
          <a:p>
            <a:pPr marL="0" lvl="0"/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4" name="Text Placeholder 16">
            <a:extLst>
              <a:ext uri="{FF2B5EF4-FFF2-40B4-BE49-F238E27FC236}">
                <a16:creationId xmlns:a16="http://schemas.microsoft.com/office/drawing/2014/main" id="{1E85BA24-1302-52A1-05E2-2AF6431E5D5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181146" y="1487036"/>
            <a:ext cx="10149208" cy="537700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1400">
                <a:solidFill>
                  <a:srgbClr val="687588"/>
                </a:solidFill>
                <a:latin typeface="Avenir Next LT Pro" panose="020B0504020202020204" pitchFamily="34" charset="0"/>
              </a:defRPr>
            </a:lvl1pPr>
            <a:lvl2pPr marL="4572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2pPr>
            <a:lvl3pPr marL="9144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3pPr>
            <a:lvl4pPr marL="13716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4pPr>
            <a:lvl5pPr marL="18288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16">
            <a:extLst>
              <a:ext uri="{FF2B5EF4-FFF2-40B4-BE49-F238E27FC236}">
                <a16:creationId xmlns:a16="http://schemas.microsoft.com/office/drawing/2014/main" id="{9C54EA9A-1737-66D1-FE4C-CE84BEDD04E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181146" y="2148709"/>
            <a:ext cx="10149208" cy="537700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1400">
                <a:solidFill>
                  <a:srgbClr val="687588"/>
                </a:solidFill>
                <a:latin typeface="Avenir Next LT Pro" panose="020B0504020202020204" pitchFamily="34" charset="0"/>
              </a:defRPr>
            </a:lvl1pPr>
            <a:lvl2pPr marL="4572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2pPr>
            <a:lvl3pPr marL="9144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3pPr>
            <a:lvl4pPr marL="13716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4pPr>
            <a:lvl5pPr marL="18288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 Placeholder 16">
            <a:extLst>
              <a:ext uri="{FF2B5EF4-FFF2-40B4-BE49-F238E27FC236}">
                <a16:creationId xmlns:a16="http://schemas.microsoft.com/office/drawing/2014/main" id="{DE15A657-4055-EDD3-2477-88EE8D2CD90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181146" y="2810382"/>
            <a:ext cx="10149208" cy="537700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1400">
                <a:solidFill>
                  <a:srgbClr val="687588"/>
                </a:solidFill>
                <a:latin typeface="Avenir Next LT Pro" panose="020B0504020202020204" pitchFamily="34" charset="0"/>
              </a:defRPr>
            </a:lvl1pPr>
            <a:lvl2pPr marL="4572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2pPr>
            <a:lvl3pPr marL="9144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3pPr>
            <a:lvl4pPr marL="13716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4pPr>
            <a:lvl5pPr marL="18288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ext Placeholder 16">
            <a:extLst>
              <a:ext uri="{FF2B5EF4-FFF2-40B4-BE49-F238E27FC236}">
                <a16:creationId xmlns:a16="http://schemas.microsoft.com/office/drawing/2014/main" id="{610983AB-C046-87BF-F273-987F8DC0D17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181146" y="3472055"/>
            <a:ext cx="10149208" cy="537700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1400">
                <a:solidFill>
                  <a:srgbClr val="687588"/>
                </a:solidFill>
                <a:latin typeface="Avenir Next LT Pro" panose="020B0504020202020204" pitchFamily="34" charset="0"/>
              </a:defRPr>
            </a:lvl1pPr>
            <a:lvl2pPr marL="4572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2pPr>
            <a:lvl3pPr marL="9144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3pPr>
            <a:lvl4pPr marL="13716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4pPr>
            <a:lvl5pPr marL="18288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Graphic 11">
            <a:extLst>
              <a:ext uri="{FF2B5EF4-FFF2-40B4-BE49-F238E27FC236}">
                <a16:creationId xmlns:a16="http://schemas.microsoft.com/office/drawing/2014/main" id="{A9A80478-B33D-FBCC-8A4D-1EA190033E46}"/>
              </a:ext>
            </a:extLst>
          </p:cNvPr>
          <p:cNvSpPr/>
          <p:nvPr/>
        </p:nvSpPr>
        <p:spPr>
          <a:xfrm>
            <a:off x="412296" y="1450152"/>
            <a:ext cx="560850" cy="574584"/>
          </a:xfrm>
          <a:custGeom>
            <a:avLst/>
            <a:gdLst>
              <a:gd name="connsiteX0" fmla="*/ 514579 w 560850"/>
              <a:gd name="connsiteY0" fmla="*/ 258975 h 574584"/>
              <a:gd name="connsiteX1" fmla="*/ 560850 w 560850"/>
              <a:gd name="connsiteY1" fmla="*/ 50680 h 574584"/>
              <a:gd name="connsiteX2" fmla="*/ 428009 w 560850"/>
              <a:gd name="connsiteY2" fmla="*/ 125180 h 574584"/>
              <a:gd name="connsiteX3" fmla="*/ 251286 w 560850"/>
              <a:gd name="connsiteY3" fmla="*/ 74563 h 574584"/>
              <a:gd name="connsiteX4" fmla="*/ 225572 w 560850"/>
              <a:gd name="connsiteY4" fmla="*/ 28951 h 574584"/>
              <a:gd name="connsiteX5" fmla="*/ 28479 w 560850"/>
              <a:gd name="connsiteY5" fmla="*/ 0 h 574584"/>
              <a:gd name="connsiteX6" fmla="*/ 102413 w 560850"/>
              <a:gd name="connsiteY6" fmla="*/ 133795 h 574584"/>
              <a:gd name="connsiteX7" fmla="*/ 52055 w 560850"/>
              <a:gd name="connsiteY7" fmla="*/ 311809 h 574584"/>
              <a:gd name="connsiteX8" fmla="*/ 38790 w 560850"/>
              <a:gd name="connsiteY8" fmla="*/ 319791 h 574584"/>
              <a:gd name="connsiteX9" fmla="*/ 0 w 560850"/>
              <a:gd name="connsiteY9" fmla="*/ 523904 h 574584"/>
              <a:gd name="connsiteX10" fmla="*/ 132841 w 560850"/>
              <a:gd name="connsiteY10" fmla="*/ 449405 h 574584"/>
              <a:gd name="connsiteX11" fmla="*/ 309502 w 560850"/>
              <a:gd name="connsiteY11" fmla="*/ 500022 h 574584"/>
              <a:gd name="connsiteX12" fmla="*/ 325533 w 560850"/>
              <a:gd name="connsiteY12" fmla="*/ 528086 h 574584"/>
              <a:gd name="connsiteX13" fmla="*/ 532308 w 560850"/>
              <a:gd name="connsiteY13" fmla="*/ 574585 h 574584"/>
              <a:gd name="connsiteX14" fmla="*/ 458375 w 560850"/>
              <a:gd name="connsiteY14" fmla="*/ 440789 h 574584"/>
              <a:gd name="connsiteX15" fmla="*/ 508732 w 560850"/>
              <a:gd name="connsiteY15" fmla="*/ 262776 h 574584"/>
              <a:gd name="connsiteX16" fmla="*/ 514579 w 560850"/>
              <a:gd name="connsiteY16" fmla="*/ 258975 h 574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60850" h="574584">
                <a:moveTo>
                  <a:pt x="514579" y="258975"/>
                </a:moveTo>
                <a:lnTo>
                  <a:pt x="560850" y="50680"/>
                </a:lnTo>
                <a:lnTo>
                  <a:pt x="428009" y="125180"/>
                </a:lnTo>
                <a:cubicBezTo>
                  <a:pt x="365329" y="160339"/>
                  <a:pt x="286240" y="137723"/>
                  <a:pt x="251286" y="74563"/>
                </a:cubicBezTo>
                <a:lnTo>
                  <a:pt x="225572" y="28951"/>
                </a:lnTo>
                <a:lnTo>
                  <a:pt x="28479" y="0"/>
                </a:lnTo>
                <a:lnTo>
                  <a:pt x="102413" y="133795"/>
                </a:lnTo>
                <a:cubicBezTo>
                  <a:pt x="137305" y="196955"/>
                  <a:pt x="114798" y="276586"/>
                  <a:pt x="52055" y="311809"/>
                </a:cubicBezTo>
                <a:lnTo>
                  <a:pt x="38790" y="319791"/>
                </a:lnTo>
                <a:lnTo>
                  <a:pt x="0" y="523904"/>
                </a:lnTo>
                <a:lnTo>
                  <a:pt x="132841" y="449405"/>
                </a:lnTo>
                <a:cubicBezTo>
                  <a:pt x="195521" y="414246"/>
                  <a:pt x="274610" y="436862"/>
                  <a:pt x="309502" y="500022"/>
                </a:cubicBezTo>
                <a:lnTo>
                  <a:pt x="325533" y="528086"/>
                </a:lnTo>
                <a:lnTo>
                  <a:pt x="532308" y="574585"/>
                </a:lnTo>
                <a:lnTo>
                  <a:pt x="458375" y="440789"/>
                </a:lnTo>
                <a:cubicBezTo>
                  <a:pt x="423483" y="377629"/>
                  <a:pt x="445989" y="297998"/>
                  <a:pt x="508732" y="262776"/>
                </a:cubicBezTo>
                <a:lnTo>
                  <a:pt x="514579" y="258975"/>
                </a:lnTo>
                <a:close/>
              </a:path>
            </a:pathLst>
          </a:custGeom>
          <a:solidFill>
            <a:srgbClr val="1B1464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en-GB" b="1" i="0" dirty="0">
                <a:solidFill>
                  <a:schemeClr val="bg1"/>
                </a:solidFill>
                <a:latin typeface="Avenir Next LT Pro" panose="020B0504020202020204" pitchFamily="34" charset="77"/>
              </a:rPr>
              <a:t>1</a:t>
            </a:r>
          </a:p>
        </p:txBody>
      </p:sp>
      <p:sp>
        <p:nvSpPr>
          <p:cNvPr id="10" name="Graphic 11">
            <a:extLst>
              <a:ext uri="{FF2B5EF4-FFF2-40B4-BE49-F238E27FC236}">
                <a16:creationId xmlns:a16="http://schemas.microsoft.com/office/drawing/2014/main" id="{888CB6EA-30FA-1058-C34D-9C93275BDE6E}"/>
              </a:ext>
            </a:extLst>
          </p:cNvPr>
          <p:cNvSpPr/>
          <p:nvPr/>
        </p:nvSpPr>
        <p:spPr>
          <a:xfrm>
            <a:off x="412296" y="2111825"/>
            <a:ext cx="560850" cy="574584"/>
          </a:xfrm>
          <a:custGeom>
            <a:avLst/>
            <a:gdLst>
              <a:gd name="connsiteX0" fmla="*/ 514579 w 560850"/>
              <a:gd name="connsiteY0" fmla="*/ 258975 h 574584"/>
              <a:gd name="connsiteX1" fmla="*/ 560850 w 560850"/>
              <a:gd name="connsiteY1" fmla="*/ 50680 h 574584"/>
              <a:gd name="connsiteX2" fmla="*/ 428009 w 560850"/>
              <a:gd name="connsiteY2" fmla="*/ 125180 h 574584"/>
              <a:gd name="connsiteX3" fmla="*/ 251286 w 560850"/>
              <a:gd name="connsiteY3" fmla="*/ 74563 h 574584"/>
              <a:gd name="connsiteX4" fmla="*/ 225572 w 560850"/>
              <a:gd name="connsiteY4" fmla="*/ 28951 h 574584"/>
              <a:gd name="connsiteX5" fmla="*/ 28479 w 560850"/>
              <a:gd name="connsiteY5" fmla="*/ 0 h 574584"/>
              <a:gd name="connsiteX6" fmla="*/ 102413 w 560850"/>
              <a:gd name="connsiteY6" fmla="*/ 133795 h 574584"/>
              <a:gd name="connsiteX7" fmla="*/ 52055 w 560850"/>
              <a:gd name="connsiteY7" fmla="*/ 311809 h 574584"/>
              <a:gd name="connsiteX8" fmla="*/ 38790 w 560850"/>
              <a:gd name="connsiteY8" fmla="*/ 319791 h 574584"/>
              <a:gd name="connsiteX9" fmla="*/ 0 w 560850"/>
              <a:gd name="connsiteY9" fmla="*/ 523904 h 574584"/>
              <a:gd name="connsiteX10" fmla="*/ 132841 w 560850"/>
              <a:gd name="connsiteY10" fmla="*/ 449405 h 574584"/>
              <a:gd name="connsiteX11" fmla="*/ 309502 w 560850"/>
              <a:gd name="connsiteY11" fmla="*/ 500022 h 574584"/>
              <a:gd name="connsiteX12" fmla="*/ 325533 w 560850"/>
              <a:gd name="connsiteY12" fmla="*/ 528086 h 574584"/>
              <a:gd name="connsiteX13" fmla="*/ 532308 w 560850"/>
              <a:gd name="connsiteY13" fmla="*/ 574585 h 574584"/>
              <a:gd name="connsiteX14" fmla="*/ 458375 w 560850"/>
              <a:gd name="connsiteY14" fmla="*/ 440789 h 574584"/>
              <a:gd name="connsiteX15" fmla="*/ 508732 w 560850"/>
              <a:gd name="connsiteY15" fmla="*/ 262776 h 574584"/>
              <a:gd name="connsiteX16" fmla="*/ 514579 w 560850"/>
              <a:gd name="connsiteY16" fmla="*/ 258975 h 574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60850" h="574584">
                <a:moveTo>
                  <a:pt x="514579" y="258975"/>
                </a:moveTo>
                <a:lnTo>
                  <a:pt x="560850" y="50680"/>
                </a:lnTo>
                <a:lnTo>
                  <a:pt x="428009" y="125180"/>
                </a:lnTo>
                <a:cubicBezTo>
                  <a:pt x="365329" y="160339"/>
                  <a:pt x="286240" y="137723"/>
                  <a:pt x="251286" y="74563"/>
                </a:cubicBezTo>
                <a:lnTo>
                  <a:pt x="225572" y="28951"/>
                </a:lnTo>
                <a:lnTo>
                  <a:pt x="28479" y="0"/>
                </a:lnTo>
                <a:lnTo>
                  <a:pt x="102413" y="133795"/>
                </a:lnTo>
                <a:cubicBezTo>
                  <a:pt x="137305" y="196955"/>
                  <a:pt x="114798" y="276586"/>
                  <a:pt x="52055" y="311809"/>
                </a:cubicBezTo>
                <a:lnTo>
                  <a:pt x="38790" y="319791"/>
                </a:lnTo>
                <a:lnTo>
                  <a:pt x="0" y="523904"/>
                </a:lnTo>
                <a:lnTo>
                  <a:pt x="132841" y="449405"/>
                </a:lnTo>
                <a:cubicBezTo>
                  <a:pt x="195521" y="414246"/>
                  <a:pt x="274610" y="436862"/>
                  <a:pt x="309502" y="500022"/>
                </a:cubicBezTo>
                <a:lnTo>
                  <a:pt x="325533" y="528086"/>
                </a:lnTo>
                <a:lnTo>
                  <a:pt x="532308" y="574585"/>
                </a:lnTo>
                <a:lnTo>
                  <a:pt x="458375" y="440789"/>
                </a:lnTo>
                <a:cubicBezTo>
                  <a:pt x="423483" y="377629"/>
                  <a:pt x="445989" y="297998"/>
                  <a:pt x="508732" y="262776"/>
                </a:cubicBezTo>
                <a:lnTo>
                  <a:pt x="514579" y="258975"/>
                </a:lnTo>
                <a:close/>
              </a:path>
            </a:pathLst>
          </a:custGeom>
          <a:solidFill>
            <a:srgbClr val="1B1464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en-GB" b="1" i="0" dirty="0">
                <a:solidFill>
                  <a:schemeClr val="bg1"/>
                </a:solidFill>
                <a:latin typeface="Avenir Next LT Pro" panose="020B0504020202020204" pitchFamily="34" charset="77"/>
              </a:rPr>
              <a:t>2</a:t>
            </a:r>
          </a:p>
        </p:txBody>
      </p:sp>
      <p:sp>
        <p:nvSpPr>
          <p:cNvPr id="11" name="Graphic 11">
            <a:extLst>
              <a:ext uri="{FF2B5EF4-FFF2-40B4-BE49-F238E27FC236}">
                <a16:creationId xmlns:a16="http://schemas.microsoft.com/office/drawing/2014/main" id="{6B8C4E77-EA48-15ED-D0F7-5897DDF3D8B3}"/>
              </a:ext>
            </a:extLst>
          </p:cNvPr>
          <p:cNvSpPr/>
          <p:nvPr/>
        </p:nvSpPr>
        <p:spPr>
          <a:xfrm>
            <a:off x="412296" y="2757674"/>
            <a:ext cx="560850" cy="574584"/>
          </a:xfrm>
          <a:custGeom>
            <a:avLst/>
            <a:gdLst>
              <a:gd name="connsiteX0" fmla="*/ 514579 w 560850"/>
              <a:gd name="connsiteY0" fmla="*/ 258975 h 574584"/>
              <a:gd name="connsiteX1" fmla="*/ 560850 w 560850"/>
              <a:gd name="connsiteY1" fmla="*/ 50680 h 574584"/>
              <a:gd name="connsiteX2" fmla="*/ 428009 w 560850"/>
              <a:gd name="connsiteY2" fmla="*/ 125180 h 574584"/>
              <a:gd name="connsiteX3" fmla="*/ 251286 w 560850"/>
              <a:gd name="connsiteY3" fmla="*/ 74563 h 574584"/>
              <a:gd name="connsiteX4" fmla="*/ 225572 w 560850"/>
              <a:gd name="connsiteY4" fmla="*/ 28951 h 574584"/>
              <a:gd name="connsiteX5" fmla="*/ 28479 w 560850"/>
              <a:gd name="connsiteY5" fmla="*/ 0 h 574584"/>
              <a:gd name="connsiteX6" fmla="*/ 102413 w 560850"/>
              <a:gd name="connsiteY6" fmla="*/ 133795 h 574584"/>
              <a:gd name="connsiteX7" fmla="*/ 52055 w 560850"/>
              <a:gd name="connsiteY7" fmla="*/ 311809 h 574584"/>
              <a:gd name="connsiteX8" fmla="*/ 38790 w 560850"/>
              <a:gd name="connsiteY8" fmla="*/ 319791 h 574584"/>
              <a:gd name="connsiteX9" fmla="*/ 0 w 560850"/>
              <a:gd name="connsiteY9" fmla="*/ 523904 h 574584"/>
              <a:gd name="connsiteX10" fmla="*/ 132841 w 560850"/>
              <a:gd name="connsiteY10" fmla="*/ 449405 h 574584"/>
              <a:gd name="connsiteX11" fmla="*/ 309502 w 560850"/>
              <a:gd name="connsiteY11" fmla="*/ 500022 h 574584"/>
              <a:gd name="connsiteX12" fmla="*/ 325533 w 560850"/>
              <a:gd name="connsiteY12" fmla="*/ 528086 h 574584"/>
              <a:gd name="connsiteX13" fmla="*/ 532308 w 560850"/>
              <a:gd name="connsiteY13" fmla="*/ 574585 h 574584"/>
              <a:gd name="connsiteX14" fmla="*/ 458375 w 560850"/>
              <a:gd name="connsiteY14" fmla="*/ 440789 h 574584"/>
              <a:gd name="connsiteX15" fmla="*/ 508732 w 560850"/>
              <a:gd name="connsiteY15" fmla="*/ 262776 h 574584"/>
              <a:gd name="connsiteX16" fmla="*/ 514579 w 560850"/>
              <a:gd name="connsiteY16" fmla="*/ 258975 h 574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60850" h="574584">
                <a:moveTo>
                  <a:pt x="514579" y="258975"/>
                </a:moveTo>
                <a:lnTo>
                  <a:pt x="560850" y="50680"/>
                </a:lnTo>
                <a:lnTo>
                  <a:pt x="428009" y="125180"/>
                </a:lnTo>
                <a:cubicBezTo>
                  <a:pt x="365329" y="160339"/>
                  <a:pt x="286240" y="137723"/>
                  <a:pt x="251286" y="74563"/>
                </a:cubicBezTo>
                <a:lnTo>
                  <a:pt x="225572" y="28951"/>
                </a:lnTo>
                <a:lnTo>
                  <a:pt x="28479" y="0"/>
                </a:lnTo>
                <a:lnTo>
                  <a:pt x="102413" y="133795"/>
                </a:lnTo>
                <a:cubicBezTo>
                  <a:pt x="137305" y="196955"/>
                  <a:pt x="114798" y="276586"/>
                  <a:pt x="52055" y="311809"/>
                </a:cubicBezTo>
                <a:lnTo>
                  <a:pt x="38790" y="319791"/>
                </a:lnTo>
                <a:lnTo>
                  <a:pt x="0" y="523904"/>
                </a:lnTo>
                <a:lnTo>
                  <a:pt x="132841" y="449405"/>
                </a:lnTo>
                <a:cubicBezTo>
                  <a:pt x="195521" y="414246"/>
                  <a:pt x="274610" y="436862"/>
                  <a:pt x="309502" y="500022"/>
                </a:cubicBezTo>
                <a:lnTo>
                  <a:pt x="325533" y="528086"/>
                </a:lnTo>
                <a:lnTo>
                  <a:pt x="532308" y="574585"/>
                </a:lnTo>
                <a:lnTo>
                  <a:pt x="458375" y="440789"/>
                </a:lnTo>
                <a:cubicBezTo>
                  <a:pt x="423483" y="377629"/>
                  <a:pt x="445989" y="297998"/>
                  <a:pt x="508732" y="262776"/>
                </a:cubicBezTo>
                <a:lnTo>
                  <a:pt x="514579" y="258975"/>
                </a:lnTo>
                <a:close/>
              </a:path>
            </a:pathLst>
          </a:custGeom>
          <a:solidFill>
            <a:srgbClr val="1B1464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en-GB" b="1" i="0" dirty="0">
                <a:solidFill>
                  <a:schemeClr val="bg1"/>
                </a:solidFill>
                <a:latin typeface="Avenir Next LT Pro" panose="020B0504020202020204" pitchFamily="34" charset="77"/>
              </a:rPr>
              <a:t>3</a:t>
            </a:r>
          </a:p>
        </p:txBody>
      </p:sp>
      <p:sp>
        <p:nvSpPr>
          <p:cNvPr id="12" name="Graphic 11">
            <a:extLst>
              <a:ext uri="{FF2B5EF4-FFF2-40B4-BE49-F238E27FC236}">
                <a16:creationId xmlns:a16="http://schemas.microsoft.com/office/drawing/2014/main" id="{5F1CCE61-7F36-0E83-D8D0-E65BBFA973F8}"/>
              </a:ext>
            </a:extLst>
          </p:cNvPr>
          <p:cNvSpPr/>
          <p:nvPr/>
        </p:nvSpPr>
        <p:spPr>
          <a:xfrm>
            <a:off x="412296" y="3429000"/>
            <a:ext cx="560850" cy="574584"/>
          </a:xfrm>
          <a:custGeom>
            <a:avLst/>
            <a:gdLst>
              <a:gd name="connsiteX0" fmla="*/ 514579 w 560850"/>
              <a:gd name="connsiteY0" fmla="*/ 258975 h 574584"/>
              <a:gd name="connsiteX1" fmla="*/ 560850 w 560850"/>
              <a:gd name="connsiteY1" fmla="*/ 50680 h 574584"/>
              <a:gd name="connsiteX2" fmla="*/ 428009 w 560850"/>
              <a:gd name="connsiteY2" fmla="*/ 125180 h 574584"/>
              <a:gd name="connsiteX3" fmla="*/ 251286 w 560850"/>
              <a:gd name="connsiteY3" fmla="*/ 74563 h 574584"/>
              <a:gd name="connsiteX4" fmla="*/ 225572 w 560850"/>
              <a:gd name="connsiteY4" fmla="*/ 28951 h 574584"/>
              <a:gd name="connsiteX5" fmla="*/ 28479 w 560850"/>
              <a:gd name="connsiteY5" fmla="*/ 0 h 574584"/>
              <a:gd name="connsiteX6" fmla="*/ 102413 w 560850"/>
              <a:gd name="connsiteY6" fmla="*/ 133795 h 574584"/>
              <a:gd name="connsiteX7" fmla="*/ 52055 w 560850"/>
              <a:gd name="connsiteY7" fmla="*/ 311809 h 574584"/>
              <a:gd name="connsiteX8" fmla="*/ 38790 w 560850"/>
              <a:gd name="connsiteY8" fmla="*/ 319791 h 574584"/>
              <a:gd name="connsiteX9" fmla="*/ 0 w 560850"/>
              <a:gd name="connsiteY9" fmla="*/ 523904 h 574584"/>
              <a:gd name="connsiteX10" fmla="*/ 132841 w 560850"/>
              <a:gd name="connsiteY10" fmla="*/ 449405 h 574584"/>
              <a:gd name="connsiteX11" fmla="*/ 309502 w 560850"/>
              <a:gd name="connsiteY11" fmla="*/ 500022 h 574584"/>
              <a:gd name="connsiteX12" fmla="*/ 325533 w 560850"/>
              <a:gd name="connsiteY12" fmla="*/ 528086 h 574584"/>
              <a:gd name="connsiteX13" fmla="*/ 532308 w 560850"/>
              <a:gd name="connsiteY13" fmla="*/ 574585 h 574584"/>
              <a:gd name="connsiteX14" fmla="*/ 458375 w 560850"/>
              <a:gd name="connsiteY14" fmla="*/ 440789 h 574584"/>
              <a:gd name="connsiteX15" fmla="*/ 508732 w 560850"/>
              <a:gd name="connsiteY15" fmla="*/ 262776 h 574584"/>
              <a:gd name="connsiteX16" fmla="*/ 514579 w 560850"/>
              <a:gd name="connsiteY16" fmla="*/ 258975 h 574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60850" h="574584">
                <a:moveTo>
                  <a:pt x="514579" y="258975"/>
                </a:moveTo>
                <a:lnTo>
                  <a:pt x="560850" y="50680"/>
                </a:lnTo>
                <a:lnTo>
                  <a:pt x="428009" y="125180"/>
                </a:lnTo>
                <a:cubicBezTo>
                  <a:pt x="365329" y="160339"/>
                  <a:pt x="286240" y="137723"/>
                  <a:pt x="251286" y="74563"/>
                </a:cubicBezTo>
                <a:lnTo>
                  <a:pt x="225572" y="28951"/>
                </a:lnTo>
                <a:lnTo>
                  <a:pt x="28479" y="0"/>
                </a:lnTo>
                <a:lnTo>
                  <a:pt x="102413" y="133795"/>
                </a:lnTo>
                <a:cubicBezTo>
                  <a:pt x="137305" y="196955"/>
                  <a:pt x="114798" y="276586"/>
                  <a:pt x="52055" y="311809"/>
                </a:cubicBezTo>
                <a:lnTo>
                  <a:pt x="38790" y="319791"/>
                </a:lnTo>
                <a:lnTo>
                  <a:pt x="0" y="523904"/>
                </a:lnTo>
                <a:lnTo>
                  <a:pt x="132841" y="449405"/>
                </a:lnTo>
                <a:cubicBezTo>
                  <a:pt x="195521" y="414246"/>
                  <a:pt x="274610" y="436862"/>
                  <a:pt x="309502" y="500022"/>
                </a:cubicBezTo>
                <a:lnTo>
                  <a:pt x="325533" y="528086"/>
                </a:lnTo>
                <a:lnTo>
                  <a:pt x="532308" y="574585"/>
                </a:lnTo>
                <a:lnTo>
                  <a:pt x="458375" y="440789"/>
                </a:lnTo>
                <a:cubicBezTo>
                  <a:pt x="423483" y="377629"/>
                  <a:pt x="445989" y="297998"/>
                  <a:pt x="508732" y="262776"/>
                </a:cubicBezTo>
                <a:lnTo>
                  <a:pt x="514579" y="258975"/>
                </a:lnTo>
                <a:close/>
              </a:path>
            </a:pathLst>
          </a:custGeom>
          <a:solidFill>
            <a:srgbClr val="1B1464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en-GB" b="1" i="0" dirty="0">
                <a:solidFill>
                  <a:schemeClr val="bg1"/>
                </a:solidFill>
                <a:latin typeface="Avenir Next LT Pro" panose="020B0504020202020204" pitchFamily="34" charset="77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93824616"/>
      </p:ext>
    </p:extLst>
  </p:cSld>
  <p:clrMapOvr>
    <a:masterClrMapping/>
  </p:clrMapOvr>
  <p:transition spd="slow">
    <p:cover/>
  </p:transition>
  <p:extLst>
    <p:ext uri="{DCECCB84-F9BA-43D5-87BE-67443E8EF086}">
      <p15:sldGuideLst xmlns:p15="http://schemas.microsoft.com/office/powerpoint/2012/main">
        <p15:guide id="3" orient="horz" pos="2160">
          <p15:clr>
            <a:srgbClr val="FBAE40"/>
          </p15:clr>
        </p15:guide>
        <p15:guide id="4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Five_Objectives">
    <p:bg>
      <p:bgPr>
        <a:solidFill>
          <a:srgbClr val="F0F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Graphic 20">
            <a:extLst>
              <a:ext uri="{FF2B5EF4-FFF2-40B4-BE49-F238E27FC236}">
                <a16:creationId xmlns:a16="http://schemas.microsoft.com/office/drawing/2014/main" id="{1DECCBAD-71F1-422A-A01E-73978118AAF4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5691554" y="454769"/>
            <a:ext cx="5638800" cy="5727700"/>
          </a:xfrm>
          <a:prstGeom prst="rect">
            <a:avLst/>
          </a:prstGeom>
        </p:spPr>
      </p:pic>
      <p:sp>
        <p:nvSpPr>
          <p:cNvPr id="22" name="Freeform 21">
            <a:extLst>
              <a:ext uri="{FF2B5EF4-FFF2-40B4-BE49-F238E27FC236}">
                <a16:creationId xmlns:a16="http://schemas.microsoft.com/office/drawing/2014/main" id="{2F4B3ECB-8063-5C3E-21EB-ABA2DB626E00}"/>
              </a:ext>
            </a:extLst>
          </p:cNvPr>
          <p:cNvSpPr/>
          <p:nvPr/>
        </p:nvSpPr>
        <p:spPr>
          <a:xfrm>
            <a:off x="-63" y="5026929"/>
            <a:ext cx="12192063" cy="1831071"/>
          </a:xfrm>
          <a:custGeom>
            <a:avLst/>
            <a:gdLst>
              <a:gd name="connsiteX0" fmla="*/ 10395075 w 12192063"/>
              <a:gd name="connsiteY0" fmla="*/ 1317 h 1831071"/>
              <a:gd name="connsiteX1" fmla="*/ 10821289 w 12192063"/>
              <a:gd name="connsiteY1" fmla="*/ 117474 h 1831071"/>
              <a:gd name="connsiteX2" fmla="*/ 11380343 w 12192063"/>
              <a:gd name="connsiteY2" fmla="*/ 117474 h 1831071"/>
              <a:gd name="connsiteX3" fmla="*/ 11380343 w 12192063"/>
              <a:gd name="connsiteY3" fmla="*/ 120268 h 1831071"/>
              <a:gd name="connsiteX4" fmla="*/ 11985625 w 12192063"/>
              <a:gd name="connsiteY4" fmla="*/ 24256 h 1831071"/>
              <a:gd name="connsiteX5" fmla="*/ 12192063 w 12192063"/>
              <a:gd name="connsiteY5" fmla="*/ 105409 h 1831071"/>
              <a:gd name="connsiteX6" fmla="*/ 12192063 w 12192063"/>
              <a:gd name="connsiteY6" fmla="*/ 1831071 h 1831071"/>
              <a:gd name="connsiteX7" fmla="*/ 0 w 12192063"/>
              <a:gd name="connsiteY7" fmla="*/ 1831071 h 1831071"/>
              <a:gd name="connsiteX8" fmla="*/ 0 w 12192063"/>
              <a:gd name="connsiteY8" fmla="*/ 447102 h 1831071"/>
              <a:gd name="connsiteX9" fmla="*/ 628714 w 12192063"/>
              <a:gd name="connsiteY9" fmla="*/ 442340 h 1831071"/>
              <a:gd name="connsiteX10" fmla="*/ 816356 w 12192063"/>
              <a:gd name="connsiteY10" fmla="*/ 276986 h 1831071"/>
              <a:gd name="connsiteX11" fmla="*/ 1193419 w 12192063"/>
              <a:gd name="connsiteY11" fmla="*/ 368870 h 1831071"/>
              <a:gd name="connsiteX12" fmla="*/ 1679702 w 12192063"/>
              <a:gd name="connsiteY12" fmla="*/ 564514 h 1831071"/>
              <a:gd name="connsiteX13" fmla="*/ 1991995 w 12192063"/>
              <a:gd name="connsiteY13" fmla="*/ 556259 h 1831071"/>
              <a:gd name="connsiteX14" fmla="*/ 2184527 w 12192063"/>
              <a:gd name="connsiteY14" fmla="*/ 390588 h 1831071"/>
              <a:gd name="connsiteX15" fmla="*/ 2426589 w 12192063"/>
              <a:gd name="connsiteY15" fmla="*/ 390588 h 1831071"/>
              <a:gd name="connsiteX16" fmla="*/ 2710942 w 12192063"/>
              <a:gd name="connsiteY16" fmla="*/ 613092 h 1831071"/>
              <a:gd name="connsiteX17" fmla="*/ 2996057 w 12192063"/>
              <a:gd name="connsiteY17" fmla="*/ 613092 h 1831071"/>
              <a:gd name="connsiteX18" fmla="*/ 3345053 w 12192063"/>
              <a:gd name="connsiteY18" fmla="*/ 759904 h 1831071"/>
              <a:gd name="connsiteX19" fmla="*/ 3914521 w 12192063"/>
              <a:gd name="connsiteY19" fmla="*/ 759904 h 1831071"/>
              <a:gd name="connsiteX20" fmla="*/ 4961574 w 12192063"/>
              <a:gd name="connsiteY20" fmla="*/ 759904 h 1831071"/>
              <a:gd name="connsiteX21" fmla="*/ 5728844 w 12192063"/>
              <a:gd name="connsiteY21" fmla="*/ 429513 h 1831071"/>
              <a:gd name="connsiteX22" fmla="*/ 6592444 w 12192063"/>
              <a:gd name="connsiteY22" fmla="*/ 131634 h 1831071"/>
              <a:gd name="connsiteX23" fmla="*/ 7376606 w 12192063"/>
              <a:gd name="connsiteY23" fmla="*/ 117474 h 1831071"/>
              <a:gd name="connsiteX24" fmla="*/ 8088058 w 12192063"/>
              <a:gd name="connsiteY24" fmla="*/ 117474 h 1831071"/>
              <a:gd name="connsiteX25" fmla="*/ 8157782 w 12192063"/>
              <a:gd name="connsiteY25" fmla="*/ 117474 h 1831071"/>
              <a:gd name="connsiteX26" fmla="*/ 9746742 w 12192063"/>
              <a:gd name="connsiteY26" fmla="*/ 117474 h 1831071"/>
              <a:gd name="connsiteX27" fmla="*/ 9755886 w 12192063"/>
              <a:gd name="connsiteY27" fmla="*/ 117474 h 1831071"/>
              <a:gd name="connsiteX28" fmla="*/ 10288587 w 12192063"/>
              <a:gd name="connsiteY28" fmla="*/ 25717 h 1831071"/>
              <a:gd name="connsiteX29" fmla="*/ 10395075 w 12192063"/>
              <a:gd name="connsiteY29" fmla="*/ 1317 h 18310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2192063" h="1831071">
                <a:moveTo>
                  <a:pt x="10395075" y="1317"/>
                </a:moveTo>
                <a:cubicBezTo>
                  <a:pt x="10552649" y="14211"/>
                  <a:pt x="10821289" y="117474"/>
                  <a:pt x="10821289" y="117474"/>
                </a:cubicBezTo>
                <a:lnTo>
                  <a:pt x="11380343" y="117474"/>
                </a:lnTo>
                <a:lnTo>
                  <a:pt x="11380343" y="120268"/>
                </a:lnTo>
                <a:cubicBezTo>
                  <a:pt x="11380343" y="120268"/>
                  <a:pt x="11875453" y="3047"/>
                  <a:pt x="11985625" y="24256"/>
                </a:cubicBezTo>
                <a:cubicBezTo>
                  <a:pt x="12053951" y="37401"/>
                  <a:pt x="12100814" y="77088"/>
                  <a:pt x="12192063" y="105409"/>
                </a:cubicBezTo>
                <a:lnTo>
                  <a:pt x="12192063" y="1831071"/>
                </a:lnTo>
                <a:lnTo>
                  <a:pt x="0" y="1831071"/>
                </a:lnTo>
                <a:lnTo>
                  <a:pt x="0" y="447102"/>
                </a:lnTo>
                <a:lnTo>
                  <a:pt x="628714" y="442340"/>
                </a:lnTo>
                <a:cubicBezTo>
                  <a:pt x="628714" y="442340"/>
                  <a:pt x="669417" y="234568"/>
                  <a:pt x="816356" y="276986"/>
                </a:cubicBezTo>
                <a:cubicBezTo>
                  <a:pt x="963295" y="319404"/>
                  <a:pt x="1129665" y="344868"/>
                  <a:pt x="1193419" y="368870"/>
                </a:cubicBezTo>
                <a:cubicBezTo>
                  <a:pt x="1257237" y="392874"/>
                  <a:pt x="1679702" y="564514"/>
                  <a:pt x="1679702" y="564514"/>
                </a:cubicBezTo>
                <a:lnTo>
                  <a:pt x="1991995" y="556259"/>
                </a:lnTo>
                <a:lnTo>
                  <a:pt x="2184527" y="390588"/>
                </a:lnTo>
                <a:cubicBezTo>
                  <a:pt x="2184527" y="390588"/>
                  <a:pt x="2334768" y="447928"/>
                  <a:pt x="2426589" y="390588"/>
                </a:cubicBezTo>
                <a:cubicBezTo>
                  <a:pt x="2518474" y="333247"/>
                  <a:pt x="2710942" y="613092"/>
                  <a:pt x="2710942" y="613092"/>
                </a:cubicBezTo>
                <a:cubicBezTo>
                  <a:pt x="2710942" y="613092"/>
                  <a:pt x="2922588" y="631443"/>
                  <a:pt x="2996057" y="613092"/>
                </a:cubicBezTo>
                <a:cubicBezTo>
                  <a:pt x="3069527" y="594676"/>
                  <a:pt x="3198114" y="833310"/>
                  <a:pt x="3345053" y="759904"/>
                </a:cubicBezTo>
                <a:cubicBezTo>
                  <a:pt x="3492056" y="686498"/>
                  <a:pt x="3638995" y="833310"/>
                  <a:pt x="3914521" y="759904"/>
                </a:cubicBezTo>
                <a:cubicBezTo>
                  <a:pt x="4190048" y="686498"/>
                  <a:pt x="4722814" y="759904"/>
                  <a:pt x="4961574" y="759904"/>
                </a:cubicBezTo>
                <a:cubicBezTo>
                  <a:pt x="5200333" y="759904"/>
                  <a:pt x="5420805" y="502919"/>
                  <a:pt x="5728844" y="429513"/>
                </a:cubicBezTo>
                <a:cubicBezTo>
                  <a:pt x="6036882" y="356107"/>
                  <a:pt x="6229033" y="190880"/>
                  <a:pt x="6592444" y="131634"/>
                </a:cubicBezTo>
                <a:cubicBezTo>
                  <a:pt x="6955917" y="72389"/>
                  <a:pt x="6982144" y="190880"/>
                  <a:pt x="7376606" y="117474"/>
                </a:cubicBezTo>
                <a:cubicBezTo>
                  <a:pt x="7771068" y="44068"/>
                  <a:pt x="7900608" y="172529"/>
                  <a:pt x="8088058" y="117474"/>
                </a:cubicBezTo>
                <a:cubicBezTo>
                  <a:pt x="8275511" y="62420"/>
                  <a:pt x="8157782" y="117474"/>
                  <a:pt x="8157782" y="117474"/>
                </a:cubicBezTo>
                <a:lnTo>
                  <a:pt x="9746742" y="117474"/>
                </a:lnTo>
                <a:cubicBezTo>
                  <a:pt x="9746424" y="117474"/>
                  <a:pt x="9749028" y="117474"/>
                  <a:pt x="9755886" y="117474"/>
                </a:cubicBezTo>
                <a:cubicBezTo>
                  <a:pt x="9811004" y="117474"/>
                  <a:pt x="10233470" y="117474"/>
                  <a:pt x="10288587" y="25717"/>
                </a:cubicBezTo>
                <a:cubicBezTo>
                  <a:pt x="10302367" y="2762"/>
                  <a:pt x="10342551" y="-2982"/>
                  <a:pt x="10395075" y="1317"/>
                </a:cubicBezTo>
                <a:close/>
              </a:path>
            </a:pathLst>
          </a:custGeom>
          <a:solidFill>
            <a:srgbClr val="D4EDFC"/>
          </a:solidFill>
          <a:ln w="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GB"/>
          </a:p>
        </p:txBody>
      </p:sp>
      <p:sp>
        <p:nvSpPr>
          <p:cNvPr id="23" name="Freeform 22">
            <a:extLst>
              <a:ext uri="{FF2B5EF4-FFF2-40B4-BE49-F238E27FC236}">
                <a16:creationId xmlns:a16="http://schemas.microsoft.com/office/drawing/2014/main" id="{ED4B0B79-1BB9-C489-1194-AA663001E6B7}"/>
              </a:ext>
            </a:extLst>
          </p:cNvPr>
          <p:cNvSpPr/>
          <p:nvPr/>
        </p:nvSpPr>
        <p:spPr>
          <a:xfrm>
            <a:off x="7780781" y="1106311"/>
            <a:ext cx="3280727" cy="4056380"/>
          </a:xfrm>
          <a:custGeom>
            <a:avLst/>
            <a:gdLst>
              <a:gd name="connsiteX0" fmla="*/ 2734691 w 3280727"/>
              <a:gd name="connsiteY0" fmla="*/ 642430 h 4056380"/>
              <a:gd name="connsiteX1" fmla="*/ 2791905 w 3280727"/>
              <a:gd name="connsiteY1" fmla="*/ 642430 h 4056380"/>
              <a:gd name="connsiteX2" fmla="*/ 2791905 w 3280727"/>
              <a:gd name="connsiteY2" fmla="*/ 569024 h 4056380"/>
              <a:gd name="connsiteX3" fmla="*/ 2277936 w 3280727"/>
              <a:gd name="connsiteY3" fmla="*/ 569024 h 4056380"/>
              <a:gd name="connsiteX4" fmla="*/ 2277936 w 3280727"/>
              <a:gd name="connsiteY4" fmla="*/ 495618 h 4056380"/>
              <a:gd name="connsiteX5" fmla="*/ 2331149 w 3280727"/>
              <a:gd name="connsiteY5" fmla="*/ 495618 h 4056380"/>
              <a:gd name="connsiteX6" fmla="*/ 2399983 w 3280727"/>
              <a:gd name="connsiteY6" fmla="*/ 0 h 4056380"/>
              <a:gd name="connsiteX7" fmla="*/ 913512 w 3280727"/>
              <a:gd name="connsiteY7" fmla="*/ 0 h 4056380"/>
              <a:gd name="connsiteX8" fmla="*/ 971297 w 3280727"/>
              <a:gd name="connsiteY8" fmla="*/ 495618 h 4056380"/>
              <a:gd name="connsiteX9" fmla="*/ 1029780 w 3280727"/>
              <a:gd name="connsiteY9" fmla="*/ 495618 h 4056380"/>
              <a:gd name="connsiteX10" fmla="*/ 1029780 w 3280727"/>
              <a:gd name="connsiteY10" fmla="*/ 569024 h 4056380"/>
              <a:gd name="connsiteX11" fmla="*/ 589280 w 3280727"/>
              <a:gd name="connsiteY11" fmla="*/ 569024 h 4056380"/>
              <a:gd name="connsiteX12" fmla="*/ 589280 w 3280727"/>
              <a:gd name="connsiteY12" fmla="*/ 642430 h 4056380"/>
              <a:gd name="connsiteX13" fmla="*/ 646494 w 3280727"/>
              <a:gd name="connsiteY13" fmla="*/ 642430 h 4056380"/>
              <a:gd name="connsiteX14" fmla="*/ 0 w 3280727"/>
              <a:gd name="connsiteY14" fmla="*/ 1376617 h 4056380"/>
              <a:gd name="connsiteX15" fmla="*/ 258890 w 3280727"/>
              <a:gd name="connsiteY15" fmla="*/ 1376617 h 4056380"/>
              <a:gd name="connsiteX16" fmla="*/ 258890 w 3280727"/>
              <a:gd name="connsiteY16" fmla="*/ 1431671 h 4056380"/>
              <a:gd name="connsiteX17" fmla="*/ 424117 w 3280727"/>
              <a:gd name="connsiteY17" fmla="*/ 1431671 h 4056380"/>
              <a:gd name="connsiteX18" fmla="*/ 424117 w 3280727"/>
              <a:gd name="connsiteY18" fmla="*/ 1541780 h 4056380"/>
              <a:gd name="connsiteX19" fmla="*/ 398526 w 3280727"/>
              <a:gd name="connsiteY19" fmla="*/ 1541780 h 4056380"/>
              <a:gd name="connsiteX20" fmla="*/ 281051 w 3280727"/>
              <a:gd name="connsiteY20" fmla="*/ 1486726 h 4056380"/>
              <a:gd name="connsiteX21" fmla="*/ 165736 w 3280727"/>
              <a:gd name="connsiteY21" fmla="*/ 1486726 h 4056380"/>
              <a:gd name="connsiteX22" fmla="*/ 185865 w 3280727"/>
              <a:gd name="connsiteY22" fmla="*/ 1546162 h 4056380"/>
              <a:gd name="connsiteX23" fmla="*/ 424180 w 3280727"/>
              <a:gd name="connsiteY23" fmla="*/ 1680655 h 4056380"/>
              <a:gd name="connsiteX24" fmla="*/ 424180 w 3280727"/>
              <a:gd name="connsiteY24" fmla="*/ 1835467 h 4056380"/>
              <a:gd name="connsiteX25" fmla="*/ 252476 w 3280727"/>
              <a:gd name="connsiteY25" fmla="*/ 1835467 h 4056380"/>
              <a:gd name="connsiteX26" fmla="*/ 268923 w 3280727"/>
              <a:gd name="connsiteY26" fmla="*/ 1908874 h 4056380"/>
              <a:gd name="connsiteX27" fmla="*/ 373126 w 3280727"/>
              <a:gd name="connsiteY27" fmla="*/ 1908874 h 4056380"/>
              <a:gd name="connsiteX28" fmla="*/ 397511 w 3280727"/>
              <a:gd name="connsiteY28" fmla="*/ 2312670 h 4056380"/>
              <a:gd name="connsiteX29" fmla="*/ 332423 w 3280727"/>
              <a:gd name="connsiteY29" fmla="*/ 2312670 h 4056380"/>
              <a:gd name="connsiteX30" fmla="*/ 332423 w 3280727"/>
              <a:gd name="connsiteY30" fmla="*/ 2422779 h 4056380"/>
              <a:gd name="connsiteX31" fmla="*/ 404940 w 3280727"/>
              <a:gd name="connsiteY31" fmla="*/ 2422779 h 4056380"/>
              <a:gd name="connsiteX32" fmla="*/ 462407 w 3280727"/>
              <a:gd name="connsiteY32" fmla="*/ 3358896 h 4056380"/>
              <a:gd name="connsiteX33" fmla="*/ 406083 w 3280727"/>
              <a:gd name="connsiteY33" fmla="*/ 3358896 h 4056380"/>
              <a:gd name="connsiteX34" fmla="*/ 438722 w 3280727"/>
              <a:gd name="connsiteY34" fmla="*/ 3781044 h 4056380"/>
              <a:gd name="connsiteX35" fmla="*/ 263462 w 3280727"/>
              <a:gd name="connsiteY35" fmla="*/ 3781044 h 4056380"/>
              <a:gd name="connsiteX36" fmla="*/ 307340 w 3280727"/>
              <a:gd name="connsiteY36" fmla="*/ 4056380 h 4056380"/>
              <a:gd name="connsiteX37" fmla="*/ 2951544 w 3280727"/>
              <a:gd name="connsiteY37" fmla="*/ 4056380 h 4056380"/>
              <a:gd name="connsiteX38" fmla="*/ 3006408 w 3280727"/>
              <a:gd name="connsiteY38" fmla="*/ 3781044 h 4056380"/>
              <a:gd name="connsiteX39" fmla="*/ 2836291 w 3280727"/>
              <a:gd name="connsiteY39" fmla="*/ 3781044 h 4056380"/>
              <a:gd name="connsiteX40" fmla="*/ 2863724 w 3280727"/>
              <a:gd name="connsiteY40" fmla="*/ 3358896 h 4056380"/>
              <a:gd name="connsiteX41" fmla="*/ 2808860 w 3280727"/>
              <a:gd name="connsiteY41" fmla="*/ 3358896 h 4056380"/>
              <a:gd name="connsiteX42" fmla="*/ 2865375 w 3280727"/>
              <a:gd name="connsiteY42" fmla="*/ 2422779 h 4056380"/>
              <a:gd name="connsiteX43" fmla="*/ 2975484 w 3280727"/>
              <a:gd name="connsiteY43" fmla="*/ 2422779 h 4056380"/>
              <a:gd name="connsiteX44" fmla="*/ 2975484 w 3280727"/>
              <a:gd name="connsiteY44" fmla="*/ 2312670 h 4056380"/>
              <a:gd name="connsiteX45" fmla="*/ 2872677 w 3280727"/>
              <a:gd name="connsiteY45" fmla="*/ 2312670 h 4056380"/>
              <a:gd name="connsiteX46" fmla="*/ 2896616 w 3280727"/>
              <a:gd name="connsiteY46" fmla="*/ 1908874 h 4056380"/>
              <a:gd name="connsiteX47" fmla="*/ 2987167 w 3280727"/>
              <a:gd name="connsiteY47" fmla="*/ 1908874 h 4056380"/>
              <a:gd name="connsiteX48" fmla="*/ 3006408 w 3280727"/>
              <a:gd name="connsiteY48" fmla="*/ 1835467 h 4056380"/>
              <a:gd name="connsiteX49" fmla="*/ 2902141 w 3280727"/>
              <a:gd name="connsiteY49" fmla="*/ 1835467 h 4056380"/>
              <a:gd name="connsiteX50" fmla="*/ 2902141 w 3280727"/>
              <a:gd name="connsiteY50" fmla="*/ 1680655 h 4056380"/>
              <a:gd name="connsiteX51" fmla="*/ 3112326 w 3280727"/>
              <a:gd name="connsiteY51" fmla="*/ 1546162 h 4056380"/>
              <a:gd name="connsiteX52" fmla="*/ 3115120 w 3280727"/>
              <a:gd name="connsiteY52" fmla="*/ 1486726 h 4056380"/>
              <a:gd name="connsiteX53" fmla="*/ 2999804 w 3280727"/>
              <a:gd name="connsiteY53" fmla="*/ 1486726 h 4056380"/>
              <a:gd name="connsiteX54" fmla="*/ 2902141 w 3280727"/>
              <a:gd name="connsiteY54" fmla="*/ 1537716 h 4056380"/>
              <a:gd name="connsiteX55" fmla="*/ 2902141 w 3280727"/>
              <a:gd name="connsiteY55" fmla="*/ 1431671 h 4056380"/>
              <a:gd name="connsiteX56" fmla="*/ 3122423 w 3280727"/>
              <a:gd name="connsiteY56" fmla="*/ 1431671 h 4056380"/>
              <a:gd name="connsiteX57" fmla="*/ 3122423 w 3280727"/>
              <a:gd name="connsiteY57" fmla="*/ 1376617 h 4056380"/>
              <a:gd name="connsiteX58" fmla="*/ 3280728 w 3280727"/>
              <a:gd name="connsiteY58" fmla="*/ 1376617 h 4056380"/>
              <a:gd name="connsiteX59" fmla="*/ 2734882 w 3280727"/>
              <a:gd name="connsiteY59" fmla="*/ 642430 h 4056380"/>
              <a:gd name="connsiteX60" fmla="*/ 1279970 w 3280727"/>
              <a:gd name="connsiteY60" fmla="*/ 2936812 h 4056380"/>
              <a:gd name="connsiteX61" fmla="*/ 1360234 w 3280727"/>
              <a:gd name="connsiteY61" fmla="*/ 2830386 h 4056380"/>
              <a:gd name="connsiteX62" fmla="*/ 1360234 w 3280727"/>
              <a:gd name="connsiteY62" fmla="*/ 2936812 h 4056380"/>
              <a:gd name="connsiteX63" fmla="*/ 1279970 w 3280727"/>
              <a:gd name="connsiteY63" fmla="*/ 2936812 h 4056380"/>
              <a:gd name="connsiteX64" fmla="*/ 1360234 w 3280727"/>
              <a:gd name="connsiteY64" fmla="*/ 2806065 h 4056380"/>
              <a:gd name="connsiteX65" fmla="*/ 1451991 w 3280727"/>
              <a:gd name="connsiteY65" fmla="*/ 2739835 h 4056380"/>
              <a:gd name="connsiteX66" fmla="*/ 1451991 w 3280727"/>
              <a:gd name="connsiteY66" fmla="*/ 2936748 h 4056380"/>
              <a:gd name="connsiteX67" fmla="*/ 1360234 w 3280727"/>
              <a:gd name="connsiteY67" fmla="*/ 2936748 h 4056380"/>
              <a:gd name="connsiteX68" fmla="*/ 1360234 w 3280727"/>
              <a:gd name="connsiteY68" fmla="*/ 2806002 h 4056380"/>
              <a:gd name="connsiteX69" fmla="*/ 1488694 w 3280727"/>
              <a:gd name="connsiteY69" fmla="*/ 2728976 h 4056380"/>
              <a:gd name="connsiteX70" fmla="*/ 1580452 w 3280727"/>
              <a:gd name="connsiteY70" fmla="*/ 2701417 h 4056380"/>
              <a:gd name="connsiteX71" fmla="*/ 1580452 w 3280727"/>
              <a:gd name="connsiteY71" fmla="*/ 2936748 h 4056380"/>
              <a:gd name="connsiteX72" fmla="*/ 1488694 w 3280727"/>
              <a:gd name="connsiteY72" fmla="*/ 2936748 h 4056380"/>
              <a:gd name="connsiteX73" fmla="*/ 1488694 w 3280727"/>
              <a:gd name="connsiteY73" fmla="*/ 2728976 h 4056380"/>
              <a:gd name="connsiteX74" fmla="*/ 1580452 w 3280727"/>
              <a:gd name="connsiteY74" fmla="*/ 2698115 h 4056380"/>
              <a:gd name="connsiteX75" fmla="*/ 1626362 w 3280727"/>
              <a:gd name="connsiteY75" fmla="*/ 2695448 h 4056380"/>
              <a:gd name="connsiteX76" fmla="*/ 1672210 w 3280727"/>
              <a:gd name="connsiteY76" fmla="*/ 2698242 h 4056380"/>
              <a:gd name="connsiteX77" fmla="*/ 1672210 w 3280727"/>
              <a:gd name="connsiteY77" fmla="*/ 2936812 h 4056380"/>
              <a:gd name="connsiteX78" fmla="*/ 1580452 w 3280727"/>
              <a:gd name="connsiteY78" fmla="*/ 2936812 h 4056380"/>
              <a:gd name="connsiteX79" fmla="*/ 1580452 w 3280727"/>
              <a:gd name="connsiteY79" fmla="*/ 2698179 h 4056380"/>
              <a:gd name="connsiteX80" fmla="*/ 1690561 w 3280727"/>
              <a:gd name="connsiteY80" fmla="*/ 2701544 h 4056380"/>
              <a:gd name="connsiteX81" fmla="*/ 1782318 w 3280727"/>
              <a:gd name="connsiteY81" fmla="*/ 2729675 h 4056380"/>
              <a:gd name="connsiteX82" fmla="*/ 1782318 w 3280727"/>
              <a:gd name="connsiteY82" fmla="*/ 2936748 h 4056380"/>
              <a:gd name="connsiteX83" fmla="*/ 1690561 w 3280727"/>
              <a:gd name="connsiteY83" fmla="*/ 2936748 h 4056380"/>
              <a:gd name="connsiteX84" fmla="*/ 1690561 w 3280727"/>
              <a:gd name="connsiteY84" fmla="*/ 2701544 h 4056380"/>
              <a:gd name="connsiteX85" fmla="*/ 1800670 w 3280727"/>
              <a:gd name="connsiteY85" fmla="*/ 2740914 h 4056380"/>
              <a:gd name="connsiteX86" fmla="*/ 1892427 w 3280727"/>
              <a:gd name="connsiteY86" fmla="*/ 2807780 h 4056380"/>
              <a:gd name="connsiteX87" fmla="*/ 1892427 w 3280727"/>
              <a:gd name="connsiteY87" fmla="*/ 2936685 h 4056380"/>
              <a:gd name="connsiteX88" fmla="*/ 1800670 w 3280727"/>
              <a:gd name="connsiteY88" fmla="*/ 2936685 h 4056380"/>
              <a:gd name="connsiteX89" fmla="*/ 1800670 w 3280727"/>
              <a:gd name="connsiteY89" fmla="*/ 2740850 h 4056380"/>
              <a:gd name="connsiteX90" fmla="*/ 1910779 w 3280727"/>
              <a:gd name="connsiteY90" fmla="*/ 2832354 h 4056380"/>
              <a:gd name="connsiteX91" fmla="*/ 1967103 w 3280727"/>
              <a:gd name="connsiteY91" fmla="*/ 2936748 h 4056380"/>
              <a:gd name="connsiteX92" fmla="*/ 1910779 w 3280727"/>
              <a:gd name="connsiteY92" fmla="*/ 2936748 h 4056380"/>
              <a:gd name="connsiteX93" fmla="*/ 1910779 w 3280727"/>
              <a:gd name="connsiteY93" fmla="*/ 2832354 h 4056380"/>
              <a:gd name="connsiteX94" fmla="*/ 1252982 w 3280727"/>
              <a:gd name="connsiteY94" fmla="*/ 3781108 h 4056380"/>
              <a:gd name="connsiteX95" fmla="*/ 1256030 w 3280727"/>
              <a:gd name="connsiteY95" fmla="*/ 3097657 h 4056380"/>
              <a:gd name="connsiteX96" fmla="*/ 1254379 w 3280727"/>
              <a:gd name="connsiteY96" fmla="*/ 3069082 h 4056380"/>
              <a:gd name="connsiteX97" fmla="*/ 1268730 w 3280727"/>
              <a:gd name="connsiteY97" fmla="*/ 2973451 h 4056380"/>
              <a:gd name="connsiteX98" fmla="*/ 1978534 w 3280727"/>
              <a:gd name="connsiteY98" fmla="*/ 2973451 h 4056380"/>
              <a:gd name="connsiteX99" fmla="*/ 1992313 w 3280727"/>
              <a:gd name="connsiteY99" fmla="*/ 3046857 h 4056380"/>
              <a:gd name="connsiteX100" fmla="*/ 1993138 w 3280727"/>
              <a:gd name="connsiteY100" fmla="*/ 3046857 h 4056380"/>
              <a:gd name="connsiteX101" fmla="*/ 1995298 w 3280727"/>
              <a:gd name="connsiteY101" fmla="*/ 3781044 h 4056380"/>
              <a:gd name="connsiteX102" fmla="*/ 1252982 w 3280727"/>
              <a:gd name="connsiteY102" fmla="*/ 3781044 h 4056380"/>
              <a:gd name="connsiteX103" fmla="*/ 2820099 w 3280727"/>
              <a:gd name="connsiteY103" fmla="*/ 1927225 h 4056380"/>
              <a:gd name="connsiteX104" fmla="*/ 2805875 w 3280727"/>
              <a:gd name="connsiteY104" fmla="*/ 2220913 h 4056380"/>
              <a:gd name="connsiteX105" fmla="*/ 2553209 w 3280727"/>
              <a:gd name="connsiteY105" fmla="*/ 2220913 h 4056380"/>
              <a:gd name="connsiteX106" fmla="*/ 2553209 w 3280727"/>
              <a:gd name="connsiteY106" fmla="*/ 1927225 h 4056380"/>
              <a:gd name="connsiteX107" fmla="*/ 2820099 w 3280727"/>
              <a:gd name="connsiteY107" fmla="*/ 1927225 h 4056380"/>
              <a:gd name="connsiteX108" fmla="*/ 1965834 w 3280727"/>
              <a:gd name="connsiteY108" fmla="*/ 568960 h 4056380"/>
              <a:gd name="connsiteX109" fmla="*/ 1892427 w 3280727"/>
              <a:gd name="connsiteY109" fmla="*/ 568960 h 4056380"/>
              <a:gd name="connsiteX110" fmla="*/ 1892427 w 3280727"/>
              <a:gd name="connsiteY110" fmla="*/ 495554 h 4056380"/>
              <a:gd name="connsiteX111" fmla="*/ 1965834 w 3280727"/>
              <a:gd name="connsiteY111" fmla="*/ 495554 h 4056380"/>
              <a:gd name="connsiteX112" fmla="*/ 1965834 w 3280727"/>
              <a:gd name="connsiteY112" fmla="*/ 568960 h 4056380"/>
              <a:gd name="connsiteX113" fmla="*/ 2020888 w 3280727"/>
              <a:gd name="connsiteY113" fmla="*/ 495554 h 4056380"/>
              <a:gd name="connsiteX114" fmla="*/ 2094294 w 3280727"/>
              <a:gd name="connsiteY114" fmla="*/ 495554 h 4056380"/>
              <a:gd name="connsiteX115" fmla="*/ 2094294 w 3280727"/>
              <a:gd name="connsiteY115" fmla="*/ 568960 h 4056380"/>
              <a:gd name="connsiteX116" fmla="*/ 2020888 w 3280727"/>
              <a:gd name="connsiteY116" fmla="*/ 568960 h 4056380"/>
              <a:gd name="connsiteX117" fmla="*/ 2020888 w 3280727"/>
              <a:gd name="connsiteY117" fmla="*/ 495554 h 4056380"/>
              <a:gd name="connsiteX118" fmla="*/ 1837310 w 3280727"/>
              <a:gd name="connsiteY118" fmla="*/ 568960 h 4056380"/>
              <a:gd name="connsiteX119" fmla="*/ 1745552 w 3280727"/>
              <a:gd name="connsiteY119" fmla="*/ 568960 h 4056380"/>
              <a:gd name="connsiteX120" fmla="*/ 1745552 w 3280727"/>
              <a:gd name="connsiteY120" fmla="*/ 495554 h 4056380"/>
              <a:gd name="connsiteX121" fmla="*/ 1837310 w 3280727"/>
              <a:gd name="connsiteY121" fmla="*/ 495554 h 4056380"/>
              <a:gd name="connsiteX122" fmla="*/ 1837310 w 3280727"/>
              <a:gd name="connsiteY122" fmla="*/ 568960 h 4056380"/>
              <a:gd name="connsiteX123" fmla="*/ 1690498 w 3280727"/>
              <a:gd name="connsiteY123" fmla="*/ 568960 h 4056380"/>
              <a:gd name="connsiteX124" fmla="*/ 1617091 w 3280727"/>
              <a:gd name="connsiteY124" fmla="*/ 568960 h 4056380"/>
              <a:gd name="connsiteX125" fmla="*/ 1617091 w 3280727"/>
              <a:gd name="connsiteY125" fmla="*/ 495554 h 4056380"/>
              <a:gd name="connsiteX126" fmla="*/ 1690498 w 3280727"/>
              <a:gd name="connsiteY126" fmla="*/ 495554 h 4056380"/>
              <a:gd name="connsiteX127" fmla="*/ 1690498 w 3280727"/>
              <a:gd name="connsiteY127" fmla="*/ 568960 h 4056380"/>
              <a:gd name="connsiteX128" fmla="*/ 1580388 w 3280727"/>
              <a:gd name="connsiteY128" fmla="*/ 568960 h 4056380"/>
              <a:gd name="connsiteX129" fmla="*/ 1488631 w 3280727"/>
              <a:gd name="connsiteY129" fmla="*/ 568960 h 4056380"/>
              <a:gd name="connsiteX130" fmla="*/ 1488631 w 3280727"/>
              <a:gd name="connsiteY130" fmla="*/ 495554 h 4056380"/>
              <a:gd name="connsiteX131" fmla="*/ 1580388 w 3280727"/>
              <a:gd name="connsiteY131" fmla="*/ 495554 h 4056380"/>
              <a:gd name="connsiteX132" fmla="*/ 1580388 w 3280727"/>
              <a:gd name="connsiteY132" fmla="*/ 568960 h 4056380"/>
              <a:gd name="connsiteX133" fmla="*/ 1433576 w 3280727"/>
              <a:gd name="connsiteY133" fmla="*/ 568960 h 4056380"/>
              <a:gd name="connsiteX134" fmla="*/ 1360171 w 3280727"/>
              <a:gd name="connsiteY134" fmla="*/ 568960 h 4056380"/>
              <a:gd name="connsiteX135" fmla="*/ 1360171 w 3280727"/>
              <a:gd name="connsiteY135" fmla="*/ 495554 h 4056380"/>
              <a:gd name="connsiteX136" fmla="*/ 1433576 w 3280727"/>
              <a:gd name="connsiteY136" fmla="*/ 495554 h 4056380"/>
              <a:gd name="connsiteX137" fmla="*/ 1433576 w 3280727"/>
              <a:gd name="connsiteY137" fmla="*/ 568960 h 4056380"/>
              <a:gd name="connsiteX138" fmla="*/ 1305116 w 3280727"/>
              <a:gd name="connsiteY138" fmla="*/ 568960 h 4056380"/>
              <a:gd name="connsiteX139" fmla="*/ 1213359 w 3280727"/>
              <a:gd name="connsiteY139" fmla="*/ 568960 h 4056380"/>
              <a:gd name="connsiteX140" fmla="*/ 1213359 w 3280727"/>
              <a:gd name="connsiteY140" fmla="*/ 495554 h 4056380"/>
              <a:gd name="connsiteX141" fmla="*/ 1305116 w 3280727"/>
              <a:gd name="connsiteY141" fmla="*/ 495554 h 4056380"/>
              <a:gd name="connsiteX142" fmla="*/ 1305116 w 3280727"/>
              <a:gd name="connsiteY142" fmla="*/ 568960 h 4056380"/>
              <a:gd name="connsiteX143" fmla="*/ 1158304 w 3280727"/>
              <a:gd name="connsiteY143" fmla="*/ 1927225 h 4056380"/>
              <a:gd name="connsiteX144" fmla="*/ 1415288 w 3280727"/>
              <a:gd name="connsiteY144" fmla="*/ 1927225 h 4056380"/>
              <a:gd name="connsiteX145" fmla="*/ 1415288 w 3280727"/>
              <a:gd name="connsiteY145" fmla="*/ 2220913 h 4056380"/>
              <a:gd name="connsiteX146" fmla="*/ 1158304 w 3280727"/>
              <a:gd name="connsiteY146" fmla="*/ 2220913 h 4056380"/>
              <a:gd name="connsiteX147" fmla="*/ 1158304 w 3280727"/>
              <a:gd name="connsiteY147" fmla="*/ 1927225 h 4056380"/>
              <a:gd name="connsiteX148" fmla="*/ 1507046 w 3280727"/>
              <a:gd name="connsiteY148" fmla="*/ 1927225 h 4056380"/>
              <a:gd name="connsiteX149" fmla="*/ 1782382 w 3280727"/>
              <a:gd name="connsiteY149" fmla="*/ 1927225 h 4056380"/>
              <a:gd name="connsiteX150" fmla="*/ 1782382 w 3280727"/>
              <a:gd name="connsiteY150" fmla="*/ 2220913 h 4056380"/>
              <a:gd name="connsiteX151" fmla="*/ 1507046 w 3280727"/>
              <a:gd name="connsiteY151" fmla="*/ 2220913 h 4056380"/>
              <a:gd name="connsiteX152" fmla="*/ 1507046 w 3280727"/>
              <a:gd name="connsiteY152" fmla="*/ 1927225 h 4056380"/>
              <a:gd name="connsiteX153" fmla="*/ 1874139 w 3280727"/>
              <a:gd name="connsiteY153" fmla="*/ 1927225 h 4056380"/>
              <a:gd name="connsiteX154" fmla="*/ 2131124 w 3280727"/>
              <a:gd name="connsiteY154" fmla="*/ 1927225 h 4056380"/>
              <a:gd name="connsiteX155" fmla="*/ 2131124 w 3280727"/>
              <a:gd name="connsiteY155" fmla="*/ 2220913 h 4056380"/>
              <a:gd name="connsiteX156" fmla="*/ 1874139 w 3280727"/>
              <a:gd name="connsiteY156" fmla="*/ 2220913 h 4056380"/>
              <a:gd name="connsiteX157" fmla="*/ 1874139 w 3280727"/>
              <a:gd name="connsiteY157" fmla="*/ 1927225 h 4056380"/>
              <a:gd name="connsiteX158" fmla="*/ 2204530 w 3280727"/>
              <a:gd name="connsiteY158" fmla="*/ 1927225 h 4056380"/>
              <a:gd name="connsiteX159" fmla="*/ 2498217 w 3280727"/>
              <a:gd name="connsiteY159" fmla="*/ 1927225 h 4056380"/>
              <a:gd name="connsiteX160" fmla="*/ 2498217 w 3280727"/>
              <a:gd name="connsiteY160" fmla="*/ 2220913 h 4056380"/>
              <a:gd name="connsiteX161" fmla="*/ 2204530 w 3280727"/>
              <a:gd name="connsiteY161" fmla="*/ 2220913 h 4056380"/>
              <a:gd name="connsiteX162" fmla="*/ 2204530 w 3280727"/>
              <a:gd name="connsiteY162" fmla="*/ 1927225 h 4056380"/>
              <a:gd name="connsiteX163" fmla="*/ 2204530 w 3280727"/>
              <a:gd name="connsiteY163" fmla="*/ 568960 h 4056380"/>
              <a:gd name="connsiteX164" fmla="*/ 2149475 w 3280727"/>
              <a:gd name="connsiteY164" fmla="*/ 568960 h 4056380"/>
              <a:gd name="connsiteX165" fmla="*/ 2149475 w 3280727"/>
              <a:gd name="connsiteY165" fmla="*/ 495554 h 4056380"/>
              <a:gd name="connsiteX166" fmla="*/ 2204530 w 3280727"/>
              <a:gd name="connsiteY166" fmla="*/ 495554 h 4056380"/>
              <a:gd name="connsiteX167" fmla="*/ 2204530 w 3280727"/>
              <a:gd name="connsiteY167" fmla="*/ 568960 h 4056380"/>
              <a:gd name="connsiteX168" fmla="*/ 1084898 w 3280727"/>
              <a:gd name="connsiteY168" fmla="*/ 495554 h 4056380"/>
              <a:gd name="connsiteX169" fmla="*/ 1158304 w 3280727"/>
              <a:gd name="connsiteY169" fmla="*/ 495554 h 4056380"/>
              <a:gd name="connsiteX170" fmla="*/ 1158304 w 3280727"/>
              <a:gd name="connsiteY170" fmla="*/ 568960 h 4056380"/>
              <a:gd name="connsiteX171" fmla="*/ 1084898 w 3280727"/>
              <a:gd name="connsiteY171" fmla="*/ 568960 h 4056380"/>
              <a:gd name="connsiteX172" fmla="*/ 1084898 w 3280727"/>
              <a:gd name="connsiteY172" fmla="*/ 495554 h 4056380"/>
              <a:gd name="connsiteX173" fmla="*/ 1084898 w 3280727"/>
              <a:gd name="connsiteY173" fmla="*/ 1927225 h 4056380"/>
              <a:gd name="connsiteX174" fmla="*/ 1084898 w 3280727"/>
              <a:gd name="connsiteY174" fmla="*/ 2220913 h 4056380"/>
              <a:gd name="connsiteX175" fmla="*/ 791211 w 3280727"/>
              <a:gd name="connsiteY175" fmla="*/ 2220913 h 4056380"/>
              <a:gd name="connsiteX176" fmla="*/ 791211 w 3280727"/>
              <a:gd name="connsiteY176" fmla="*/ 1927225 h 4056380"/>
              <a:gd name="connsiteX177" fmla="*/ 1084898 w 3280727"/>
              <a:gd name="connsiteY177" fmla="*/ 1927225 h 4056380"/>
              <a:gd name="connsiteX178" fmla="*/ 736156 w 3280727"/>
              <a:gd name="connsiteY178" fmla="*/ 1927225 h 4056380"/>
              <a:gd name="connsiteX179" fmla="*/ 736156 w 3280727"/>
              <a:gd name="connsiteY179" fmla="*/ 2220913 h 4056380"/>
              <a:gd name="connsiteX180" fmla="*/ 467741 w 3280727"/>
              <a:gd name="connsiteY180" fmla="*/ 2220913 h 4056380"/>
              <a:gd name="connsiteX181" fmla="*/ 453517 w 3280727"/>
              <a:gd name="connsiteY181" fmla="*/ 1927225 h 4056380"/>
              <a:gd name="connsiteX182" fmla="*/ 736092 w 3280727"/>
              <a:gd name="connsiteY182" fmla="*/ 1927225 h 4056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</a:cxnLst>
            <a:rect l="l" t="t" r="r" b="b"/>
            <a:pathLst>
              <a:path w="3280727" h="4056380">
                <a:moveTo>
                  <a:pt x="2734691" y="642430"/>
                </a:moveTo>
                <a:lnTo>
                  <a:pt x="2791905" y="642430"/>
                </a:lnTo>
                <a:lnTo>
                  <a:pt x="2791905" y="569024"/>
                </a:lnTo>
                <a:lnTo>
                  <a:pt x="2277936" y="569024"/>
                </a:lnTo>
                <a:lnTo>
                  <a:pt x="2277936" y="495618"/>
                </a:lnTo>
                <a:lnTo>
                  <a:pt x="2331149" y="495618"/>
                </a:lnTo>
                <a:lnTo>
                  <a:pt x="2399983" y="0"/>
                </a:lnTo>
                <a:lnTo>
                  <a:pt x="913512" y="0"/>
                </a:lnTo>
                <a:lnTo>
                  <a:pt x="971297" y="495618"/>
                </a:lnTo>
                <a:lnTo>
                  <a:pt x="1029780" y="495618"/>
                </a:lnTo>
                <a:lnTo>
                  <a:pt x="1029780" y="569024"/>
                </a:lnTo>
                <a:lnTo>
                  <a:pt x="589280" y="569024"/>
                </a:lnTo>
                <a:lnTo>
                  <a:pt x="589280" y="642430"/>
                </a:lnTo>
                <a:lnTo>
                  <a:pt x="646494" y="642430"/>
                </a:lnTo>
                <a:cubicBezTo>
                  <a:pt x="618999" y="826008"/>
                  <a:pt x="500888" y="1266508"/>
                  <a:pt x="0" y="1376617"/>
                </a:cubicBezTo>
                <a:lnTo>
                  <a:pt x="258890" y="1376617"/>
                </a:lnTo>
                <a:lnTo>
                  <a:pt x="258890" y="1431671"/>
                </a:lnTo>
                <a:lnTo>
                  <a:pt x="424117" y="1431671"/>
                </a:lnTo>
                <a:lnTo>
                  <a:pt x="424117" y="1541780"/>
                </a:lnTo>
                <a:lnTo>
                  <a:pt x="398526" y="1541780"/>
                </a:lnTo>
                <a:cubicBezTo>
                  <a:pt x="343345" y="1541780"/>
                  <a:pt x="306134" y="1541780"/>
                  <a:pt x="281051" y="1486726"/>
                </a:cubicBezTo>
                <a:lnTo>
                  <a:pt x="165736" y="1486726"/>
                </a:lnTo>
                <a:cubicBezTo>
                  <a:pt x="168212" y="1523429"/>
                  <a:pt x="180785" y="1525143"/>
                  <a:pt x="185865" y="1546162"/>
                </a:cubicBezTo>
                <a:cubicBezTo>
                  <a:pt x="217678" y="1678305"/>
                  <a:pt x="369062" y="1681289"/>
                  <a:pt x="424180" y="1680655"/>
                </a:cubicBezTo>
                <a:lnTo>
                  <a:pt x="424180" y="1835467"/>
                </a:lnTo>
                <a:lnTo>
                  <a:pt x="252476" y="1835467"/>
                </a:lnTo>
                <a:lnTo>
                  <a:pt x="268923" y="1908874"/>
                </a:lnTo>
                <a:lnTo>
                  <a:pt x="373126" y="1908874"/>
                </a:lnTo>
                <a:lnTo>
                  <a:pt x="397511" y="2312670"/>
                </a:lnTo>
                <a:lnTo>
                  <a:pt x="332423" y="2312670"/>
                </a:lnTo>
                <a:lnTo>
                  <a:pt x="332423" y="2422779"/>
                </a:lnTo>
                <a:lnTo>
                  <a:pt x="404940" y="2422779"/>
                </a:lnTo>
                <a:lnTo>
                  <a:pt x="462407" y="3358896"/>
                </a:lnTo>
                <a:lnTo>
                  <a:pt x="406083" y="3358896"/>
                </a:lnTo>
                <a:lnTo>
                  <a:pt x="438722" y="3781044"/>
                </a:lnTo>
                <a:lnTo>
                  <a:pt x="263462" y="3781044"/>
                </a:lnTo>
                <a:lnTo>
                  <a:pt x="307340" y="4056380"/>
                </a:lnTo>
                <a:lnTo>
                  <a:pt x="2951544" y="4056380"/>
                </a:lnTo>
                <a:lnTo>
                  <a:pt x="3006408" y="3781044"/>
                </a:lnTo>
                <a:lnTo>
                  <a:pt x="2836291" y="3781044"/>
                </a:lnTo>
                <a:lnTo>
                  <a:pt x="2863724" y="3358896"/>
                </a:lnTo>
                <a:lnTo>
                  <a:pt x="2808860" y="3358896"/>
                </a:lnTo>
                <a:lnTo>
                  <a:pt x="2865375" y="2422779"/>
                </a:lnTo>
                <a:lnTo>
                  <a:pt x="2975484" y="2422779"/>
                </a:lnTo>
                <a:lnTo>
                  <a:pt x="2975484" y="2312670"/>
                </a:lnTo>
                <a:lnTo>
                  <a:pt x="2872677" y="2312670"/>
                </a:lnTo>
                <a:lnTo>
                  <a:pt x="2896616" y="1908874"/>
                </a:lnTo>
                <a:lnTo>
                  <a:pt x="2987167" y="1908874"/>
                </a:lnTo>
                <a:lnTo>
                  <a:pt x="3006408" y="1835467"/>
                </a:lnTo>
                <a:lnTo>
                  <a:pt x="2902141" y="1835467"/>
                </a:lnTo>
                <a:lnTo>
                  <a:pt x="2902141" y="1680655"/>
                </a:lnTo>
                <a:cubicBezTo>
                  <a:pt x="2938844" y="1679702"/>
                  <a:pt x="3083052" y="1667764"/>
                  <a:pt x="3112326" y="1546162"/>
                </a:cubicBezTo>
                <a:cubicBezTo>
                  <a:pt x="3117342" y="1525143"/>
                  <a:pt x="3112707" y="1523429"/>
                  <a:pt x="3115120" y="1486726"/>
                </a:cubicBezTo>
                <a:lnTo>
                  <a:pt x="2999804" y="1486726"/>
                </a:lnTo>
                <a:cubicBezTo>
                  <a:pt x="2975229" y="1541780"/>
                  <a:pt x="2938844" y="1536764"/>
                  <a:pt x="2902141" y="1537716"/>
                </a:cubicBezTo>
                <a:lnTo>
                  <a:pt x="2902141" y="1431671"/>
                </a:lnTo>
                <a:lnTo>
                  <a:pt x="3122423" y="1431671"/>
                </a:lnTo>
                <a:lnTo>
                  <a:pt x="3122423" y="1376617"/>
                </a:lnTo>
                <a:lnTo>
                  <a:pt x="3280728" y="1376617"/>
                </a:lnTo>
                <a:cubicBezTo>
                  <a:pt x="3280728" y="1376617"/>
                  <a:pt x="2775459" y="1248156"/>
                  <a:pt x="2734882" y="642430"/>
                </a:cubicBezTo>
                <a:close/>
                <a:moveTo>
                  <a:pt x="1279970" y="2936812"/>
                </a:moveTo>
                <a:cubicBezTo>
                  <a:pt x="1294257" y="2900109"/>
                  <a:pt x="1305179" y="2860167"/>
                  <a:pt x="1360234" y="2830386"/>
                </a:cubicBezTo>
                <a:lnTo>
                  <a:pt x="1360234" y="2936812"/>
                </a:lnTo>
                <a:lnTo>
                  <a:pt x="1279970" y="2936812"/>
                </a:lnTo>
                <a:close/>
                <a:moveTo>
                  <a:pt x="1360234" y="2806065"/>
                </a:moveTo>
                <a:cubicBezTo>
                  <a:pt x="1396937" y="2779903"/>
                  <a:pt x="1415288" y="2757488"/>
                  <a:pt x="1451991" y="2739835"/>
                </a:cubicBezTo>
                <a:lnTo>
                  <a:pt x="1451991" y="2936748"/>
                </a:lnTo>
                <a:lnTo>
                  <a:pt x="1360234" y="2936748"/>
                </a:lnTo>
                <a:lnTo>
                  <a:pt x="1360234" y="2806002"/>
                </a:lnTo>
                <a:close/>
                <a:moveTo>
                  <a:pt x="1488694" y="2728976"/>
                </a:moveTo>
                <a:cubicBezTo>
                  <a:pt x="1507046" y="2716340"/>
                  <a:pt x="1525398" y="2707005"/>
                  <a:pt x="1580452" y="2701417"/>
                </a:cubicBezTo>
                <a:lnTo>
                  <a:pt x="1580452" y="2936748"/>
                </a:lnTo>
                <a:lnTo>
                  <a:pt x="1488694" y="2936748"/>
                </a:lnTo>
                <a:lnTo>
                  <a:pt x="1488694" y="2728976"/>
                </a:lnTo>
                <a:close/>
                <a:moveTo>
                  <a:pt x="1580452" y="2698115"/>
                </a:moveTo>
                <a:cubicBezTo>
                  <a:pt x="1598803" y="2696400"/>
                  <a:pt x="1611503" y="2695448"/>
                  <a:pt x="1626362" y="2695448"/>
                </a:cubicBezTo>
                <a:cubicBezTo>
                  <a:pt x="1641222" y="2695448"/>
                  <a:pt x="1672210" y="2696464"/>
                  <a:pt x="1672210" y="2698242"/>
                </a:cubicBezTo>
                <a:lnTo>
                  <a:pt x="1672210" y="2936812"/>
                </a:lnTo>
                <a:lnTo>
                  <a:pt x="1580452" y="2936812"/>
                </a:lnTo>
                <a:lnTo>
                  <a:pt x="1580452" y="2698179"/>
                </a:lnTo>
                <a:close/>
                <a:moveTo>
                  <a:pt x="1690561" y="2701544"/>
                </a:moveTo>
                <a:cubicBezTo>
                  <a:pt x="1727264" y="2707196"/>
                  <a:pt x="1745615" y="2716784"/>
                  <a:pt x="1782318" y="2729675"/>
                </a:cubicBezTo>
                <a:lnTo>
                  <a:pt x="1782318" y="2936748"/>
                </a:lnTo>
                <a:lnTo>
                  <a:pt x="1690561" y="2936748"/>
                </a:lnTo>
                <a:lnTo>
                  <a:pt x="1690561" y="2701544"/>
                </a:lnTo>
                <a:close/>
                <a:moveTo>
                  <a:pt x="1800670" y="2740914"/>
                </a:moveTo>
                <a:cubicBezTo>
                  <a:pt x="1837373" y="2758821"/>
                  <a:pt x="1874076" y="2781491"/>
                  <a:pt x="1892427" y="2807780"/>
                </a:cubicBezTo>
                <a:lnTo>
                  <a:pt x="1892427" y="2936685"/>
                </a:lnTo>
                <a:lnTo>
                  <a:pt x="1800670" y="2936685"/>
                </a:lnTo>
                <a:lnTo>
                  <a:pt x="1800670" y="2740850"/>
                </a:lnTo>
                <a:close/>
                <a:moveTo>
                  <a:pt x="1910779" y="2832354"/>
                </a:moveTo>
                <a:cubicBezTo>
                  <a:pt x="1929130" y="2861818"/>
                  <a:pt x="1952879" y="2900045"/>
                  <a:pt x="1967103" y="2936748"/>
                </a:cubicBezTo>
                <a:lnTo>
                  <a:pt x="1910779" y="2936748"/>
                </a:lnTo>
                <a:lnTo>
                  <a:pt x="1910779" y="2832354"/>
                </a:lnTo>
                <a:close/>
                <a:moveTo>
                  <a:pt x="1252982" y="3781108"/>
                </a:moveTo>
                <a:lnTo>
                  <a:pt x="1256030" y="3097657"/>
                </a:lnTo>
                <a:cubicBezTo>
                  <a:pt x="1254951" y="3086291"/>
                  <a:pt x="1254379" y="3080766"/>
                  <a:pt x="1254379" y="3069082"/>
                </a:cubicBezTo>
                <a:cubicBezTo>
                  <a:pt x="1254379" y="3033776"/>
                  <a:pt x="1259460" y="3010154"/>
                  <a:pt x="1268730" y="2973451"/>
                </a:cubicBezTo>
                <a:lnTo>
                  <a:pt x="1978534" y="2973451"/>
                </a:lnTo>
                <a:cubicBezTo>
                  <a:pt x="1985836" y="2991803"/>
                  <a:pt x="1990599" y="3028506"/>
                  <a:pt x="1992313" y="3046857"/>
                </a:cubicBezTo>
                <a:lnTo>
                  <a:pt x="1993138" y="3046857"/>
                </a:lnTo>
                <a:lnTo>
                  <a:pt x="1995298" y="3781044"/>
                </a:lnTo>
                <a:lnTo>
                  <a:pt x="1252982" y="3781044"/>
                </a:lnTo>
                <a:close/>
                <a:moveTo>
                  <a:pt x="2820099" y="1927225"/>
                </a:moveTo>
                <a:lnTo>
                  <a:pt x="2805875" y="2220913"/>
                </a:lnTo>
                <a:lnTo>
                  <a:pt x="2553209" y="2220913"/>
                </a:lnTo>
                <a:lnTo>
                  <a:pt x="2553209" y="1927225"/>
                </a:lnTo>
                <a:lnTo>
                  <a:pt x="2820099" y="1927225"/>
                </a:lnTo>
                <a:close/>
                <a:moveTo>
                  <a:pt x="1965834" y="568960"/>
                </a:moveTo>
                <a:lnTo>
                  <a:pt x="1892427" y="568960"/>
                </a:lnTo>
                <a:lnTo>
                  <a:pt x="1892427" y="495554"/>
                </a:lnTo>
                <a:lnTo>
                  <a:pt x="1965834" y="495554"/>
                </a:lnTo>
                <a:lnTo>
                  <a:pt x="1965834" y="568960"/>
                </a:lnTo>
                <a:close/>
                <a:moveTo>
                  <a:pt x="2020888" y="495554"/>
                </a:moveTo>
                <a:lnTo>
                  <a:pt x="2094294" y="495554"/>
                </a:lnTo>
                <a:lnTo>
                  <a:pt x="2094294" y="568960"/>
                </a:lnTo>
                <a:lnTo>
                  <a:pt x="2020888" y="568960"/>
                </a:lnTo>
                <a:lnTo>
                  <a:pt x="2020888" y="495554"/>
                </a:lnTo>
                <a:close/>
                <a:moveTo>
                  <a:pt x="1837310" y="568960"/>
                </a:moveTo>
                <a:lnTo>
                  <a:pt x="1745552" y="568960"/>
                </a:lnTo>
                <a:lnTo>
                  <a:pt x="1745552" y="495554"/>
                </a:lnTo>
                <a:lnTo>
                  <a:pt x="1837310" y="495554"/>
                </a:lnTo>
                <a:lnTo>
                  <a:pt x="1837310" y="568960"/>
                </a:lnTo>
                <a:close/>
                <a:moveTo>
                  <a:pt x="1690498" y="568960"/>
                </a:moveTo>
                <a:lnTo>
                  <a:pt x="1617091" y="568960"/>
                </a:lnTo>
                <a:lnTo>
                  <a:pt x="1617091" y="495554"/>
                </a:lnTo>
                <a:lnTo>
                  <a:pt x="1690498" y="495554"/>
                </a:lnTo>
                <a:lnTo>
                  <a:pt x="1690498" y="568960"/>
                </a:lnTo>
                <a:close/>
                <a:moveTo>
                  <a:pt x="1580388" y="568960"/>
                </a:moveTo>
                <a:lnTo>
                  <a:pt x="1488631" y="568960"/>
                </a:lnTo>
                <a:lnTo>
                  <a:pt x="1488631" y="495554"/>
                </a:lnTo>
                <a:lnTo>
                  <a:pt x="1580388" y="495554"/>
                </a:lnTo>
                <a:lnTo>
                  <a:pt x="1580388" y="568960"/>
                </a:lnTo>
                <a:close/>
                <a:moveTo>
                  <a:pt x="1433576" y="568960"/>
                </a:moveTo>
                <a:lnTo>
                  <a:pt x="1360171" y="568960"/>
                </a:lnTo>
                <a:lnTo>
                  <a:pt x="1360171" y="495554"/>
                </a:lnTo>
                <a:lnTo>
                  <a:pt x="1433576" y="495554"/>
                </a:lnTo>
                <a:lnTo>
                  <a:pt x="1433576" y="568960"/>
                </a:lnTo>
                <a:close/>
                <a:moveTo>
                  <a:pt x="1305116" y="568960"/>
                </a:moveTo>
                <a:lnTo>
                  <a:pt x="1213359" y="568960"/>
                </a:lnTo>
                <a:lnTo>
                  <a:pt x="1213359" y="495554"/>
                </a:lnTo>
                <a:lnTo>
                  <a:pt x="1305116" y="495554"/>
                </a:lnTo>
                <a:lnTo>
                  <a:pt x="1305116" y="568960"/>
                </a:lnTo>
                <a:close/>
                <a:moveTo>
                  <a:pt x="1158304" y="1927225"/>
                </a:moveTo>
                <a:lnTo>
                  <a:pt x="1415288" y="1927225"/>
                </a:lnTo>
                <a:lnTo>
                  <a:pt x="1415288" y="2220913"/>
                </a:lnTo>
                <a:lnTo>
                  <a:pt x="1158304" y="2220913"/>
                </a:lnTo>
                <a:lnTo>
                  <a:pt x="1158304" y="1927225"/>
                </a:lnTo>
                <a:close/>
                <a:moveTo>
                  <a:pt x="1507046" y="1927225"/>
                </a:moveTo>
                <a:lnTo>
                  <a:pt x="1782382" y="1927225"/>
                </a:lnTo>
                <a:lnTo>
                  <a:pt x="1782382" y="2220913"/>
                </a:lnTo>
                <a:lnTo>
                  <a:pt x="1507046" y="2220913"/>
                </a:lnTo>
                <a:lnTo>
                  <a:pt x="1507046" y="1927225"/>
                </a:lnTo>
                <a:close/>
                <a:moveTo>
                  <a:pt x="1874139" y="1927225"/>
                </a:moveTo>
                <a:lnTo>
                  <a:pt x="2131124" y="1927225"/>
                </a:lnTo>
                <a:lnTo>
                  <a:pt x="2131124" y="2220913"/>
                </a:lnTo>
                <a:lnTo>
                  <a:pt x="1874139" y="2220913"/>
                </a:lnTo>
                <a:lnTo>
                  <a:pt x="1874139" y="1927225"/>
                </a:lnTo>
                <a:close/>
                <a:moveTo>
                  <a:pt x="2204530" y="1927225"/>
                </a:moveTo>
                <a:lnTo>
                  <a:pt x="2498217" y="1927225"/>
                </a:lnTo>
                <a:lnTo>
                  <a:pt x="2498217" y="2220913"/>
                </a:lnTo>
                <a:lnTo>
                  <a:pt x="2204530" y="2220913"/>
                </a:lnTo>
                <a:lnTo>
                  <a:pt x="2204530" y="1927225"/>
                </a:lnTo>
                <a:close/>
                <a:moveTo>
                  <a:pt x="2204530" y="568960"/>
                </a:moveTo>
                <a:lnTo>
                  <a:pt x="2149475" y="568960"/>
                </a:lnTo>
                <a:lnTo>
                  <a:pt x="2149475" y="495554"/>
                </a:lnTo>
                <a:lnTo>
                  <a:pt x="2204530" y="495554"/>
                </a:lnTo>
                <a:lnTo>
                  <a:pt x="2204530" y="568960"/>
                </a:lnTo>
                <a:close/>
                <a:moveTo>
                  <a:pt x="1084898" y="495554"/>
                </a:moveTo>
                <a:lnTo>
                  <a:pt x="1158304" y="495554"/>
                </a:lnTo>
                <a:lnTo>
                  <a:pt x="1158304" y="568960"/>
                </a:lnTo>
                <a:lnTo>
                  <a:pt x="1084898" y="568960"/>
                </a:lnTo>
                <a:lnTo>
                  <a:pt x="1084898" y="495554"/>
                </a:lnTo>
                <a:close/>
                <a:moveTo>
                  <a:pt x="1084898" y="1927225"/>
                </a:moveTo>
                <a:lnTo>
                  <a:pt x="1084898" y="2220913"/>
                </a:lnTo>
                <a:lnTo>
                  <a:pt x="791211" y="2220913"/>
                </a:lnTo>
                <a:lnTo>
                  <a:pt x="791211" y="1927225"/>
                </a:lnTo>
                <a:lnTo>
                  <a:pt x="1084898" y="1927225"/>
                </a:lnTo>
                <a:close/>
                <a:moveTo>
                  <a:pt x="736156" y="1927225"/>
                </a:moveTo>
                <a:lnTo>
                  <a:pt x="736156" y="2220913"/>
                </a:lnTo>
                <a:lnTo>
                  <a:pt x="467741" y="2220913"/>
                </a:lnTo>
                <a:lnTo>
                  <a:pt x="453517" y="1927225"/>
                </a:lnTo>
                <a:lnTo>
                  <a:pt x="736092" y="1927225"/>
                </a:lnTo>
                <a:close/>
              </a:path>
            </a:pathLst>
          </a:custGeom>
          <a:solidFill>
            <a:srgbClr val="D4EDFC"/>
          </a:solidFill>
          <a:ln w="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GB"/>
          </a:p>
        </p:txBody>
      </p:sp>
      <p:sp>
        <p:nvSpPr>
          <p:cNvPr id="18" name="Freeform 17">
            <a:extLst>
              <a:ext uri="{FF2B5EF4-FFF2-40B4-BE49-F238E27FC236}">
                <a16:creationId xmlns:a16="http://schemas.microsoft.com/office/drawing/2014/main" id="{367D8053-37C8-F304-EFE9-77D6AE1BABB6}"/>
              </a:ext>
            </a:extLst>
          </p:cNvPr>
          <p:cNvSpPr/>
          <p:nvPr/>
        </p:nvSpPr>
        <p:spPr>
          <a:xfrm>
            <a:off x="-64" y="5906241"/>
            <a:ext cx="12192064" cy="950807"/>
          </a:xfrm>
          <a:custGeom>
            <a:avLst/>
            <a:gdLst>
              <a:gd name="connsiteX0" fmla="*/ 64 w 12192064"/>
              <a:gd name="connsiteY0" fmla="*/ 950807 h 950807"/>
              <a:gd name="connsiteX1" fmla="*/ 12192065 w 12192064"/>
              <a:gd name="connsiteY1" fmla="*/ 950807 h 950807"/>
              <a:gd name="connsiteX2" fmla="*/ 12192065 w 12192064"/>
              <a:gd name="connsiteY2" fmla="*/ 185572 h 950807"/>
              <a:gd name="connsiteX3" fmla="*/ 11883708 w 12192064"/>
              <a:gd name="connsiteY3" fmla="*/ 186461 h 950807"/>
              <a:gd name="connsiteX4" fmla="*/ 10968293 w 12192064"/>
              <a:gd name="connsiteY4" fmla="*/ 186461 h 950807"/>
              <a:gd name="connsiteX5" fmla="*/ 10313163 w 12192064"/>
              <a:gd name="connsiteY5" fmla="*/ 372963 h 950807"/>
              <a:gd name="connsiteX6" fmla="*/ 10212134 w 12192064"/>
              <a:gd name="connsiteY6" fmla="*/ 372963 h 950807"/>
              <a:gd name="connsiteX7" fmla="*/ 9846057 w 12192064"/>
              <a:gd name="connsiteY7" fmla="*/ 244588 h 950807"/>
              <a:gd name="connsiteX8" fmla="*/ 9339581 w 12192064"/>
              <a:gd name="connsiteY8" fmla="*/ 194012 h 950807"/>
              <a:gd name="connsiteX9" fmla="*/ 8494650 w 12192064"/>
              <a:gd name="connsiteY9" fmla="*/ 189507 h 950807"/>
              <a:gd name="connsiteX10" fmla="*/ 6148642 w 12192064"/>
              <a:gd name="connsiteY10" fmla="*/ 189507 h 950807"/>
              <a:gd name="connsiteX11" fmla="*/ 5592319 w 12192064"/>
              <a:gd name="connsiteY11" fmla="*/ 189507 h 950807"/>
              <a:gd name="connsiteX12" fmla="*/ 5013707 w 12192064"/>
              <a:gd name="connsiteY12" fmla="*/ 189507 h 950807"/>
              <a:gd name="connsiteX13" fmla="*/ 3883978 w 12192064"/>
              <a:gd name="connsiteY13" fmla="*/ 97811 h 950807"/>
              <a:gd name="connsiteX14" fmla="*/ 3140012 w 12192064"/>
              <a:gd name="connsiteY14" fmla="*/ 97811 h 950807"/>
              <a:gd name="connsiteX15" fmla="*/ 2882837 w 12192064"/>
              <a:gd name="connsiteY15" fmla="*/ 97811 h 950807"/>
              <a:gd name="connsiteX16" fmla="*/ 2477707 w 12192064"/>
              <a:gd name="connsiteY16" fmla="*/ 97811 h 950807"/>
              <a:gd name="connsiteX17" fmla="*/ 2267522 w 12192064"/>
              <a:gd name="connsiteY17" fmla="*/ 97811 h 950807"/>
              <a:gd name="connsiteX18" fmla="*/ 1913700 w 12192064"/>
              <a:gd name="connsiteY18" fmla="*/ 61132 h 950807"/>
              <a:gd name="connsiteX19" fmla="*/ 1551115 w 12192064"/>
              <a:gd name="connsiteY19" fmla="*/ 49392 h 950807"/>
              <a:gd name="connsiteX20" fmla="*/ 1413320 w 12192064"/>
              <a:gd name="connsiteY20" fmla="*/ 49392 h 950807"/>
              <a:gd name="connsiteX21" fmla="*/ 1193356 w 12192064"/>
              <a:gd name="connsiteY21" fmla="*/ 49392 h 950807"/>
              <a:gd name="connsiteX22" fmla="*/ 898906 w 12192064"/>
              <a:gd name="connsiteY22" fmla="*/ 49392 h 950807"/>
              <a:gd name="connsiteX23" fmla="*/ 705930 w 12192064"/>
              <a:gd name="connsiteY23" fmla="*/ 48885 h 950807"/>
              <a:gd name="connsiteX24" fmla="*/ 448501 w 12192064"/>
              <a:gd name="connsiteY24" fmla="*/ 97811 h 950807"/>
              <a:gd name="connsiteX25" fmla="*/ 255143 w 12192064"/>
              <a:gd name="connsiteY25" fmla="*/ 24454 h 950807"/>
              <a:gd name="connsiteX26" fmla="*/ 0 w 12192064"/>
              <a:gd name="connsiteY26" fmla="*/ 8462 h 950807"/>
              <a:gd name="connsiteX27" fmla="*/ 0 w 12192064"/>
              <a:gd name="connsiteY27" fmla="*/ 950807 h 950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2192064" h="950807">
                <a:moveTo>
                  <a:pt x="64" y="950807"/>
                </a:moveTo>
                <a:lnTo>
                  <a:pt x="12192065" y="950807"/>
                </a:lnTo>
                <a:lnTo>
                  <a:pt x="12192065" y="185572"/>
                </a:lnTo>
                <a:cubicBezTo>
                  <a:pt x="12142725" y="185445"/>
                  <a:pt x="12060493" y="188936"/>
                  <a:pt x="11883708" y="186461"/>
                </a:cubicBezTo>
                <a:cubicBezTo>
                  <a:pt x="11663300" y="183415"/>
                  <a:pt x="11066273" y="189507"/>
                  <a:pt x="10968293" y="186461"/>
                </a:cubicBezTo>
                <a:cubicBezTo>
                  <a:pt x="10870312" y="183415"/>
                  <a:pt x="10313163" y="372963"/>
                  <a:pt x="10313163" y="372963"/>
                </a:cubicBezTo>
                <a:lnTo>
                  <a:pt x="10212134" y="372963"/>
                </a:lnTo>
                <a:cubicBezTo>
                  <a:pt x="10111106" y="372963"/>
                  <a:pt x="10046844" y="299606"/>
                  <a:pt x="9846057" y="244588"/>
                </a:cubicBezTo>
                <a:cubicBezTo>
                  <a:pt x="9645270" y="189570"/>
                  <a:pt x="9679433" y="217047"/>
                  <a:pt x="9339581" y="194012"/>
                </a:cubicBezTo>
                <a:cubicBezTo>
                  <a:pt x="8999729" y="170977"/>
                  <a:pt x="8522146" y="217047"/>
                  <a:pt x="8494650" y="189507"/>
                </a:cubicBezTo>
                <a:cubicBezTo>
                  <a:pt x="8467091" y="161966"/>
                  <a:pt x="6308726" y="207846"/>
                  <a:pt x="6148642" y="189507"/>
                </a:cubicBezTo>
                <a:cubicBezTo>
                  <a:pt x="5988559" y="171167"/>
                  <a:pt x="5592319" y="189507"/>
                  <a:pt x="5592319" y="189507"/>
                </a:cubicBezTo>
                <a:lnTo>
                  <a:pt x="5013707" y="189507"/>
                </a:lnTo>
                <a:cubicBezTo>
                  <a:pt x="4802442" y="189507"/>
                  <a:pt x="4141153" y="152828"/>
                  <a:pt x="3883978" y="97811"/>
                </a:cubicBezTo>
                <a:cubicBezTo>
                  <a:pt x="3626803" y="42793"/>
                  <a:pt x="3140012" y="97811"/>
                  <a:pt x="3140012" y="97811"/>
                </a:cubicBezTo>
                <a:cubicBezTo>
                  <a:pt x="3140012" y="97811"/>
                  <a:pt x="2993962" y="61132"/>
                  <a:pt x="2882837" y="97811"/>
                </a:cubicBezTo>
                <a:cubicBezTo>
                  <a:pt x="2771712" y="134489"/>
                  <a:pt x="2634869" y="79471"/>
                  <a:pt x="2477707" y="97811"/>
                </a:cubicBezTo>
                <a:cubicBezTo>
                  <a:pt x="2320544" y="116150"/>
                  <a:pt x="2377694" y="79471"/>
                  <a:pt x="2267522" y="97811"/>
                </a:cubicBezTo>
                <a:cubicBezTo>
                  <a:pt x="2157286" y="116150"/>
                  <a:pt x="1913700" y="61132"/>
                  <a:pt x="1913700" y="61132"/>
                </a:cubicBezTo>
                <a:lnTo>
                  <a:pt x="1551115" y="49392"/>
                </a:lnTo>
                <a:cubicBezTo>
                  <a:pt x="1551115" y="49392"/>
                  <a:pt x="1495997" y="51994"/>
                  <a:pt x="1413320" y="49392"/>
                </a:cubicBezTo>
                <a:cubicBezTo>
                  <a:pt x="1330643" y="46791"/>
                  <a:pt x="1238758" y="51994"/>
                  <a:pt x="1193356" y="49392"/>
                </a:cubicBezTo>
                <a:cubicBezTo>
                  <a:pt x="1147953" y="46791"/>
                  <a:pt x="1009079" y="51994"/>
                  <a:pt x="898906" y="49392"/>
                </a:cubicBezTo>
                <a:cubicBezTo>
                  <a:pt x="788670" y="46791"/>
                  <a:pt x="770192" y="51994"/>
                  <a:pt x="705930" y="48885"/>
                </a:cubicBezTo>
                <a:cubicBezTo>
                  <a:pt x="641604" y="45839"/>
                  <a:pt x="549529" y="106948"/>
                  <a:pt x="448501" y="97811"/>
                </a:cubicBezTo>
                <a:cubicBezTo>
                  <a:pt x="347472" y="88609"/>
                  <a:pt x="319469" y="79471"/>
                  <a:pt x="255143" y="24454"/>
                </a:cubicBezTo>
                <a:cubicBezTo>
                  <a:pt x="216726" y="-8417"/>
                  <a:pt x="93218" y="-2008"/>
                  <a:pt x="0" y="8462"/>
                </a:cubicBezTo>
                <a:lnTo>
                  <a:pt x="0" y="950807"/>
                </a:lnTo>
                <a:close/>
              </a:path>
            </a:pathLst>
          </a:custGeom>
          <a:solidFill>
            <a:srgbClr val="B0E0F7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9" name="Freeform 18">
            <a:extLst>
              <a:ext uri="{FF2B5EF4-FFF2-40B4-BE49-F238E27FC236}">
                <a16:creationId xmlns:a16="http://schemas.microsoft.com/office/drawing/2014/main" id="{5AE5BC6A-53DB-58DB-4CB7-9A58F6F97316}"/>
              </a:ext>
            </a:extLst>
          </p:cNvPr>
          <p:cNvSpPr/>
          <p:nvPr/>
        </p:nvSpPr>
        <p:spPr>
          <a:xfrm>
            <a:off x="5150547" y="3691468"/>
            <a:ext cx="1882648" cy="2455997"/>
          </a:xfrm>
          <a:custGeom>
            <a:avLst/>
            <a:gdLst>
              <a:gd name="connsiteX0" fmla="*/ 1786573 w 1882648"/>
              <a:gd name="connsiteY0" fmla="*/ 2388987 h 2455997"/>
              <a:gd name="connsiteX1" fmla="*/ 1746377 w 1882648"/>
              <a:gd name="connsiteY1" fmla="*/ 2388987 h 2455997"/>
              <a:gd name="connsiteX2" fmla="*/ 1746377 w 1882648"/>
              <a:gd name="connsiteY2" fmla="*/ 2272098 h 2455997"/>
              <a:gd name="connsiteX3" fmla="*/ 1621092 w 1882648"/>
              <a:gd name="connsiteY3" fmla="*/ 2067384 h 2455997"/>
              <a:gd name="connsiteX4" fmla="*/ 1625727 w 1882648"/>
              <a:gd name="connsiteY4" fmla="*/ 2067384 h 2455997"/>
              <a:gd name="connsiteX5" fmla="*/ 1625727 w 1882648"/>
              <a:gd name="connsiteY5" fmla="*/ 1062406 h 2455997"/>
              <a:gd name="connsiteX6" fmla="*/ 1670050 w 1882648"/>
              <a:gd name="connsiteY6" fmla="*/ 1062406 h 2455997"/>
              <a:gd name="connsiteX7" fmla="*/ 1706690 w 1882648"/>
              <a:gd name="connsiteY7" fmla="*/ 781036 h 2455997"/>
              <a:gd name="connsiteX8" fmla="*/ 1625727 w 1882648"/>
              <a:gd name="connsiteY8" fmla="*/ 781036 h 2455997"/>
              <a:gd name="connsiteX9" fmla="*/ 1625727 w 1882648"/>
              <a:gd name="connsiteY9" fmla="*/ 504297 h 2455997"/>
              <a:gd name="connsiteX10" fmla="*/ 1882648 w 1882648"/>
              <a:gd name="connsiteY10" fmla="*/ 446678 h 2455997"/>
              <a:gd name="connsiteX11" fmla="*/ 1806321 w 1882648"/>
              <a:gd name="connsiteY11" fmla="*/ 323634 h 2455997"/>
              <a:gd name="connsiteX12" fmla="*/ 1732534 w 1882648"/>
              <a:gd name="connsiteY12" fmla="*/ 336642 h 2455997"/>
              <a:gd name="connsiteX13" fmla="*/ 1679575 w 1882648"/>
              <a:gd name="connsiteY13" fmla="*/ 247675 h 2455997"/>
              <a:gd name="connsiteX14" fmla="*/ 1561592 w 1882648"/>
              <a:gd name="connsiteY14" fmla="*/ 268299 h 2455997"/>
              <a:gd name="connsiteX15" fmla="*/ 1472058 w 1882648"/>
              <a:gd name="connsiteY15" fmla="*/ 43215 h 2455997"/>
              <a:gd name="connsiteX16" fmla="*/ 1428052 w 1882648"/>
              <a:gd name="connsiteY16" fmla="*/ 0 h 2455997"/>
              <a:gd name="connsiteX17" fmla="*/ 1387475 w 1882648"/>
              <a:gd name="connsiteY17" fmla="*/ 26652 h 2455997"/>
              <a:gd name="connsiteX18" fmla="*/ 1346962 w 1882648"/>
              <a:gd name="connsiteY18" fmla="*/ 0 h 2455997"/>
              <a:gd name="connsiteX19" fmla="*/ 1306449 w 1882648"/>
              <a:gd name="connsiteY19" fmla="*/ 26652 h 2455997"/>
              <a:gd name="connsiteX20" fmla="*/ 1265936 w 1882648"/>
              <a:gd name="connsiteY20" fmla="*/ 0 h 2455997"/>
              <a:gd name="connsiteX21" fmla="*/ 1225423 w 1882648"/>
              <a:gd name="connsiteY21" fmla="*/ 26652 h 2455997"/>
              <a:gd name="connsiteX22" fmla="*/ 1184974 w 1882648"/>
              <a:gd name="connsiteY22" fmla="*/ 0 h 2455997"/>
              <a:gd name="connsiteX23" fmla="*/ 1144461 w 1882648"/>
              <a:gd name="connsiteY23" fmla="*/ 26652 h 2455997"/>
              <a:gd name="connsiteX24" fmla="*/ 1103948 w 1882648"/>
              <a:gd name="connsiteY24" fmla="*/ 0 h 2455997"/>
              <a:gd name="connsiteX25" fmla="*/ 1063498 w 1882648"/>
              <a:gd name="connsiteY25" fmla="*/ 26652 h 2455997"/>
              <a:gd name="connsiteX26" fmla="*/ 1023049 w 1882648"/>
              <a:gd name="connsiteY26" fmla="*/ 0 h 2455997"/>
              <a:gd name="connsiteX27" fmla="*/ 982536 w 1882648"/>
              <a:gd name="connsiteY27" fmla="*/ 26652 h 2455997"/>
              <a:gd name="connsiteX28" fmla="*/ 942086 w 1882648"/>
              <a:gd name="connsiteY28" fmla="*/ 0 h 2455997"/>
              <a:gd name="connsiteX29" fmla="*/ 901573 w 1882648"/>
              <a:gd name="connsiteY29" fmla="*/ 26652 h 2455997"/>
              <a:gd name="connsiteX30" fmla="*/ 861124 w 1882648"/>
              <a:gd name="connsiteY30" fmla="*/ 0 h 2455997"/>
              <a:gd name="connsiteX31" fmla="*/ 820611 w 1882648"/>
              <a:gd name="connsiteY31" fmla="*/ 26652 h 2455997"/>
              <a:gd name="connsiteX32" fmla="*/ 780098 w 1882648"/>
              <a:gd name="connsiteY32" fmla="*/ 0 h 2455997"/>
              <a:gd name="connsiteX33" fmla="*/ 739648 w 1882648"/>
              <a:gd name="connsiteY33" fmla="*/ 26652 h 2455997"/>
              <a:gd name="connsiteX34" fmla="*/ 699135 w 1882648"/>
              <a:gd name="connsiteY34" fmla="*/ 0 h 2455997"/>
              <a:gd name="connsiteX35" fmla="*/ 658622 w 1882648"/>
              <a:gd name="connsiteY35" fmla="*/ 26652 h 2455997"/>
              <a:gd name="connsiteX36" fmla="*/ 618173 w 1882648"/>
              <a:gd name="connsiteY36" fmla="*/ 0 h 2455997"/>
              <a:gd name="connsiteX37" fmla="*/ 577723 w 1882648"/>
              <a:gd name="connsiteY37" fmla="*/ 26652 h 2455997"/>
              <a:gd name="connsiteX38" fmla="*/ 537210 w 1882648"/>
              <a:gd name="connsiteY38" fmla="*/ 0 h 2455997"/>
              <a:gd name="connsiteX39" fmla="*/ 496761 w 1882648"/>
              <a:gd name="connsiteY39" fmla="*/ 26652 h 2455997"/>
              <a:gd name="connsiteX40" fmla="*/ 456248 w 1882648"/>
              <a:gd name="connsiteY40" fmla="*/ 0 h 2455997"/>
              <a:gd name="connsiteX41" fmla="*/ 412369 w 1882648"/>
              <a:gd name="connsiteY41" fmla="*/ 43278 h 2455997"/>
              <a:gd name="connsiteX42" fmla="*/ 412496 w 1882648"/>
              <a:gd name="connsiteY42" fmla="*/ 44420 h 2455997"/>
              <a:gd name="connsiteX43" fmla="*/ 321373 w 1882648"/>
              <a:gd name="connsiteY43" fmla="*/ 268489 h 2455997"/>
              <a:gd name="connsiteX44" fmla="*/ 203200 w 1882648"/>
              <a:gd name="connsiteY44" fmla="*/ 247738 h 2455997"/>
              <a:gd name="connsiteX45" fmla="*/ 151448 w 1882648"/>
              <a:gd name="connsiteY45" fmla="*/ 336706 h 2455997"/>
              <a:gd name="connsiteX46" fmla="*/ 80010 w 1882648"/>
              <a:gd name="connsiteY46" fmla="*/ 323697 h 2455997"/>
              <a:gd name="connsiteX47" fmla="*/ 0 w 1882648"/>
              <a:gd name="connsiteY47" fmla="*/ 446741 h 2455997"/>
              <a:gd name="connsiteX48" fmla="*/ 257937 w 1882648"/>
              <a:gd name="connsiteY48" fmla="*/ 504361 h 2455997"/>
              <a:gd name="connsiteX49" fmla="*/ 257937 w 1882648"/>
              <a:gd name="connsiteY49" fmla="*/ 781099 h 2455997"/>
              <a:gd name="connsiteX50" fmla="*/ 181547 w 1882648"/>
              <a:gd name="connsiteY50" fmla="*/ 781099 h 2455997"/>
              <a:gd name="connsiteX51" fmla="*/ 218186 w 1882648"/>
              <a:gd name="connsiteY51" fmla="*/ 1062470 h 2455997"/>
              <a:gd name="connsiteX52" fmla="*/ 257937 w 1882648"/>
              <a:gd name="connsiteY52" fmla="*/ 1062470 h 2455997"/>
              <a:gd name="connsiteX53" fmla="*/ 257937 w 1882648"/>
              <a:gd name="connsiteY53" fmla="*/ 2067447 h 2455997"/>
              <a:gd name="connsiteX54" fmla="*/ 267145 w 1882648"/>
              <a:gd name="connsiteY54" fmla="*/ 2067447 h 2455997"/>
              <a:gd name="connsiteX55" fmla="*/ 137223 w 1882648"/>
              <a:gd name="connsiteY55" fmla="*/ 2272161 h 2455997"/>
              <a:gd name="connsiteX56" fmla="*/ 137223 w 1882648"/>
              <a:gd name="connsiteY56" fmla="*/ 2389050 h 2455997"/>
              <a:gd name="connsiteX57" fmla="*/ 101600 w 1882648"/>
              <a:gd name="connsiteY57" fmla="*/ 2389050 h 2455997"/>
              <a:gd name="connsiteX58" fmla="*/ 114935 w 1882648"/>
              <a:gd name="connsiteY58" fmla="*/ 2429219 h 2455997"/>
              <a:gd name="connsiteX59" fmla="*/ 79947 w 1882648"/>
              <a:gd name="connsiteY59" fmla="*/ 2429219 h 2455997"/>
              <a:gd name="connsiteX60" fmla="*/ 94805 w 1882648"/>
              <a:gd name="connsiteY60" fmla="*/ 2455998 h 2455997"/>
              <a:gd name="connsiteX61" fmla="*/ 556451 w 1882648"/>
              <a:gd name="connsiteY61" fmla="*/ 2455998 h 2455997"/>
              <a:gd name="connsiteX62" fmla="*/ 569405 w 1882648"/>
              <a:gd name="connsiteY62" fmla="*/ 2429219 h 2455997"/>
              <a:gd name="connsiteX63" fmla="*/ 529463 w 1882648"/>
              <a:gd name="connsiteY63" fmla="*/ 2429219 h 2455997"/>
              <a:gd name="connsiteX64" fmla="*/ 541147 w 1882648"/>
              <a:gd name="connsiteY64" fmla="*/ 2389050 h 2455997"/>
              <a:gd name="connsiteX65" fmla="*/ 499301 w 1882648"/>
              <a:gd name="connsiteY65" fmla="*/ 2389050 h 2455997"/>
              <a:gd name="connsiteX66" fmla="*/ 499301 w 1882648"/>
              <a:gd name="connsiteY66" fmla="*/ 2272161 h 2455997"/>
              <a:gd name="connsiteX67" fmla="*/ 375793 w 1882648"/>
              <a:gd name="connsiteY67" fmla="*/ 2067447 h 2455997"/>
              <a:gd name="connsiteX68" fmla="*/ 365252 w 1882648"/>
              <a:gd name="connsiteY68" fmla="*/ 2067447 h 2455997"/>
              <a:gd name="connsiteX69" fmla="*/ 365252 w 1882648"/>
              <a:gd name="connsiteY69" fmla="*/ 1062470 h 2455997"/>
              <a:gd name="connsiteX70" fmla="*/ 447992 w 1882648"/>
              <a:gd name="connsiteY70" fmla="*/ 1062470 h 2455997"/>
              <a:gd name="connsiteX71" fmla="*/ 442278 w 1882648"/>
              <a:gd name="connsiteY71" fmla="*/ 941900 h 2455997"/>
              <a:gd name="connsiteX72" fmla="*/ 494348 w 1882648"/>
              <a:gd name="connsiteY72" fmla="*/ 941900 h 2455997"/>
              <a:gd name="connsiteX73" fmla="*/ 501206 w 1882648"/>
              <a:gd name="connsiteY73" fmla="*/ 1102702 h 2455997"/>
              <a:gd name="connsiteX74" fmla="*/ 1380300 w 1882648"/>
              <a:gd name="connsiteY74" fmla="*/ 1102702 h 2455997"/>
              <a:gd name="connsiteX75" fmla="*/ 1388237 w 1882648"/>
              <a:gd name="connsiteY75" fmla="*/ 941900 h 2455997"/>
              <a:gd name="connsiteX76" fmla="*/ 1440625 w 1882648"/>
              <a:gd name="connsiteY76" fmla="*/ 941900 h 2455997"/>
              <a:gd name="connsiteX77" fmla="*/ 1435862 w 1882648"/>
              <a:gd name="connsiteY77" fmla="*/ 1062470 h 2455997"/>
              <a:gd name="connsiteX78" fmla="*/ 1518476 w 1882648"/>
              <a:gd name="connsiteY78" fmla="*/ 1062470 h 2455997"/>
              <a:gd name="connsiteX79" fmla="*/ 1518476 w 1882648"/>
              <a:gd name="connsiteY79" fmla="*/ 2067447 h 2455997"/>
              <a:gd name="connsiteX80" fmla="*/ 1503617 w 1882648"/>
              <a:gd name="connsiteY80" fmla="*/ 2067447 h 2455997"/>
              <a:gd name="connsiteX81" fmla="*/ 1384427 w 1882648"/>
              <a:gd name="connsiteY81" fmla="*/ 2272161 h 2455997"/>
              <a:gd name="connsiteX82" fmla="*/ 1384427 w 1882648"/>
              <a:gd name="connsiteY82" fmla="*/ 2389050 h 2455997"/>
              <a:gd name="connsiteX83" fmla="*/ 1347153 w 1882648"/>
              <a:gd name="connsiteY83" fmla="*/ 2389050 h 2455997"/>
              <a:gd name="connsiteX84" fmla="*/ 1358837 w 1882648"/>
              <a:gd name="connsiteY84" fmla="*/ 2429219 h 2455997"/>
              <a:gd name="connsiteX85" fmla="*/ 1318895 w 1882648"/>
              <a:gd name="connsiteY85" fmla="*/ 2429219 h 2455997"/>
              <a:gd name="connsiteX86" fmla="*/ 1331849 w 1882648"/>
              <a:gd name="connsiteY86" fmla="*/ 2455998 h 2455997"/>
              <a:gd name="connsiteX87" fmla="*/ 1793558 w 1882648"/>
              <a:gd name="connsiteY87" fmla="*/ 2455998 h 2455997"/>
              <a:gd name="connsiteX88" fmla="*/ 1808417 w 1882648"/>
              <a:gd name="connsiteY88" fmla="*/ 2429219 h 2455997"/>
              <a:gd name="connsiteX89" fmla="*/ 1773428 w 1882648"/>
              <a:gd name="connsiteY89" fmla="*/ 2429219 h 2455997"/>
              <a:gd name="connsiteX90" fmla="*/ 1786763 w 1882648"/>
              <a:gd name="connsiteY90" fmla="*/ 2389050 h 2455997"/>
              <a:gd name="connsiteX91" fmla="*/ 1446911 w 1882648"/>
              <a:gd name="connsiteY91" fmla="*/ 781036 h 2455997"/>
              <a:gd name="connsiteX92" fmla="*/ 1443228 w 1882648"/>
              <a:gd name="connsiteY92" fmla="*/ 874826 h 2455997"/>
              <a:gd name="connsiteX93" fmla="*/ 1391476 w 1882648"/>
              <a:gd name="connsiteY93" fmla="*/ 874826 h 2455997"/>
              <a:gd name="connsiteX94" fmla="*/ 1398016 w 1882648"/>
              <a:gd name="connsiteY94" fmla="*/ 740804 h 2455997"/>
              <a:gd name="connsiteX95" fmla="*/ 485648 w 1882648"/>
              <a:gd name="connsiteY95" fmla="*/ 740804 h 2455997"/>
              <a:gd name="connsiteX96" fmla="*/ 491427 w 1882648"/>
              <a:gd name="connsiteY96" fmla="*/ 874826 h 2455997"/>
              <a:gd name="connsiteX97" fmla="*/ 439039 w 1882648"/>
              <a:gd name="connsiteY97" fmla="*/ 874826 h 2455997"/>
              <a:gd name="connsiteX98" fmla="*/ 434594 w 1882648"/>
              <a:gd name="connsiteY98" fmla="*/ 781036 h 2455997"/>
              <a:gd name="connsiteX99" fmla="*/ 365189 w 1882648"/>
              <a:gd name="connsiteY99" fmla="*/ 781036 h 2455997"/>
              <a:gd name="connsiteX100" fmla="*/ 365189 w 1882648"/>
              <a:gd name="connsiteY100" fmla="*/ 519464 h 2455997"/>
              <a:gd name="connsiteX101" fmla="*/ 780860 w 1882648"/>
              <a:gd name="connsiteY101" fmla="*/ 559188 h 2455997"/>
              <a:gd name="connsiteX102" fmla="*/ 780860 w 1882648"/>
              <a:gd name="connsiteY102" fmla="*/ 669414 h 2455997"/>
              <a:gd name="connsiteX103" fmla="*/ 787527 w 1882648"/>
              <a:gd name="connsiteY103" fmla="*/ 696002 h 2455997"/>
              <a:gd name="connsiteX104" fmla="*/ 804164 w 1882648"/>
              <a:gd name="connsiteY104" fmla="*/ 656088 h 2455997"/>
              <a:gd name="connsiteX105" fmla="*/ 822452 w 1882648"/>
              <a:gd name="connsiteY105" fmla="*/ 696002 h 2455997"/>
              <a:gd name="connsiteX106" fmla="*/ 841629 w 1882648"/>
              <a:gd name="connsiteY106" fmla="*/ 656088 h 2455997"/>
              <a:gd name="connsiteX107" fmla="*/ 861187 w 1882648"/>
              <a:gd name="connsiteY107" fmla="*/ 696002 h 2455997"/>
              <a:gd name="connsiteX108" fmla="*/ 880999 w 1882648"/>
              <a:gd name="connsiteY108" fmla="*/ 656088 h 2455997"/>
              <a:gd name="connsiteX109" fmla="*/ 900875 w 1882648"/>
              <a:gd name="connsiteY109" fmla="*/ 696002 h 2455997"/>
              <a:gd name="connsiteX110" fmla="*/ 920814 w 1882648"/>
              <a:gd name="connsiteY110" fmla="*/ 656088 h 2455997"/>
              <a:gd name="connsiteX111" fmla="*/ 940753 w 1882648"/>
              <a:gd name="connsiteY111" fmla="*/ 696002 h 2455997"/>
              <a:gd name="connsiteX112" fmla="*/ 960692 w 1882648"/>
              <a:gd name="connsiteY112" fmla="*/ 656088 h 2455997"/>
              <a:gd name="connsiteX113" fmla="*/ 980631 w 1882648"/>
              <a:gd name="connsiteY113" fmla="*/ 696002 h 2455997"/>
              <a:gd name="connsiteX114" fmla="*/ 1000633 w 1882648"/>
              <a:gd name="connsiteY114" fmla="*/ 656088 h 2455997"/>
              <a:gd name="connsiteX115" fmla="*/ 1020572 w 1882648"/>
              <a:gd name="connsiteY115" fmla="*/ 696002 h 2455997"/>
              <a:gd name="connsiteX116" fmla="*/ 1040575 w 1882648"/>
              <a:gd name="connsiteY116" fmla="*/ 656088 h 2455997"/>
              <a:gd name="connsiteX117" fmla="*/ 1060577 w 1882648"/>
              <a:gd name="connsiteY117" fmla="*/ 696002 h 2455997"/>
              <a:gd name="connsiteX118" fmla="*/ 1080516 w 1882648"/>
              <a:gd name="connsiteY118" fmla="*/ 656088 h 2455997"/>
              <a:gd name="connsiteX119" fmla="*/ 1101598 w 1882648"/>
              <a:gd name="connsiteY119" fmla="*/ 696002 h 2455997"/>
              <a:gd name="connsiteX120" fmla="*/ 1116013 w 1882648"/>
              <a:gd name="connsiteY120" fmla="*/ 669414 h 2455997"/>
              <a:gd name="connsiteX121" fmla="*/ 1116013 w 1882648"/>
              <a:gd name="connsiteY121" fmla="*/ 559188 h 2455997"/>
              <a:gd name="connsiteX122" fmla="*/ 1518285 w 1882648"/>
              <a:gd name="connsiteY122" fmla="*/ 519464 h 2455997"/>
              <a:gd name="connsiteX123" fmla="*/ 1518285 w 1882648"/>
              <a:gd name="connsiteY123" fmla="*/ 781036 h 2455997"/>
              <a:gd name="connsiteX124" fmla="*/ 1446784 w 1882648"/>
              <a:gd name="connsiteY124" fmla="*/ 781036 h 2455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</a:cxnLst>
            <a:rect l="l" t="t" r="r" b="b"/>
            <a:pathLst>
              <a:path w="1882648" h="2455997">
                <a:moveTo>
                  <a:pt x="1786573" y="2388987"/>
                </a:moveTo>
                <a:lnTo>
                  <a:pt x="1746377" y="2388987"/>
                </a:lnTo>
                <a:lnTo>
                  <a:pt x="1746377" y="2272098"/>
                </a:lnTo>
                <a:cubicBezTo>
                  <a:pt x="1625727" y="2272098"/>
                  <a:pt x="1621092" y="2067384"/>
                  <a:pt x="1621092" y="2067384"/>
                </a:cubicBezTo>
                <a:lnTo>
                  <a:pt x="1625727" y="2067384"/>
                </a:lnTo>
                <a:lnTo>
                  <a:pt x="1625727" y="1062406"/>
                </a:lnTo>
                <a:lnTo>
                  <a:pt x="1670050" y="1062406"/>
                </a:lnTo>
                <a:lnTo>
                  <a:pt x="1706690" y="781036"/>
                </a:lnTo>
                <a:lnTo>
                  <a:pt x="1625727" y="781036"/>
                </a:lnTo>
                <a:lnTo>
                  <a:pt x="1625727" y="504297"/>
                </a:lnTo>
                <a:cubicBezTo>
                  <a:pt x="1692783" y="489258"/>
                  <a:pt x="1791526" y="470347"/>
                  <a:pt x="1882648" y="446678"/>
                </a:cubicBezTo>
                <a:lnTo>
                  <a:pt x="1806321" y="323634"/>
                </a:lnTo>
                <a:cubicBezTo>
                  <a:pt x="1806321" y="323634"/>
                  <a:pt x="1777492" y="328774"/>
                  <a:pt x="1732534" y="336642"/>
                </a:cubicBezTo>
                <a:lnTo>
                  <a:pt x="1679575" y="247675"/>
                </a:lnTo>
                <a:cubicBezTo>
                  <a:pt x="1679575" y="247675"/>
                  <a:pt x="1633856" y="256495"/>
                  <a:pt x="1561592" y="268299"/>
                </a:cubicBezTo>
                <a:lnTo>
                  <a:pt x="1472058" y="43215"/>
                </a:lnTo>
                <a:cubicBezTo>
                  <a:pt x="1472058" y="19355"/>
                  <a:pt x="1452246" y="0"/>
                  <a:pt x="1428052" y="0"/>
                </a:cubicBezTo>
                <a:cubicBezTo>
                  <a:pt x="1409827" y="0"/>
                  <a:pt x="1394079" y="10978"/>
                  <a:pt x="1387475" y="26652"/>
                </a:cubicBezTo>
                <a:cubicBezTo>
                  <a:pt x="1380871" y="11042"/>
                  <a:pt x="1365187" y="0"/>
                  <a:pt x="1346962" y="0"/>
                </a:cubicBezTo>
                <a:cubicBezTo>
                  <a:pt x="1328738" y="0"/>
                  <a:pt x="1313053" y="10978"/>
                  <a:pt x="1306449" y="26652"/>
                </a:cubicBezTo>
                <a:cubicBezTo>
                  <a:pt x="1299845" y="11042"/>
                  <a:pt x="1284224" y="0"/>
                  <a:pt x="1265936" y="0"/>
                </a:cubicBezTo>
                <a:cubicBezTo>
                  <a:pt x="1247648" y="0"/>
                  <a:pt x="1232027" y="10978"/>
                  <a:pt x="1225423" y="26652"/>
                </a:cubicBezTo>
                <a:cubicBezTo>
                  <a:pt x="1218819" y="11042"/>
                  <a:pt x="1203198" y="0"/>
                  <a:pt x="1184974" y="0"/>
                </a:cubicBezTo>
                <a:cubicBezTo>
                  <a:pt x="1166749" y="0"/>
                  <a:pt x="1151128" y="10978"/>
                  <a:pt x="1144461" y="26652"/>
                </a:cubicBezTo>
                <a:cubicBezTo>
                  <a:pt x="1137857" y="11042"/>
                  <a:pt x="1122236" y="0"/>
                  <a:pt x="1103948" y="0"/>
                </a:cubicBezTo>
                <a:cubicBezTo>
                  <a:pt x="1085660" y="0"/>
                  <a:pt x="1070102" y="10978"/>
                  <a:pt x="1063498" y="26652"/>
                </a:cubicBezTo>
                <a:cubicBezTo>
                  <a:pt x="1056894" y="11042"/>
                  <a:pt x="1041273" y="0"/>
                  <a:pt x="1023049" y="0"/>
                </a:cubicBezTo>
                <a:cubicBezTo>
                  <a:pt x="1004824" y="0"/>
                  <a:pt x="989140" y="10978"/>
                  <a:pt x="982536" y="26652"/>
                </a:cubicBezTo>
                <a:cubicBezTo>
                  <a:pt x="975932" y="11042"/>
                  <a:pt x="960311" y="0"/>
                  <a:pt x="942086" y="0"/>
                </a:cubicBezTo>
                <a:cubicBezTo>
                  <a:pt x="923862" y="0"/>
                  <a:pt x="908177" y="10978"/>
                  <a:pt x="901573" y="26652"/>
                </a:cubicBezTo>
                <a:cubicBezTo>
                  <a:pt x="894969" y="11042"/>
                  <a:pt x="879348" y="0"/>
                  <a:pt x="861124" y="0"/>
                </a:cubicBezTo>
                <a:cubicBezTo>
                  <a:pt x="842899" y="0"/>
                  <a:pt x="827215" y="10978"/>
                  <a:pt x="820611" y="26652"/>
                </a:cubicBezTo>
                <a:cubicBezTo>
                  <a:pt x="814007" y="11042"/>
                  <a:pt x="798386" y="0"/>
                  <a:pt x="780098" y="0"/>
                </a:cubicBezTo>
                <a:cubicBezTo>
                  <a:pt x="761810" y="0"/>
                  <a:pt x="746189" y="10978"/>
                  <a:pt x="739648" y="26652"/>
                </a:cubicBezTo>
                <a:cubicBezTo>
                  <a:pt x="733044" y="11042"/>
                  <a:pt x="717423" y="0"/>
                  <a:pt x="699135" y="0"/>
                </a:cubicBezTo>
                <a:cubicBezTo>
                  <a:pt x="680847" y="0"/>
                  <a:pt x="665290" y="10978"/>
                  <a:pt x="658622" y="26652"/>
                </a:cubicBezTo>
                <a:cubicBezTo>
                  <a:pt x="652018" y="11042"/>
                  <a:pt x="636397" y="0"/>
                  <a:pt x="618173" y="0"/>
                </a:cubicBezTo>
                <a:cubicBezTo>
                  <a:pt x="599948" y="0"/>
                  <a:pt x="584264" y="10978"/>
                  <a:pt x="577723" y="26652"/>
                </a:cubicBezTo>
                <a:cubicBezTo>
                  <a:pt x="571119" y="11042"/>
                  <a:pt x="555498" y="0"/>
                  <a:pt x="537210" y="0"/>
                </a:cubicBezTo>
                <a:cubicBezTo>
                  <a:pt x="518922" y="0"/>
                  <a:pt x="503301" y="10978"/>
                  <a:pt x="496761" y="26652"/>
                </a:cubicBezTo>
                <a:cubicBezTo>
                  <a:pt x="490157" y="11042"/>
                  <a:pt x="474536" y="0"/>
                  <a:pt x="456248" y="0"/>
                </a:cubicBezTo>
                <a:cubicBezTo>
                  <a:pt x="432054" y="0"/>
                  <a:pt x="412369" y="19355"/>
                  <a:pt x="412369" y="43278"/>
                </a:cubicBezTo>
                <a:cubicBezTo>
                  <a:pt x="412369" y="43659"/>
                  <a:pt x="412496" y="44040"/>
                  <a:pt x="412496" y="44420"/>
                </a:cubicBezTo>
                <a:lnTo>
                  <a:pt x="321373" y="268489"/>
                </a:lnTo>
                <a:cubicBezTo>
                  <a:pt x="248666" y="256622"/>
                  <a:pt x="203200" y="247738"/>
                  <a:pt x="203200" y="247738"/>
                </a:cubicBezTo>
                <a:lnTo>
                  <a:pt x="151448" y="336706"/>
                </a:lnTo>
                <a:cubicBezTo>
                  <a:pt x="106426" y="328837"/>
                  <a:pt x="80010" y="323697"/>
                  <a:pt x="80010" y="323697"/>
                </a:cubicBezTo>
                <a:lnTo>
                  <a:pt x="0" y="446741"/>
                </a:lnTo>
                <a:cubicBezTo>
                  <a:pt x="91123" y="470411"/>
                  <a:pt x="190945" y="489321"/>
                  <a:pt x="257937" y="504361"/>
                </a:cubicBezTo>
                <a:lnTo>
                  <a:pt x="257937" y="781099"/>
                </a:lnTo>
                <a:lnTo>
                  <a:pt x="181547" y="781099"/>
                </a:lnTo>
                <a:lnTo>
                  <a:pt x="218186" y="1062470"/>
                </a:lnTo>
                <a:lnTo>
                  <a:pt x="257937" y="1062470"/>
                </a:lnTo>
                <a:lnTo>
                  <a:pt x="257937" y="2067447"/>
                </a:lnTo>
                <a:lnTo>
                  <a:pt x="267145" y="2067447"/>
                </a:lnTo>
                <a:cubicBezTo>
                  <a:pt x="267145" y="2067447"/>
                  <a:pt x="257937" y="2272161"/>
                  <a:pt x="137223" y="2272161"/>
                </a:cubicBezTo>
                <a:lnTo>
                  <a:pt x="137223" y="2389050"/>
                </a:lnTo>
                <a:lnTo>
                  <a:pt x="101600" y="2389050"/>
                </a:lnTo>
                <a:lnTo>
                  <a:pt x="114935" y="2429219"/>
                </a:lnTo>
                <a:lnTo>
                  <a:pt x="79947" y="2429219"/>
                </a:lnTo>
                <a:lnTo>
                  <a:pt x="94805" y="2455998"/>
                </a:lnTo>
                <a:lnTo>
                  <a:pt x="556451" y="2455998"/>
                </a:lnTo>
                <a:lnTo>
                  <a:pt x="569405" y="2429219"/>
                </a:lnTo>
                <a:lnTo>
                  <a:pt x="529463" y="2429219"/>
                </a:lnTo>
                <a:lnTo>
                  <a:pt x="541147" y="2389050"/>
                </a:lnTo>
                <a:lnTo>
                  <a:pt x="499301" y="2389050"/>
                </a:lnTo>
                <a:lnTo>
                  <a:pt x="499301" y="2272161"/>
                </a:lnTo>
                <a:cubicBezTo>
                  <a:pt x="365189" y="2272161"/>
                  <a:pt x="375793" y="2067447"/>
                  <a:pt x="375793" y="2067447"/>
                </a:cubicBezTo>
                <a:lnTo>
                  <a:pt x="365252" y="2067447"/>
                </a:lnTo>
                <a:lnTo>
                  <a:pt x="365252" y="1062470"/>
                </a:lnTo>
                <a:lnTo>
                  <a:pt x="447992" y="1062470"/>
                </a:lnTo>
                <a:lnTo>
                  <a:pt x="442278" y="941900"/>
                </a:lnTo>
                <a:lnTo>
                  <a:pt x="494348" y="941900"/>
                </a:lnTo>
                <a:lnTo>
                  <a:pt x="501206" y="1102702"/>
                </a:lnTo>
                <a:lnTo>
                  <a:pt x="1380300" y="1102702"/>
                </a:lnTo>
                <a:lnTo>
                  <a:pt x="1388237" y="941900"/>
                </a:lnTo>
                <a:lnTo>
                  <a:pt x="1440625" y="941900"/>
                </a:lnTo>
                <a:lnTo>
                  <a:pt x="1435862" y="1062470"/>
                </a:lnTo>
                <a:lnTo>
                  <a:pt x="1518476" y="1062470"/>
                </a:lnTo>
                <a:lnTo>
                  <a:pt x="1518476" y="2067447"/>
                </a:lnTo>
                <a:lnTo>
                  <a:pt x="1503617" y="2067447"/>
                </a:lnTo>
                <a:cubicBezTo>
                  <a:pt x="1503617" y="2067447"/>
                  <a:pt x="1518476" y="2272161"/>
                  <a:pt x="1384427" y="2272161"/>
                </a:cubicBezTo>
                <a:lnTo>
                  <a:pt x="1384427" y="2389050"/>
                </a:lnTo>
                <a:lnTo>
                  <a:pt x="1347153" y="2389050"/>
                </a:lnTo>
                <a:lnTo>
                  <a:pt x="1358837" y="2429219"/>
                </a:lnTo>
                <a:lnTo>
                  <a:pt x="1318895" y="2429219"/>
                </a:lnTo>
                <a:lnTo>
                  <a:pt x="1331849" y="2455998"/>
                </a:lnTo>
                <a:lnTo>
                  <a:pt x="1793558" y="2455998"/>
                </a:lnTo>
                <a:lnTo>
                  <a:pt x="1808417" y="2429219"/>
                </a:lnTo>
                <a:lnTo>
                  <a:pt x="1773428" y="2429219"/>
                </a:lnTo>
                <a:lnTo>
                  <a:pt x="1786763" y="2389050"/>
                </a:lnTo>
                <a:close/>
                <a:moveTo>
                  <a:pt x="1446911" y="781036"/>
                </a:moveTo>
                <a:lnTo>
                  <a:pt x="1443228" y="874826"/>
                </a:lnTo>
                <a:lnTo>
                  <a:pt x="1391476" y="874826"/>
                </a:lnTo>
                <a:lnTo>
                  <a:pt x="1398016" y="740804"/>
                </a:lnTo>
                <a:lnTo>
                  <a:pt x="485648" y="740804"/>
                </a:lnTo>
                <a:lnTo>
                  <a:pt x="491427" y="874826"/>
                </a:lnTo>
                <a:lnTo>
                  <a:pt x="439039" y="874826"/>
                </a:lnTo>
                <a:lnTo>
                  <a:pt x="434594" y="781036"/>
                </a:lnTo>
                <a:lnTo>
                  <a:pt x="365189" y="781036"/>
                </a:lnTo>
                <a:lnTo>
                  <a:pt x="365189" y="519464"/>
                </a:lnTo>
                <a:cubicBezTo>
                  <a:pt x="526098" y="543260"/>
                  <a:pt x="687007" y="554238"/>
                  <a:pt x="780860" y="559188"/>
                </a:cubicBezTo>
                <a:lnTo>
                  <a:pt x="780860" y="669414"/>
                </a:lnTo>
                <a:lnTo>
                  <a:pt x="787527" y="696002"/>
                </a:lnTo>
                <a:lnTo>
                  <a:pt x="804164" y="656088"/>
                </a:lnTo>
                <a:lnTo>
                  <a:pt x="822452" y="696002"/>
                </a:lnTo>
                <a:lnTo>
                  <a:pt x="841629" y="656088"/>
                </a:lnTo>
                <a:lnTo>
                  <a:pt x="861187" y="696002"/>
                </a:lnTo>
                <a:lnTo>
                  <a:pt x="880999" y="656088"/>
                </a:lnTo>
                <a:lnTo>
                  <a:pt x="900875" y="696002"/>
                </a:lnTo>
                <a:lnTo>
                  <a:pt x="920814" y="656088"/>
                </a:lnTo>
                <a:lnTo>
                  <a:pt x="940753" y="696002"/>
                </a:lnTo>
                <a:lnTo>
                  <a:pt x="960692" y="656088"/>
                </a:lnTo>
                <a:lnTo>
                  <a:pt x="980631" y="696002"/>
                </a:lnTo>
                <a:lnTo>
                  <a:pt x="1000633" y="656088"/>
                </a:lnTo>
                <a:lnTo>
                  <a:pt x="1020572" y="696002"/>
                </a:lnTo>
                <a:lnTo>
                  <a:pt x="1040575" y="656088"/>
                </a:lnTo>
                <a:lnTo>
                  <a:pt x="1060577" y="696002"/>
                </a:lnTo>
                <a:lnTo>
                  <a:pt x="1080516" y="656088"/>
                </a:lnTo>
                <a:lnTo>
                  <a:pt x="1101598" y="696002"/>
                </a:lnTo>
                <a:lnTo>
                  <a:pt x="1116013" y="669414"/>
                </a:lnTo>
                <a:lnTo>
                  <a:pt x="1116013" y="559188"/>
                </a:lnTo>
                <a:cubicBezTo>
                  <a:pt x="1209866" y="554238"/>
                  <a:pt x="1343978" y="543260"/>
                  <a:pt x="1518285" y="519464"/>
                </a:cubicBezTo>
                <a:lnTo>
                  <a:pt x="1518285" y="781036"/>
                </a:lnTo>
                <a:lnTo>
                  <a:pt x="1446784" y="781036"/>
                </a:lnTo>
                <a:close/>
              </a:path>
            </a:pathLst>
          </a:custGeom>
          <a:solidFill>
            <a:srgbClr val="B0E0F7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pic>
        <p:nvPicPr>
          <p:cNvPr id="24" name="Graphic 23">
            <a:extLst>
              <a:ext uri="{FF2B5EF4-FFF2-40B4-BE49-F238E27FC236}">
                <a16:creationId xmlns:a16="http://schemas.microsoft.com/office/drawing/2014/main" id="{CE5CABEC-1D33-576E-B22B-EE7EF7D7EBF2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97123" y="6092825"/>
            <a:ext cx="1700209" cy="40005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2184A375-D725-EC2C-BDD9-AB7CF6DF12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638" y="714132"/>
            <a:ext cx="5732362" cy="537700"/>
          </a:xfrm>
        </p:spPr>
        <p:txBody>
          <a:bodyPr vert="horz" lIns="91440" tIns="45720" rIns="91440" bIns="45720" rtlCol="0" anchor="b" anchorCtr="0">
            <a:noAutofit/>
          </a:bodyPr>
          <a:lstStyle>
            <a:lvl1pPr>
              <a:defRPr lang="en-GB" sz="2800" b="1" dirty="0">
                <a:solidFill>
                  <a:schemeClr val="tx1"/>
                </a:solidFill>
                <a:latin typeface="Avenir Next LT Pro" panose="020B0504020202020204" pitchFamily="34" charset="0"/>
              </a:defRPr>
            </a:lvl1pPr>
          </a:lstStyle>
          <a:p>
            <a:pPr marL="0" lvl="0"/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4" name="Text Placeholder 16">
            <a:extLst>
              <a:ext uri="{FF2B5EF4-FFF2-40B4-BE49-F238E27FC236}">
                <a16:creationId xmlns:a16="http://schemas.microsoft.com/office/drawing/2014/main" id="{1E85BA24-1302-52A1-05E2-2AF6431E5D5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181146" y="1487036"/>
            <a:ext cx="10149208" cy="537700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1400">
                <a:solidFill>
                  <a:srgbClr val="687588"/>
                </a:solidFill>
                <a:latin typeface="Avenir Next LT Pro" panose="020B0504020202020204" pitchFamily="34" charset="0"/>
              </a:defRPr>
            </a:lvl1pPr>
            <a:lvl2pPr marL="4572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2pPr>
            <a:lvl3pPr marL="9144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3pPr>
            <a:lvl4pPr marL="13716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4pPr>
            <a:lvl5pPr marL="18288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16">
            <a:extLst>
              <a:ext uri="{FF2B5EF4-FFF2-40B4-BE49-F238E27FC236}">
                <a16:creationId xmlns:a16="http://schemas.microsoft.com/office/drawing/2014/main" id="{9C54EA9A-1737-66D1-FE4C-CE84BEDD04E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181146" y="2148709"/>
            <a:ext cx="10149208" cy="537700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1400">
                <a:solidFill>
                  <a:srgbClr val="687588"/>
                </a:solidFill>
                <a:latin typeface="Avenir Next LT Pro" panose="020B0504020202020204" pitchFamily="34" charset="0"/>
              </a:defRPr>
            </a:lvl1pPr>
            <a:lvl2pPr marL="4572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2pPr>
            <a:lvl3pPr marL="9144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3pPr>
            <a:lvl4pPr marL="13716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4pPr>
            <a:lvl5pPr marL="18288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 Placeholder 16">
            <a:extLst>
              <a:ext uri="{FF2B5EF4-FFF2-40B4-BE49-F238E27FC236}">
                <a16:creationId xmlns:a16="http://schemas.microsoft.com/office/drawing/2014/main" id="{DE15A657-4055-EDD3-2477-88EE8D2CD90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181146" y="2810382"/>
            <a:ext cx="10149208" cy="537700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1400">
                <a:solidFill>
                  <a:srgbClr val="687588"/>
                </a:solidFill>
                <a:latin typeface="Avenir Next LT Pro" panose="020B0504020202020204" pitchFamily="34" charset="0"/>
              </a:defRPr>
            </a:lvl1pPr>
            <a:lvl2pPr marL="4572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2pPr>
            <a:lvl3pPr marL="9144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3pPr>
            <a:lvl4pPr marL="13716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4pPr>
            <a:lvl5pPr marL="18288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ext Placeholder 16">
            <a:extLst>
              <a:ext uri="{FF2B5EF4-FFF2-40B4-BE49-F238E27FC236}">
                <a16:creationId xmlns:a16="http://schemas.microsoft.com/office/drawing/2014/main" id="{610983AB-C046-87BF-F273-987F8DC0D17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181146" y="3472055"/>
            <a:ext cx="10149208" cy="537700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1400">
                <a:solidFill>
                  <a:srgbClr val="687588"/>
                </a:solidFill>
                <a:latin typeface="Avenir Next LT Pro" panose="020B0504020202020204" pitchFamily="34" charset="0"/>
              </a:defRPr>
            </a:lvl1pPr>
            <a:lvl2pPr marL="4572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2pPr>
            <a:lvl3pPr marL="9144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3pPr>
            <a:lvl4pPr marL="13716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4pPr>
            <a:lvl5pPr marL="18288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16">
            <a:extLst>
              <a:ext uri="{FF2B5EF4-FFF2-40B4-BE49-F238E27FC236}">
                <a16:creationId xmlns:a16="http://schemas.microsoft.com/office/drawing/2014/main" id="{7D448299-4788-F825-3E90-4D9E3335361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181146" y="4133729"/>
            <a:ext cx="10149208" cy="537700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1400">
                <a:solidFill>
                  <a:srgbClr val="687588"/>
                </a:solidFill>
                <a:latin typeface="Avenir Next LT Pro" panose="020B0504020202020204" pitchFamily="34" charset="0"/>
              </a:defRPr>
            </a:lvl1pPr>
            <a:lvl2pPr marL="4572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2pPr>
            <a:lvl3pPr marL="9144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3pPr>
            <a:lvl4pPr marL="13716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4pPr>
            <a:lvl5pPr marL="18288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Graphic 11">
            <a:extLst>
              <a:ext uri="{FF2B5EF4-FFF2-40B4-BE49-F238E27FC236}">
                <a16:creationId xmlns:a16="http://schemas.microsoft.com/office/drawing/2014/main" id="{A9A80478-B33D-FBCC-8A4D-1EA190033E46}"/>
              </a:ext>
            </a:extLst>
          </p:cNvPr>
          <p:cNvSpPr/>
          <p:nvPr/>
        </p:nvSpPr>
        <p:spPr>
          <a:xfrm>
            <a:off x="412296" y="1450152"/>
            <a:ext cx="560850" cy="574584"/>
          </a:xfrm>
          <a:custGeom>
            <a:avLst/>
            <a:gdLst>
              <a:gd name="connsiteX0" fmla="*/ 514579 w 560850"/>
              <a:gd name="connsiteY0" fmla="*/ 258975 h 574584"/>
              <a:gd name="connsiteX1" fmla="*/ 560850 w 560850"/>
              <a:gd name="connsiteY1" fmla="*/ 50680 h 574584"/>
              <a:gd name="connsiteX2" fmla="*/ 428009 w 560850"/>
              <a:gd name="connsiteY2" fmla="*/ 125180 h 574584"/>
              <a:gd name="connsiteX3" fmla="*/ 251286 w 560850"/>
              <a:gd name="connsiteY3" fmla="*/ 74563 h 574584"/>
              <a:gd name="connsiteX4" fmla="*/ 225572 w 560850"/>
              <a:gd name="connsiteY4" fmla="*/ 28951 h 574584"/>
              <a:gd name="connsiteX5" fmla="*/ 28479 w 560850"/>
              <a:gd name="connsiteY5" fmla="*/ 0 h 574584"/>
              <a:gd name="connsiteX6" fmla="*/ 102413 w 560850"/>
              <a:gd name="connsiteY6" fmla="*/ 133795 h 574584"/>
              <a:gd name="connsiteX7" fmla="*/ 52055 w 560850"/>
              <a:gd name="connsiteY7" fmla="*/ 311809 h 574584"/>
              <a:gd name="connsiteX8" fmla="*/ 38790 w 560850"/>
              <a:gd name="connsiteY8" fmla="*/ 319791 h 574584"/>
              <a:gd name="connsiteX9" fmla="*/ 0 w 560850"/>
              <a:gd name="connsiteY9" fmla="*/ 523904 h 574584"/>
              <a:gd name="connsiteX10" fmla="*/ 132841 w 560850"/>
              <a:gd name="connsiteY10" fmla="*/ 449405 h 574584"/>
              <a:gd name="connsiteX11" fmla="*/ 309502 w 560850"/>
              <a:gd name="connsiteY11" fmla="*/ 500022 h 574584"/>
              <a:gd name="connsiteX12" fmla="*/ 325533 w 560850"/>
              <a:gd name="connsiteY12" fmla="*/ 528086 h 574584"/>
              <a:gd name="connsiteX13" fmla="*/ 532308 w 560850"/>
              <a:gd name="connsiteY13" fmla="*/ 574585 h 574584"/>
              <a:gd name="connsiteX14" fmla="*/ 458375 w 560850"/>
              <a:gd name="connsiteY14" fmla="*/ 440789 h 574584"/>
              <a:gd name="connsiteX15" fmla="*/ 508732 w 560850"/>
              <a:gd name="connsiteY15" fmla="*/ 262776 h 574584"/>
              <a:gd name="connsiteX16" fmla="*/ 514579 w 560850"/>
              <a:gd name="connsiteY16" fmla="*/ 258975 h 574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60850" h="574584">
                <a:moveTo>
                  <a:pt x="514579" y="258975"/>
                </a:moveTo>
                <a:lnTo>
                  <a:pt x="560850" y="50680"/>
                </a:lnTo>
                <a:lnTo>
                  <a:pt x="428009" y="125180"/>
                </a:lnTo>
                <a:cubicBezTo>
                  <a:pt x="365329" y="160339"/>
                  <a:pt x="286240" y="137723"/>
                  <a:pt x="251286" y="74563"/>
                </a:cubicBezTo>
                <a:lnTo>
                  <a:pt x="225572" y="28951"/>
                </a:lnTo>
                <a:lnTo>
                  <a:pt x="28479" y="0"/>
                </a:lnTo>
                <a:lnTo>
                  <a:pt x="102413" y="133795"/>
                </a:lnTo>
                <a:cubicBezTo>
                  <a:pt x="137305" y="196955"/>
                  <a:pt x="114798" y="276586"/>
                  <a:pt x="52055" y="311809"/>
                </a:cubicBezTo>
                <a:lnTo>
                  <a:pt x="38790" y="319791"/>
                </a:lnTo>
                <a:lnTo>
                  <a:pt x="0" y="523904"/>
                </a:lnTo>
                <a:lnTo>
                  <a:pt x="132841" y="449405"/>
                </a:lnTo>
                <a:cubicBezTo>
                  <a:pt x="195521" y="414246"/>
                  <a:pt x="274610" y="436862"/>
                  <a:pt x="309502" y="500022"/>
                </a:cubicBezTo>
                <a:lnTo>
                  <a:pt x="325533" y="528086"/>
                </a:lnTo>
                <a:lnTo>
                  <a:pt x="532308" y="574585"/>
                </a:lnTo>
                <a:lnTo>
                  <a:pt x="458375" y="440789"/>
                </a:lnTo>
                <a:cubicBezTo>
                  <a:pt x="423483" y="377629"/>
                  <a:pt x="445989" y="297998"/>
                  <a:pt x="508732" y="262776"/>
                </a:cubicBezTo>
                <a:lnTo>
                  <a:pt x="514579" y="258975"/>
                </a:lnTo>
                <a:close/>
              </a:path>
            </a:pathLst>
          </a:custGeom>
          <a:solidFill>
            <a:srgbClr val="1B1464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en-GB" b="1" i="0" dirty="0">
                <a:solidFill>
                  <a:schemeClr val="bg1"/>
                </a:solidFill>
                <a:latin typeface="Avenir Next LT Pro" panose="020B0504020202020204" pitchFamily="34" charset="77"/>
              </a:rPr>
              <a:t>1</a:t>
            </a:r>
          </a:p>
        </p:txBody>
      </p:sp>
      <p:sp>
        <p:nvSpPr>
          <p:cNvPr id="10" name="Graphic 11">
            <a:extLst>
              <a:ext uri="{FF2B5EF4-FFF2-40B4-BE49-F238E27FC236}">
                <a16:creationId xmlns:a16="http://schemas.microsoft.com/office/drawing/2014/main" id="{888CB6EA-30FA-1058-C34D-9C93275BDE6E}"/>
              </a:ext>
            </a:extLst>
          </p:cNvPr>
          <p:cNvSpPr/>
          <p:nvPr/>
        </p:nvSpPr>
        <p:spPr>
          <a:xfrm>
            <a:off x="412296" y="2111825"/>
            <a:ext cx="560850" cy="574584"/>
          </a:xfrm>
          <a:custGeom>
            <a:avLst/>
            <a:gdLst>
              <a:gd name="connsiteX0" fmla="*/ 514579 w 560850"/>
              <a:gd name="connsiteY0" fmla="*/ 258975 h 574584"/>
              <a:gd name="connsiteX1" fmla="*/ 560850 w 560850"/>
              <a:gd name="connsiteY1" fmla="*/ 50680 h 574584"/>
              <a:gd name="connsiteX2" fmla="*/ 428009 w 560850"/>
              <a:gd name="connsiteY2" fmla="*/ 125180 h 574584"/>
              <a:gd name="connsiteX3" fmla="*/ 251286 w 560850"/>
              <a:gd name="connsiteY3" fmla="*/ 74563 h 574584"/>
              <a:gd name="connsiteX4" fmla="*/ 225572 w 560850"/>
              <a:gd name="connsiteY4" fmla="*/ 28951 h 574584"/>
              <a:gd name="connsiteX5" fmla="*/ 28479 w 560850"/>
              <a:gd name="connsiteY5" fmla="*/ 0 h 574584"/>
              <a:gd name="connsiteX6" fmla="*/ 102413 w 560850"/>
              <a:gd name="connsiteY6" fmla="*/ 133795 h 574584"/>
              <a:gd name="connsiteX7" fmla="*/ 52055 w 560850"/>
              <a:gd name="connsiteY7" fmla="*/ 311809 h 574584"/>
              <a:gd name="connsiteX8" fmla="*/ 38790 w 560850"/>
              <a:gd name="connsiteY8" fmla="*/ 319791 h 574584"/>
              <a:gd name="connsiteX9" fmla="*/ 0 w 560850"/>
              <a:gd name="connsiteY9" fmla="*/ 523904 h 574584"/>
              <a:gd name="connsiteX10" fmla="*/ 132841 w 560850"/>
              <a:gd name="connsiteY10" fmla="*/ 449405 h 574584"/>
              <a:gd name="connsiteX11" fmla="*/ 309502 w 560850"/>
              <a:gd name="connsiteY11" fmla="*/ 500022 h 574584"/>
              <a:gd name="connsiteX12" fmla="*/ 325533 w 560850"/>
              <a:gd name="connsiteY12" fmla="*/ 528086 h 574584"/>
              <a:gd name="connsiteX13" fmla="*/ 532308 w 560850"/>
              <a:gd name="connsiteY13" fmla="*/ 574585 h 574584"/>
              <a:gd name="connsiteX14" fmla="*/ 458375 w 560850"/>
              <a:gd name="connsiteY14" fmla="*/ 440789 h 574584"/>
              <a:gd name="connsiteX15" fmla="*/ 508732 w 560850"/>
              <a:gd name="connsiteY15" fmla="*/ 262776 h 574584"/>
              <a:gd name="connsiteX16" fmla="*/ 514579 w 560850"/>
              <a:gd name="connsiteY16" fmla="*/ 258975 h 574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60850" h="574584">
                <a:moveTo>
                  <a:pt x="514579" y="258975"/>
                </a:moveTo>
                <a:lnTo>
                  <a:pt x="560850" y="50680"/>
                </a:lnTo>
                <a:lnTo>
                  <a:pt x="428009" y="125180"/>
                </a:lnTo>
                <a:cubicBezTo>
                  <a:pt x="365329" y="160339"/>
                  <a:pt x="286240" y="137723"/>
                  <a:pt x="251286" y="74563"/>
                </a:cubicBezTo>
                <a:lnTo>
                  <a:pt x="225572" y="28951"/>
                </a:lnTo>
                <a:lnTo>
                  <a:pt x="28479" y="0"/>
                </a:lnTo>
                <a:lnTo>
                  <a:pt x="102413" y="133795"/>
                </a:lnTo>
                <a:cubicBezTo>
                  <a:pt x="137305" y="196955"/>
                  <a:pt x="114798" y="276586"/>
                  <a:pt x="52055" y="311809"/>
                </a:cubicBezTo>
                <a:lnTo>
                  <a:pt x="38790" y="319791"/>
                </a:lnTo>
                <a:lnTo>
                  <a:pt x="0" y="523904"/>
                </a:lnTo>
                <a:lnTo>
                  <a:pt x="132841" y="449405"/>
                </a:lnTo>
                <a:cubicBezTo>
                  <a:pt x="195521" y="414246"/>
                  <a:pt x="274610" y="436862"/>
                  <a:pt x="309502" y="500022"/>
                </a:cubicBezTo>
                <a:lnTo>
                  <a:pt x="325533" y="528086"/>
                </a:lnTo>
                <a:lnTo>
                  <a:pt x="532308" y="574585"/>
                </a:lnTo>
                <a:lnTo>
                  <a:pt x="458375" y="440789"/>
                </a:lnTo>
                <a:cubicBezTo>
                  <a:pt x="423483" y="377629"/>
                  <a:pt x="445989" y="297998"/>
                  <a:pt x="508732" y="262776"/>
                </a:cubicBezTo>
                <a:lnTo>
                  <a:pt x="514579" y="258975"/>
                </a:lnTo>
                <a:close/>
              </a:path>
            </a:pathLst>
          </a:custGeom>
          <a:solidFill>
            <a:srgbClr val="1B1464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en-GB" b="1" i="0" dirty="0">
                <a:solidFill>
                  <a:schemeClr val="bg1"/>
                </a:solidFill>
                <a:latin typeface="Avenir Next LT Pro" panose="020B0504020202020204" pitchFamily="34" charset="77"/>
              </a:rPr>
              <a:t>2</a:t>
            </a:r>
          </a:p>
        </p:txBody>
      </p:sp>
      <p:sp>
        <p:nvSpPr>
          <p:cNvPr id="11" name="Graphic 11">
            <a:extLst>
              <a:ext uri="{FF2B5EF4-FFF2-40B4-BE49-F238E27FC236}">
                <a16:creationId xmlns:a16="http://schemas.microsoft.com/office/drawing/2014/main" id="{6B8C4E77-EA48-15ED-D0F7-5897DDF3D8B3}"/>
              </a:ext>
            </a:extLst>
          </p:cNvPr>
          <p:cNvSpPr/>
          <p:nvPr/>
        </p:nvSpPr>
        <p:spPr>
          <a:xfrm>
            <a:off x="412296" y="2757674"/>
            <a:ext cx="560850" cy="574584"/>
          </a:xfrm>
          <a:custGeom>
            <a:avLst/>
            <a:gdLst>
              <a:gd name="connsiteX0" fmla="*/ 514579 w 560850"/>
              <a:gd name="connsiteY0" fmla="*/ 258975 h 574584"/>
              <a:gd name="connsiteX1" fmla="*/ 560850 w 560850"/>
              <a:gd name="connsiteY1" fmla="*/ 50680 h 574584"/>
              <a:gd name="connsiteX2" fmla="*/ 428009 w 560850"/>
              <a:gd name="connsiteY2" fmla="*/ 125180 h 574584"/>
              <a:gd name="connsiteX3" fmla="*/ 251286 w 560850"/>
              <a:gd name="connsiteY3" fmla="*/ 74563 h 574584"/>
              <a:gd name="connsiteX4" fmla="*/ 225572 w 560850"/>
              <a:gd name="connsiteY4" fmla="*/ 28951 h 574584"/>
              <a:gd name="connsiteX5" fmla="*/ 28479 w 560850"/>
              <a:gd name="connsiteY5" fmla="*/ 0 h 574584"/>
              <a:gd name="connsiteX6" fmla="*/ 102413 w 560850"/>
              <a:gd name="connsiteY6" fmla="*/ 133795 h 574584"/>
              <a:gd name="connsiteX7" fmla="*/ 52055 w 560850"/>
              <a:gd name="connsiteY7" fmla="*/ 311809 h 574584"/>
              <a:gd name="connsiteX8" fmla="*/ 38790 w 560850"/>
              <a:gd name="connsiteY8" fmla="*/ 319791 h 574584"/>
              <a:gd name="connsiteX9" fmla="*/ 0 w 560850"/>
              <a:gd name="connsiteY9" fmla="*/ 523904 h 574584"/>
              <a:gd name="connsiteX10" fmla="*/ 132841 w 560850"/>
              <a:gd name="connsiteY10" fmla="*/ 449405 h 574584"/>
              <a:gd name="connsiteX11" fmla="*/ 309502 w 560850"/>
              <a:gd name="connsiteY11" fmla="*/ 500022 h 574584"/>
              <a:gd name="connsiteX12" fmla="*/ 325533 w 560850"/>
              <a:gd name="connsiteY12" fmla="*/ 528086 h 574584"/>
              <a:gd name="connsiteX13" fmla="*/ 532308 w 560850"/>
              <a:gd name="connsiteY13" fmla="*/ 574585 h 574584"/>
              <a:gd name="connsiteX14" fmla="*/ 458375 w 560850"/>
              <a:gd name="connsiteY14" fmla="*/ 440789 h 574584"/>
              <a:gd name="connsiteX15" fmla="*/ 508732 w 560850"/>
              <a:gd name="connsiteY15" fmla="*/ 262776 h 574584"/>
              <a:gd name="connsiteX16" fmla="*/ 514579 w 560850"/>
              <a:gd name="connsiteY16" fmla="*/ 258975 h 574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60850" h="574584">
                <a:moveTo>
                  <a:pt x="514579" y="258975"/>
                </a:moveTo>
                <a:lnTo>
                  <a:pt x="560850" y="50680"/>
                </a:lnTo>
                <a:lnTo>
                  <a:pt x="428009" y="125180"/>
                </a:lnTo>
                <a:cubicBezTo>
                  <a:pt x="365329" y="160339"/>
                  <a:pt x="286240" y="137723"/>
                  <a:pt x="251286" y="74563"/>
                </a:cubicBezTo>
                <a:lnTo>
                  <a:pt x="225572" y="28951"/>
                </a:lnTo>
                <a:lnTo>
                  <a:pt x="28479" y="0"/>
                </a:lnTo>
                <a:lnTo>
                  <a:pt x="102413" y="133795"/>
                </a:lnTo>
                <a:cubicBezTo>
                  <a:pt x="137305" y="196955"/>
                  <a:pt x="114798" y="276586"/>
                  <a:pt x="52055" y="311809"/>
                </a:cubicBezTo>
                <a:lnTo>
                  <a:pt x="38790" y="319791"/>
                </a:lnTo>
                <a:lnTo>
                  <a:pt x="0" y="523904"/>
                </a:lnTo>
                <a:lnTo>
                  <a:pt x="132841" y="449405"/>
                </a:lnTo>
                <a:cubicBezTo>
                  <a:pt x="195521" y="414246"/>
                  <a:pt x="274610" y="436862"/>
                  <a:pt x="309502" y="500022"/>
                </a:cubicBezTo>
                <a:lnTo>
                  <a:pt x="325533" y="528086"/>
                </a:lnTo>
                <a:lnTo>
                  <a:pt x="532308" y="574585"/>
                </a:lnTo>
                <a:lnTo>
                  <a:pt x="458375" y="440789"/>
                </a:lnTo>
                <a:cubicBezTo>
                  <a:pt x="423483" y="377629"/>
                  <a:pt x="445989" y="297998"/>
                  <a:pt x="508732" y="262776"/>
                </a:cubicBezTo>
                <a:lnTo>
                  <a:pt x="514579" y="258975"/>
                </a:lnTo>
                <a:close/>
              </a:path>
            </a:pathLst>
          </a:custGeom>
          <a:solidFill>
            <a:srgbClr val="1B1464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en-GB" b="1" i="0" dirty="0">
                <a:solidFill>
                  <a:schemeClr val="bg1"/>
                </a:solidFill>
                <a:latin typeface="Avenir Next LT Pro" panose="020B0504020202020204" pitchFamily="34" charset="77"/>
              </a:rPr>
              <a:t>3</a:t>
            </a:r>
          </a:p>
        </p:txBody>
      </p:sp>
      <p:sp>
        <p:nvSpPr>
          <p:cNvPr id="12" name="Graphic 11">
            <a:extLst>
              <a:ext uri="{FF2B5EF4-FFF2-40B4-BE49-F238E27FC236}">
                <a16:creationId xmlns:a16="http://schemas.microsoft.com/office/drawing/2014/main" id="{5F1CCE61-7F36-0E83-D8D0-E65BBFA973F8}"/>
              </a:ext>
            </a:extLst>
          </p:cNvPr>
          <p:cNvSpPr/>
          <p:nvPr/>
        </p:nvSpPr>
        <p:spPr>
          <a:xfrm>
            <a:off x="412296" y="3429000"/>
            <a:ext cx="560850" cy="574584"/>
          </a:xfrm>
          <a:custGeom>
            <a:avLst/>
            <a:gdLst>
              <a:gd name="connsiteX0" fmla="*/ 514579 w 560850"/>
              <a:gd name="connsiteY0" fmla="*/ 258975 h 574584"/>
              <a:gd name="connsiteX1" fmla="*/ 560850 w 560850"/>
              <a:gd name="connsiteY1" fmla="*/ 50680 h 574584"/>
              <a:gd name="connsiteX2" fmla="*/ 428009 w 560850"/>
              <a:gd name="connsiteY2" fmla="*/ 125180 h 574584"/>
              <a:gd name="connsiteX3" fmla="*/ 251286 w 560850"/>
              <a:gd name="connsiteY3" fmla="*/ 74563 h 574584"/>
              <a:gd name="connsiteX4" fmla="*/ 225572 w 560850"/>
              <a:gd name="connsiteY4" fmla="*/ 28951 h 574584"/>
              <a:gd name="connsiteX5" fmla="*/ 28479 w 560850"/>
              <a:gd name="connsiteY5" fmla="*/ 0 h 574584"/>
              <a:gd name="connsiteX6" fmla="*/ 102413 w 560850"/>
              <a:gd name="connsiteY6" fmla="*/ 133795 h 574584"/>
              <a:gd name="connsiteX7" fmla="*/ 52055 w 560850"/>
              <a:gd name="connsiteY7" fmla="*/ 311809 h 574584"/>
              <a:gd name="connsiteX8" fmla="*/ 38790 w 560850"/>
              <a:gd name="connsiteY8" fmla="*/ 319791 h 574584"/>
              <a:gd name="connsiteX9" fmla="*/ 0 w 560850"/>
              <a:gd name="connsiteY9" fmla="*/ 523904 h 574584"/>
              <a:gd name="connsiteX10" fmla="*/ 132841 w 560850"/>
              <a:gd name="connsiteY10" fmla="*/ 449405 h 574584"/>
              <a:gd name="connsiteX11" fmla="*/ 309502 w 560850"/>
              <a:gd name="connsiteY11" fmla="*/ 500022 h 574584"/>
              <a:gd name="connsiteX12" fmla="*/ 325533 w 560850"/>
              <a:gd name="connsiteY12" fmla="*/ 528086 h 574584"/>
              <a:gd name="connsiteX13" fmla="*/ 532308 w 560850"/>
              <a:gd name="connsiteY13" fmla="*/ 574585 h 574584"/>
              <a:gd name="connsiteX14" fmla="*/ 458375 w 560850"/>
              <a:gd name="connsiteY14" fmla="*/ 440789 h 574584"/>
              <a:gd name="connsiteX15" fmla="*/ 508732 w 560850"/>
              <a:gd name="connsiteY15" fmla="*/ 262776 h 574584"/>
              <a:gd name="connsiteX16" fmla="*/ 514579 w 560850"/>
              <a:gd name="connsiteY16" fmla="*/ 258975 h 574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60850" h="574584">
                <a:moveTo>
                  <a:pt x="514579" y="258975"/>
                </a:moveTo>
                <a:lnTo>
                  <a:pt x="560850" y="50680"/>
                </a:lnTo>
                <a:lnTo>
                  <a:pt x="428009" y="125180"/>
                </a:lnTo>
                <a:cubicBezTo>
                  <a:pt x="365329" y="160339"/>
                  <a:pt x="286240" y="137723"/>
                  <a:pt x="251286" y="74563"/>
                </a:cubicBezTo>
                <a:lnTo>
                  <a:pt x="225572" y="28951"/>
                </a:lnTo>
                <a:lnTo>
                  <a:pt x="28479" y="0"/>
                </a:lnTo>
                <a:lnTo>
                  <a:pt x="102413" y="133795"/>
                </a:lnTo>
                <a:cubicBezTo>
                  <a:pt x="137305" y="196955"/>
                  <a:pt x="114798" y="276586"/>
                  <a:pt x="52055" y="311809"/>
                </a:cubicBezTo>
                <a:lnTo>
                  <a:pt x="38790" y="319791"/>
                </a:lnTo>
                <a:lnTo>
                  <a:pt x="0" y="523904"/>
                </a:lnTo>
                <a:lnTo>
                  <a:pt x="132841" y="449405"/>
                </a:lnTo>
                <a:cubicBezTo>
                  <a:pt x="195521" y="414246"/>
                  <a:pt x="274610" y="436862"/>
                  <a:pt x="309502" y="500022"/>
                </a:cubicBezTo>
                <a:lnTo>
                  <a:pt x="325533" y="528086"/>
                </a:lnTo>
                <a:lnTo>
                  <a:pt x="532308" y="574585"/>
                </a:lnTo>
                <a:lnTo>
                  <a:pt x="458375" y="440789"/>
                </a:lnTo>
                <a:cubicBezTo>
                  <a:pt x="423483" y="377629"/>
                  <a:pt x="445989" y="297998"/>
                  <a:pt x="508732" y="262776"/>
                </a:cubicBezTo>
                <a:lnTo>
                  <a:pt x="514579" y="258975"/>
                </a:lnTo>
                <a:close/>
              </a:path>
            </a:pathLst>
          </a:custGeom>
          <a:solidFill>
            <a:srgbClr val="1B1464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en-GB" b="1" i="0" dirty="0">
                <a:solidFill>
                  <a:schemeClr val="bg1"/>
                </a:solidFill>
                <a:latin typeface="Avenir Next LT Pro" panose="020B0504020202020204" pitchFamily="34" charset="77"/>
              </a:rPr>
              <a:t>4</a:t>
            </a:r>
          </a:p>
        </p:txBody>
      </p:sp>
      <p:sp>
        <p:nvSpPr>
          <p:cNvPr id="13" name="Graphic 11">
            <a:extLst>
              <a:ext uri="{FF2B5EF4-FFF2-40B4-BE49-F238E27FC236}">
                <a16:creationId xmlns:a16="http://schemas.microsoft.com/office/drawing/2014/main" id="{3EB9405E-0F50-BC85-FF23-B03B29F3940E}"/>
              </a:ext>
            </a:extLst>
          </p:cNvPr>
          <p:cNvSpPr/>
          <p:nvPr/>
        </p:nvSpPr>
        <p:spPr>
          <a:xfrm>
            <a:off x="412296" y="4093255"/>
            <a:ext cx="560850" cy="574584"/>
          </a:xfrm>
          <a:custGeom>
            <a:avLst/>
            <a:gdLst>
              <a:gd name="connsiteX0" fmla="*/ 514579 w 560850"/>
              <a:gd name="connsiteY0" fmla="*/ 258975 h 574584"/>
              <a:gd name="connsiteX1" fmla="*/ 560850 w 560850"/>
              <a:gd name="connsiteY1" fmla="*/ 50680 h 574584"/>
              <a:gd name="connsiteX2" fmla="*/ 428009 w 560850"/>
              <a:gd name="connsiteY2" fmla="*/ 125180 h 574584"/>
              <a:gd name="connsiteX3" fmla="*/ 251286 w 560850"/>
              <a:gd name="connsiteY3" fmla="*/ 74563 h 574584"/>
              <a:gd name="connsiteX4" fmla="*/ 225572 w 560850"/>
              <a:gd name="connsiteY4" fmla="*/ 28951 h 574584"/>
              <a:gd name="connsiteX5" fmla="*/ 28479 w 560850"/>
              <a:gd name="connsiteY5" fmla="*/ 0 h 574584"/>
              <a:gd name="connsiteX6" fmla="*/ 102413 w 560850"/>
              <a:gd name="connsiteY6" fmla="*/ 133795 h 574584"/>
              <a:gd name="connsiteX7" fmla="*/ 52055 w 560850"/>
              <a:gd name="connsiteY7" fmla="*/ 311809 h 574584"/>
              <a:gd name="connsiteX8" fmla="*/ 38790 w 560850"/>
              <a:gd name="connsiteY8" fmla="*/ 319791 h 574584"/>
              <a:gd name="connsiteX9" fmla="*/ 0 w 560850"/>
              <a:gd name="connsiteY9" fmla="*/ 523904 h 574584"/>
              <a:gd name="connsiteX10" fmla="*/ 132841 w 560850"/>
              <a:gd name="connsiteY10" fmla="*/ 449405 h 574584"/>
              <a:gd name="connsiteX11" fmla="*/ 309502 w 560850"/>
              <a:gd name="connsiteY11" fmla="*/ 500022 h 574584"/>
              <a:gd name="connsiteX12" fmla="*/ 325533 w 560850"/>
              <a:gd name="connsiteY12" fmla="*/ 528086 h 574584"/>
              <a:gd name="connsiteX13" fmla="*/ 532308 w 560850"/>
              <a:gd name="connsiteY13" fmla="*/ 574585 h 574584"/>
              <a:gd name="connsiteX14" fmla="*/ 458375 w 560850"/>
              <a:gd name="connsiteY14" fmla="*/ 440789 h 574584"/>
              <a:gd name="connsiteX15" fmla="*/ 508732 w 560850"/>
              <a:gd name="connsiteY15" fmla="*/ 262776 h 574584"/>
              <a:gd name="connsiteX16" fmla="*/ 514579 w 560850"/>
              <a:gd name="connsiteY16" fmla="*/ 258975 h 574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60850" h="574584">
                <a:moveTo>
                  <a:pt x="514579" y="258975"/>
                </a:moveTo>
                <a:lnTo>
                  <a:pt x="560850" y="50680"/>
                </a:lnTo>
                <a:lnTo>
                  <a:pt x="428009" y="125180"/>
                </a:lnTo>
                <a:cubicBezTo>
                  <a:pt x="365329" y="160339"/>
                  <a:pt x="286240" y="137723"/>
                  <a:pt x="251286" y="74563"/>
                </a:cubicBezTo>
                <a:lnTo>
                  <a:pt x="225572" y="28951"/>
                </a:lnTo>
                <a:lnTo>
                  <a:pt x="28479" y="0"/>
                </a:lnTo>
                <a:lnTo>
                  <a:pt x="102413" y="133795"/>
                </a:lnTo>
                <a:cubicBezTo>
                  <a:pt x="137305" y="196955"/>
                  <a:pt x="114798" y="276586"/>
                  <a:pt x="52055" y="311809"/>
                </a:cubicBezTo>
                <a:lnTo>
                  <a:pt x="38790" y="319791"/>
                </a:lnTo>
                <a:lnTo>
                  <a:pt x="0" y="523904"/>
                </a:lnTo>
                <a:lnTo>
                  <a:pt x="132841" y="449405"/>
                </a:lnTo>
                <a:cubicBezTo>
                  <a:pt x="195521" y="414246"/>
                  <a:pt x="274610" y="436862"/>
                  <a:pt x="309502" y="500022"/>
                </a:cubicBezTo>
                <a:lnTo>
                  <a:pt x="325533" y="528086"/>
                </a:lnTo>
                <a:lnTo>
                  <a:pt x="532308" y="574585"/>
                </a:lnTo>
                <a:lnTo>
                  <a:pt x="458375" y="440789"/>
                </a:lnTo>
                <a:cubicBezTo>
                  <a:pt x="423483" y="377629"/>
                  <a:pt x="445989" y="297998"/>
                  <a:pt x="508732" y="262776"/>
                </a:cubicBezTo>
                <a:lnTo>
                  <a:pt x="514579" y="258975"/>
                </a:lnTo>
                <a:close/>
              </a:path>
            </a:pathLst>
          </a:custGeom>
          <a:solidFill>
            <a:srgbClr val="1B1464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en-GB" b="1" i="0" dirty="0">
                <a:solidFill>
                  <a:schemeClr val="bg1"/>
                </a:solidFill>
                <a:latin typeface="Avenir Next LT Pro" panose="020B0504020202020204" pitchFamily="34" charset="77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2853209708"/>
      </p:ext>
    </p:extLst>
  </p:cSld>
  <p:clrMapOvr>
    <a:masterClrMapping/>
  </p:clrMapOvr>
  <p:transition spd="slow">
    <p:cover/>
  </p:transition>
  <p:extLst>
    <p:ext uri="{DCECCB84-F9BA-43D5-87BE-67443E8EF086}">
      <p15:sldGuideLst xmlns:p15="http://schemas.microsoft.com/office/powerpoint/2012/main">
        <p15:guide id="3" orient="horz" pos="2160">
          <p15:clr>
            <a:srgbClr val="FBAE40"/>
          </p15:clr>
        </p15:guide>
        <p15:guide id="4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Text_Image">
    <p:bg>
      <p:bgPr>
        <a:solidFill>
          <a:srgbClr val="F0F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7193F2-AF6A-2168-37DD-03C1608111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638" y="714132"/>
            <a:ext cx="5732362" cy="537700"/>
          </a:xfrm>
        </p:spPr>
        <p:txBody>
          <a:bodyPr vert="horz" lIns="91440" tIns="45720" rIns="91440" bIns="45720" rtlCol="0" anchor="b" anchorCtr="0">
            <a:noAutofit/>
          </a:bodyPr>
          <a:lstStyle>
            <a:lvl1pPr>
              <a:defRPr lang="en-GB" sz="2800" b="1" dirty="0">
                <a:latin typeface="Avenir Next LT Pro" panose="020B0504020202020204" pitchFamily="34" charset="0"/>
              </a:defRPr>
            </a:lvl1pPr>
          </a:lstStyle>
          <a:p>
            <a:pPr marL="0" lvl="0"/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FBDC8091-1BA5-EFAB-0CF9-FF4B166DA10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533001" y="1333040"/>
            <a:ext cx="5299114" cy="3988106"/>
          </a:xfrm>
          <a:custGeom>
            <a:avLst/>
            <a:gdLst>
              <a:gd name="connsiteX0" fmla="*/ 91806 w 5299114"/>
              <a:gd name="connsiteY0" fmla="*/ 0 h 3988106"/>
              <a:gd name="connsiteX1" fmla="*/ 5207308 w 5299114"/>
              <a:gd name="connsiteY1" fmla="*/ 0 h 3988106"/>
              <a:gd name="connsiteX2" fmla="*/ 5299114 w 5299114"/>
              <a:gd name="connsiteY2" fmla="*/ 91806 h 3988106"/>
              <a:gd name="connsiteX3" fmla="*/ 5299114 w 5299114"/>
              <a:gd name="connsiteY3" fmla="*/ 3896300 h 3988106"/>
              <a:gd name="connsiteX4" fmla="*/ 5207308 w 5299114"/>
              <a:gd name="connsiteY4" fmla="*/ 3988106 h 3988106"/>
              <a:gd name="connsiteX5" fmla="*/ 91806 w 5299114"/>
              <a:gd name="connsiteY5" fmla="*/ 3988106 h 3988106"/>
              <a:gd name="connsiteX6" fmla="*/ 0 w 5299114"/>
              <a:gd name="connsiteY6" fmla="*/ 3896300 h 3988106"/>
              <a:gd name="connsiteX7" fmla="*/ 0 w 5299114"/>
              <a:gd name="connsiteY7" fmla="*/ 91806 h 3988106"/>
              <a:gd name="connsiteX8" fmla="*/ 91806 w 5299114"/>
              <a:gd name="connsiteY8" fmla="*/ 0 h 3988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299114" h="3988106">
                <a:moveTo>
                  <a:pt x="91806" y="0"/>
                </a:moveTo>
                <a:lnTo>
                  <a:pt x="5207308" y="0"/>
                </a:lnTo>
                <a:cubicBezTo>
                  <a:pt x="5258011" y="0"/>
                  <a:pt x="5299114" y="41103"/>
                  <a:pt x="5299114" y="91806"/>
                </a:cubicBezTo>
                <a:lnTo>
                  <a:pt x="5299114" y="3896300"/>
                </a:lnTo>
                <a:cubicBezTo>
                  <a:pt x="5299114" y="3947003"/>
                  <a:pt x="5258011" y="3988106"/>
                  <a:pt x="5207308" y="3988106"/>
                </a:cubicBezTo>
                <a:lnTo>
                  <a:pt x="91806" y="3988106"/>
                </a:lnTo>
                <a:cubicBezTo>
                  <a:pt x="41103" y="3988106"/>
                  <a:pt x="0" y="3947003"/>
                  <a:pt x="0" y="3896300"/>
                </a:cubicBezTo>
                <a:lnTo>
                  <a:pt x="0" y="91806"/>
                </a:lnTo>
                <a:cubicBezTo>
                  <a:pt x="0" y="41103"/>
                  <a:pt x="41103" y="0"/>
                  <a:pt x="91806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BF1DED37-596F-266B-EDC4-1FD48F25E706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 b="63826"/>
          <a:stretch/>
        </p:blipFill>
        <p:spPr>
          <a:xfrm>
            <a:off x="0" y="5605320"/>
            <a:ext cx="12192000" cy="125268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3D6476D4-B79E-9E03-CF95-7DAB343AB283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831927" y="2085091"/>
            <a:ext cx="3564249" cy="3988106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F98326B1-1C0D-0895-9A19-F2600B01A47F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97123" y="6092825"/>
            <a:ext cx="1700209" cy="400050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C890BE65-1129-1361-1F97-93A1F1481E70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004278" y="4445391"/>
            <a:ext cx="1454802" cy="1627806"/>
          </a:xfrm>
          <a:prstGeom prst="rect">
            <a:avLst/>
          </a:prstGeom>
        </p:spPr>
      </p:pic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6B59D42E-9453-EF93-9742-97DEE131E70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59885" y="1333040"/>
            <a:ext cx="5732362" cy="4759785"/>
          </a:xfrm>
        </p:spPr>
        <p:txBody>
          <a:bodyPr>
            <a:noAutofit/>
          </a:bodyPr>
          <a:lstStyle>
            <a:lvl1pPr marL="285750" indent="-28575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FontTx/>
              <a:buBlip>
                <a:blip r:embed="rId5"/>
              </a:buBlip>
              <a:defRPr sz="1400">
                <a:solidFill>
                  <a:srgbClr val="687588"/>
                </a:solidFill>
                <a:latin typeface="Avenir Next LT Pro" panose="020B0504020202020204" pitchFamily="34" charset="0"/>
              </a:defRPr>
            </a:lvl1pPr>
            <a:lvl2pPr marL="742950" indent="-28575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FontTx/>
              <a:buBlip>
                <a:blip r:embed="rId6"/>
              </a:buBlip>
              <a:defRPr sz="1400">
                <a:solidFill>
                  <a:srgbClr val="687588"/>
                </a:solidFill>
                <a:latin typeface="Avenir Next LT Pro" panose="020B0504020202020204" pitchFamily="34" charset="0"/>
              </a:defRPr>
            </a:lvl2pPr>
            <a:lvl3pPr marL="1200150" indent="-28575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FontTx/>
              <a:buBlip>
                <a:blip r:embed="rId6"/>
              </a:buBlip>
              <a:defRPr sz="1400">
                <a:solidFill>
                  <a:srgbClr val="687588"/>
                </a:solidFill>
                <a:latin typeface="Avenir Next LT Pro" panose="020B0504020202020204" pitchFamily="34" charset="0"/>
              </a:defRPr>
            </a:lvl3pPr>
            <a:lvl4pPr marL="1657350" indent="-28575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FontTx/>
              <a:buBlip>
                <a:blip r:embed="rId6"/>
              </a:buBlip>
              <a:defRPr sz="1400">
                <a:solidFill>
                  <a:srgbClr val="687588"/>
                </a:solidFill>
                <a:latin typeface="Avenir Next LT Pro" panose="020B0504020202020204" pitchFamily="34" charset="0"/>
              </a:defRPr>
            </a:lvl4pPr>
            <a:lvl5pPr marL="2114550" indent="-28575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FontTx/>
              <a:buBlip>
                <a:blip r:embed="rId6"/>
              </a:buBlip>
              <a:defRPr sz="1400">
                <a:solidFill>
                  <a:srgbClr val="687588"/>
                </a:solidFill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61654655"/>
      </p:ext>
    </p:extLst>
  </p:cSld>
  <p:clrMapOvr>
    <a:masterClrMapping/>
  </p:clrMapOvr>
  <p:transition spd="slow">
    <p:cover/>
  </p:transition>
  <p:extLst>
    <p:ext uri="{DCECCB84-F9BA-43D5-87BE-67443E8EF086}">
      <p15:sldGuideLst xmlns:p15="http://schemas.microsoft.com/office/powerpoint/2012/main">
        <p15:guide id="3" orient="horz" pos="2160">
          <p15:clr>
            <a:srgbClr val="FBAE40"/>
          </p15:clr>
        </p15:guide>
        <p15:guide id="4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_Text_Image_Alt">
    <p:bg>
      <p:bgPr>
        <a:solidFill>
          <a:srgbClr val="F0F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>
            <a:extLst>
              <a:ext uri="{FF2B5EF4-FFF2-40B4-BE49-F238E27FC236}">
                <a16:creationId xmlns:a16="http://schemas.microsoft.com/office/drawing/2014/main" id="{9DFA0DF5-BAFB-B715-6301-0024608DFD76}"/>
              </a:ext>
            </a:extLst>
          </p:cNvPr>
          <p:cNvSpPr/>
          <p:nvPr/>
        </p:nvSpPr>
        <p:spPr>
          <a:xfrm>
            <a:off x="-63" y="5026929"/>
            <a:ext cx="12192063" cy="1831071"/>
          </a:xfrm>
          <a:custGeom>
            <a:avLst/>
            <a:gdLst>
              <a:gd name="connsiteX0" fmla="*/ 10395075 w 12192063"/>
              <a:gd name="connsiteY0" fmla="*/ 1317 h 1831071"/>
              <a:gd name="connsiteX1" fmla="*/ 10821289 w 12192063"/>
              <a:gd name="connsiteY1" fmla="*/ 117474 h 1831071"/>
              <a:gd name="connsiteX2" fmla="*/ 11380343 w 12192063"/>
              <a:gd name="connsiteY2" fmla="*/ 117474 h 1831071"/>
              <a:gd name="connsiteX3" fmla="*/ 11380343 w 12192063"/>
              <a:gd name="connsiteY3" fmla="*/ 120268 h 1831071"/>
              <a:gd name="connsiteX4" fmla="*/ 11985625 w 12192063"/>
              <a:gd name="connsiteY4" fmla="*/ 24256 h 1831071"/>
              <a:gd name="connsiteX5" fmla="*/ 12192063 w 12192063"/>
              <a:gd name="connsiteY5" fmla="*/ 105409 h 1831071"/>
              <a:gd name="connsiteX6" fmla="*/ 12192063 w 12192063"/>
              <a:gd name="connsiteY6" fmla="*/ 1831071 h 1831071"/>
              <a:gd name="connsiteX7" fmla="*/ 0 w 12192063"/>
              <a:gd name="connsiteY7" fmla="*/ 1831071 h 1831071"/>
              <a:gd name="connsiteX8" fmla="*/ 0 w 12192063"/>
              <a:gd name="connsiteY8" fmla="*/ 447102 h 1831071"/>
              <a:gd name="connsiteX9" fmla="*/ 628714 w 12192063"/>
              <a:gd name="connsiteY9" fmla="*/ 442340 h 1831071"/>
              <a:gd name="connsiteX10" fmla="*/ 816356 w 12192063"/>
              <a:gd name="connsiteY10" fmla="*/ 276986 h 1831071"/>
              <a:gd name="connsiteX11" fmla="*/ 1193419 w 12192063"/>
              <a:gd name="connsiteY11" fmla="*/ 368870 h 1831071"/>
              <a:gd name="connsiteX12" fmla="*/ 1679702 w 12192063"/>
              <a:gd name="connsiteY12" fmla="*/ 564514 h 1831071"/>
              <a:gd name="connsiteX13" fmla="*/ 1991995 w 12192063"/>
              <a:gd name="connsiteY13" fmla="*/ 556259 h 1831071"/>
              <a:gd name="connsiteX14" fmla="*/ 2184527 w 12192063"/>
              <a:gd name="connsiteY14" fmla="*/ 390588 h 1831071"/>
              <a:gd name="connsiteX15" fmla="*/ 2426589 w 12192063"/>
              <a:gd name="connsiteY15" fmla="*/ 390588 h 1831071"/>
              <a:gd name="connsiteX16" fmla="*/ 2710942 w 12192063"/>
              <a:gd name="connsiteY16" fmla="*/ 613092 h 1831071"/>
              <a:gd name="connsiteX17" fmla="*/ 2996057 w 12192063"/>
              <a:gd name="connsiteY17" fmla="*/ 613092 h 1831071"/>
              <a:gd name="connsiteX18" fmla="*/ 3345053 w 12192063"/>
              <a:gd name="connsiteY18" fmla="*/ 759904 h 1831071"/>
              <a:gd name="connsiteX19" fmla="*/ 3914521 w 12192063"/>
              <a:gd name="connsiteY19" fmla="*/ 759904 h 1831071"/>
              <a:gd name="connsiteX20" fmla="*/ 4961574 w 12192063"/>
              <a:gd name="connsiteY20" fmla="*/ 759904 h 1831071"/>
              <a:gd name="connsiteX21" fmla="*/ 5728844 w 12192063"/>
              <a:gd name="connsiteY21" fmla="*/ 429513 h 1831071"/>
              <a:gd name="connsiteX22" fmla="*/ 6592444 w 12192063"/>
              <a:gd name="connsiteY22" fmla="*/ 131634 h 1831071"/>
              <a:gd name="connsiteX23" fmla="*/ 7376606 w 12192063"/>
              <a:gd name="connsiteY23" fmla="*/ 117474 h 1831071"/>
              <a:gd name="connsiteX24" fmla="*/ 8088058 w 12192063"/>
              <a:gd name="connsiteY24" fmla="*/ 117474 h 1831071"/>
              <a:gd name="connsiteX25" fmla="*/ 8157782 w 12192063"/>
              <a:gd name="connsiteY25" fmla="*/ 117474 h 1831071"/>
              <a:gd name="connsiteX26" fmla="*/ 9746742 w 12192063"/>
              <a:gd name="connsiteY26" fmla="*/ 117474 h 1831071"/>
              <a:gd name="connsiteX27" fmla="*/ 9755886 w 12192063"/>
              <a:gd name="connsiteY27" fmla="*/ 117474 h 1831071"/>
              <a:gd name="connsiteX28" fmla="*/ 10288587 w 12192063"/>
              <a:gd name="connsiteY28" fmla="*/ 25717 h 1831071"/>
              <a:gd name="connsiteX29" fmla="*/ 10395075 w 12192063"/>
              <a:gd name="connsiteY29" fmla="*/ 1317 h 18310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2192063" h="1831071">
                <a:moveTo>
                  <a:pt x="10395075" y="1317"/>
                </a:moveTo>
                <a:cubicBezTo>
                  <a:pt x="10552649" y="14211"/>
                  <a:pt x="10821289" y="117474"/>
                  <a:pt x="10821289" y="117474"/>
                </a:cubicBezTo>
                <a:lnTo>
                  <a:pt x="11380343" y="117474"/>
                </a:lnTo>
                <a:lnTo>
                  <a:pt x="11380343" y="120268"/>
                </a:lnTo>
                <a:cubicBezTo>
                  <a:pt x="11380343" y="120268"/>
                  <a:pt x="11875453" y="3047"/>
                  <a:pt x="11985625" y="24256"/>
                </a:cubicBezTo>
                <a:cubicBezTo>
                  <a:pt x="12053951" y="37401"/>
                  <a:pt x="12100814" y="77088"/>
                  <a:pt x="12192063" y="105409"/>
                </a:cubicBezTo>
                <a:lnTo>
                  <a:pt x="12192063" y="1831071"/>
                </a:lnTo>
                <a:lnTo>
                  <a:pt x="0" y="1831071"/>
                </a:lnTo>
                <a:lnTo>
                  <a:pt x="0" y="447102"/>
                </a:lnTo>
                <a:lnTo>
                  <a:pt x="628714" y="442340"/>
                </a:lnTo>
                <a:cubicBezTo>
                  <a:pt x="628714" y="442340"/>
                  <a:pt x="669417" y="234568"/>
                  <a:pt x="816356" y="276986"/>
                </a:cubicBezTo>
                <a:cubicBezTo>
                  <a:pt x="963295" y="319404"/>
                  <a:pt x="1129665" y="344868"/>
                  <a:pt x="1193419" y="368870"/>
                </a:cubicBezTo>
                <a:cubicBezTo>
                  <a:pt x="1257237" y="392874"/>
                  <a:pt x="1679702" y="564514"/>
                  <a:pt x="1679702" y="564514"/>
                </a:cubicBezTo>
                <a:lnTo>
                  <a:pt x="1991995" y="556259"/>
                </a:lnTo>
                <a:lnTo>
                  <a:pt x="2184527" y="390588"/>
                </a:lnTo>
                <a:cubicBezTo>
                  <a:pt x="2184527" y="390588"/>
                  <a:pt x="2334768" y="447928"/>
                  <a:pt x="2426589" y="390588"/>
                </a:cubicBezTo>
                <a:cubicBezTo>
                  <a:pt x="2518474" y="333247"/>
                  <a:pt x="2710942" y="613092"/>
                  <a:pt x="2710942" y="613092"/>
                </a:cubicBezTo>
                <a:cubicBezTo>
                  <a:pt x="2710942" y="613092"/>
                  <a:pt x="2922588" y="631443"/>
                  <a:pt x="2996057" y="613092"/>
                </a:cubicBezTo>
                <a:cubicBezTo>
                  <a:pt x="3069527" y="594676"/>
                  <a:pt x="3198114" y="833310"/>
                  <a:pt x="3345053" y="759904"/>
                </a:cubicBezTo>
                <a:cubicBezTo>
                  <a:pt x="3492056" y="686498"/>
                  <a:pt x="3638995" y="833310"/>
                  <a:pt x="3914521" y="759904"/>
                </a:cubicBezTo>
                <a:cubicBezTo>
                  <a:pt x="4190048" y="686498"/>
                  <a:pt x="4722814" y="759904"/>
                  <a:pt x="4961574" y="759904"/>
                </a:cubicBezTo>
                <a:cubicBezTo>
                  <a:pt x="5200333" y="759904"/>
                  <a:pt x="5420805" y="502919"/>
                  <a:pt x="5728844" y="429513"/>
                </a:cubicBezTo>
                <a:cubicBezTo>
                  <a:pt x="6036882" y="356107"/>
                  <a:pt x="6229033" y="190880"/>
                  <a:pt x="6592444" y="131634"/>
                </a:cubicBezTo>
                <a:cubicBezTo>
                  <a:pt x="6955917" y="72389"/>
                  <a:pt x="6982144" y="190880"/>
                  <a:pt x="7376606" y="117474"/>
                </a:cubicBezTo>
                <a:cubicBezTo>
                  <a:pt x="7771068" y="44068"/>
                  <a:pt x="7900608" y="172529"/>
                  <a:pt x="8088058" y="117474"/>
                </a:cubicBezTo>
                <a:cubicBezTo>
                  <a:pt x="8275511" y="62420"/>
                  <a:pt x="8157782" y="117474"/>
                  <a:pt x="8157782" y="117474"/>
                </a:cubicBezTo>
                <a:lnTo>
                  <a:pt x="9746742" y="117474"/>
                </a:lnTo>
                <a:cubicBezTo>
                  <a:pt x="9746424" y="117474"/>
                  <a:pt x="9749028" y="117474"/>
                  <a:pt x="9755886" y="117474"/>
                </a:cubicBezTo>
                <a:cubicBezTo>
                  <a:pt x="9811004" y="117474"/>
                  <a:pt x="10233470" y="117474"/>
                  <a:pt x="10288587" y="25717"/>
                </a:cubicBezTo>
                <a:cubicBezTo>
                  <a:pt x="10302367" y="2762"/>
                  <a:pt x="10342551" y="-2982"/>
                  <a:pt x="10395075" y="1317"/>
                </a:cubicBezTo>
                <a:close/>
              </a:path>
            </a:pathLst>
          </a:custGeom>
          <a:solidFill>
            <a:srgbClr val="D4EDFC"/>
          </a:solidFill>
          <a:ln w="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GB"/>
          </a:p>
        </p:txBody>
      </p:sp>
      <p:sp>
        <p:nvSpPr>
          <p:cNvPr id="5" name="Freeform 4">
            <a:extLst>
              <a:ext uri="{FF2B5EF4-FFF2-40B4-BE49-F238E27FC236}">
                <a16:creationId xmlns:a16="http://schemas.microsoft.com/office/drawing/2014/main" id="{3BA43C4D-F6D2-D2BA-ED18-C62DB4BDF380}"/>
              </a:ext>
            </a:extLst>
          </p:cNvPr>
          <p:cNvSpPr/>
          <p:nvPr/>
        </p:nvSpPr>
        <p:spPr>
          <a:xfrm>
            <a:off x="7780781" y="1106311"/>
            <a:ext cx="3280727" cy="4056380"/>
          </a:xfrm>
          <a:custGeom>
            <a:avLst/>
            <a:gdLst>
              <a:gd name="connsiteX0" fmla="*/ 2734691 w 3280727"/>
              <a:gd name="connsiteY0" fmla="*/ 642430 h 4056380"/>
              <a:gd name="connsiteX1" fmla="*/ 2791905 w 3280727"/>
              <a:gd name="connsiteY1" fmla="*/ 642430 h 4056380"/>
              <a:gd name="connsiteX2" fmla="*/ 2791905 w 3280727"/>
              <a:gd name="connsiteY2" fmla="*/ 569024 h 4056380"/>
              <a:gd name="connsiteX3" fmla="*/ 2277936 w 3280727"/>
              <a:gd name="connsiteY3" fmla="*/ 569024 h 4056380"/>
              <a:gd name="connsiteX4" fmla="*/ 2277936 w 3280727"/>
              <a:gd name="connsiteY4" fmla="*/ 495618 h 4056380"/>
              <a:gd name="connsiteX5" fmla="*/ 2331149 w 3280727"/>
              <a:gd name="connsiteY5" fmla="*/ 495618 h 4056380"/>
              <a:gd name="connsiteX6" fmla="*/ 2399983 w 3280727"/>
              <a:gd name="connsiteY6" fmla="*/ 0 h 4056380"/>
              <a:gd name="connsiteX7" fmla="*/ 913512 w 3280727"/>
              <a:gd name="connsiteY7" fmla="*/ 0 h 4056380"/>
              <a:gd name="connsiteX8" fmla="*/ 971297 w 3280727"/>
              <a:gd name="connsiteY8" fmla="*/ 495618 h 4056380"/>
              <a:gd name="connsiteX9" fmla="*/ 1029780 w 3280727"/>
              <a:gd name="connsiteY9" fmla="*/ 495618 h 4056380"/>
              <a:gd name="connsiteX10" fmla="*/ 1029780 w 3280727"/>
              <a:gd name="connsiteY10" fmla="*/ 569024 h 4056380"/>
              <a:gd name="connsiteX11" fmla="*/ 589280 w 3280727"/>
              <a:gd name="connsiteY11" fmla="*/ 569024 h 4056380"/>
              <a:gd name="connsiteX12" fmla="*/ 589280 w 3280727"/>
              <a:gd name="connsiteY12" fmla="*/ 642430 h 4056380"/>
              <a:gd name="connsiteX13" fmla="*/ 646494 w 3280727"/>
              <a:gd name="connsiteY13" fmla="*/ 642430 h 4056380"/>
              <a:gd name="connsiteX14" fmla="*/ 0 w 3280727"/>
              <a:gd name="connsiteY14" fmla="*/ 1376617 h 4056380"/>
              <a:gd name="connsiteX15" fmla="*/ 258890 w 3280727"/>
              <a:gd name="connsiteY15" fmla="*/ 1376617 h 4056380"/>
              <a:gd name="connsiteX16" fmla="*/ 258890 w 3280727"/>
              <a:gd name="connsiteY16" fmla="*/ 1431671 h 4056380"/>
              <a:gd name="connsiteX17" fmla="*/ 424117 w 3280727"/>
              <a:gd name="connsiteY17" fmla="*/ 1431671 h 4056380"/>
              <a:gd name="connsiteX18" fmla="*/ 424117 w 3280727"/>
              <a:gd name="connsiteY18" fmla="*/ 1541780 h 4056380"/>
              <a:gd name="connsiteX19" fmla="*/ 398526 w 3280727"/>
              <a:gd name="connsiteY19" fmla="*/ 1541780 h 4056380"/>
              <a:gd name="connsiteX20" fmla="*/ 281051 w 3280727"/>
              <a:gd name="connsiteY20" fmla="*/ 1486726 h 4056380"/>
              <a:gd name="connsiteX21" fmla="*/ 165736 w 3280727"/>
              <a:gd name="connsiteY21" fmla="*/ 1486726 h 4056380"/>
              <a:gd name="connsiteX22" fmla="*/ 185865 w 3280727"/>
              <a:gd name="connsiteY22" fmla="*/ 1546162 h 4056380"/>
              <a:gd name="connsiteX23" fmla="*/ 424180 w 3280727"/>
              <a:gd name="connsiteY23" fmla="*/ 1680655 h 4056380"/>
              <a:gd name="connsiteX24" fmla="*/ 424180 w 3280727"/>
              <a:gd name="connsiteY24" fmla="*/ 1835467 h 4056380"/>
              <a:gd name="connsiteX25" fmla="*/ 252476 w 3280727"/>
              <a:gd name="connsiteY25" fmla="*/ 1835467 h 4056380"/>
              <a:gd name="connsiteX26" fmla="*/ 268923 w 3280727"/>
              <a:gd name="connsiteY26" fmla="*/ 1908874 h 4056380"/>
              <a:gd name="connsiteX27" fmla="*/ 373126 w 3280727"/>
              <a:gd name="connsiteY27" fmla="*/ 1908874 h 4056380"/>
              <a:gd name="connsiteX28" fmla="*/ 397511 w 3280727"/>
              <a:gd name="connsiteY28" fmla="*/ 2312670 h 4056380"/>
              <a:gd name="connsiteX29" fmla="*/ 332423 w 3280727"/>
              <a:gd name="connsiteY29" fmla="*/ 2312670 h 4056380"/>
              <a:gd name="connsiteX30" fmla="*/ 332423 w 3280727"/>
              <a:gd name="connsiteY30" fmla="*/ 2422779 h 4056380"/>
              <a:gd name="connsiteX31" fmla="*/ 404940 w 3280727"/>
              <a:gd name="connsiteY31" fmla="*/ 2422779 h 4056380"/>
              <a:gd name="connsiteX32" fmla="*/ 462407 w 3280727"/>
              <a:gd name="connsiteY32" fmla="*/ 3358896 h 4056380"/>
              <a:gd name="connsiteX33" fmla="*/ 406083 w 3280727"/>
              <a:gd name="connsiteY33" fmla="*/ 3358896 h 4056380"/>
              <a:gd name="connsiteX34" fmla="*/ 438722 w 3280727"/>
              <a:gd name="connsiteY34" fmla="*/ 3781044 h 4056380"/>
              <a:gd name="connsiteX35" fmla="*/ 263462 w 3280727"/>
              <a:gd name="connsiteY35" fmla="*/ 3781044 h 4056380"/>
              <a:gd name="connsiteX36" fmla="*/ 307340 w 3280727"/>
              <a:gd name="connsiteY36" fmla="*/ 4056380 h 4056380"/>
              <a:gd name="connsiteX37" fmla="*/ 2951544 w 3280727"/>
              <a:gd name="connsiteY37" fmla="*/ 4056380 h 4056380"/>
              <a:gd name="connsiteX38" fmla="*/ 3006408 w 3280727"/>
              <a:gd name="connsiteY38" fmla="*/ 3781044 h 4056380"/>
              <a:gd name="connsiteX39" fmla="*/ 2836291 w 3280727"/>
              <a:gd name="connsiteY39" fmla="*/ 3781044 h 4056380"/>
              <a:gd name="connsiteX40" fmla="*/ 2863724 w 3280727"/>
              <a:gd name="connsiteY40" fmla="*/ 3358896 h 4056380"/>
              <a:gd name="connsiteX41" fmla="*/ 2808860 w 3280727"/>
              <a:gd name="connsiteY41" fmla="*/ 3358896 h 4056380"/>
              <a:gd name="connsiteX42" fmla="*/ 2865375 w 3280727"/>
              <a:gd name="connsiteY42" fmla="*/ 2422779 h 4056380"/>
              <a:gd name="connsiteX43" fmla="*/ 2975484 w 3280727"/>
              <a:gd name="connsiteY43" fmla="*/ 2422779 h 4056380"/>
              <a:gd name="connsiteX44" fmla="*/ 2975484 w 3280727"/>
              <a:gd name="connsiteY44" fmla="*/ 2312670 h 4056380"/>
              <a:gd name="connsiteX45" fmla="*/ 2872677 w 3280727"/>
              <a:gd name="connsiteY45" fmla="*/ 2312670 h 4056380"/>
              <a:gd name="connsiteX46" fmla="*/ 2896616 w 3280727"/>
              <a:gd name="connsiteY46" fmla="*/ 1908874 h 4056380"/>
              <a:gd name="connsiteX47" fmla="*/ 2987167 w 3280727"/>
              <a:gd name="connsiteY47" fmla="*/ 1908874 h 4056380"/>
              <a:gd name="connsiteX48" fmla="*/ 3006408 w 3280727"/>
              <a:gd name="connsiteY48" fmla="*/ 1835467 h 4056380"/>
              <a:gd name="connsiteX49" fmla="*/ 2902141 w 3280727"/>
              <a:gd name="connsiteY49" fmla="*/ 1835467 h 4056380"/>
              <a:gd name="connsiteX50" fmla="*/ 2902141 w 3280727"/>
              <a:gd name="connsiteY50" fmla="*/ 1680655 h 4056380"/>
              <a:gd name="connsiteX51" fmla="*/ 3112326 w 3280727"/>
              <a:gd name="connsiteY51" fmla="*/ 1546162 h 4056380"/>
              <a:gd name="connsiteX52" fmla="*/ 3115120 w 3280727"/>
              <a:gd name="connsiteY52" fmla="*/ 1486726 h 4056380"/>
              <a:gd name="connsiteX53" fmla="*/ 2999804 w 3280727"/>
              <a:gd name="connsiteY53" fmla="*/ 1486726 h 4056380"/>
              <a:gd name="connsiteX54" fmla="*/ 2902141 w 3280727"/>
              <a:gd name="connsiteY54" fmla="*/ 1537716 h 4056380"/>
              <a:gd name="connsiteX55" fmla="*/ 2902141 w 3280727"/>
              <a:gd name="connsiteY55" fmla="*/ 1431671 h 4056380"/>
              <a:gd name="connsiteX56" fmla="*/ 3122423 w 3280727"/>
              <a:gd name="connsiteY56" fmla="*/ 1431671 h 4056380"/>
              <a:gd name="connsiteX57" fmla="*/ 3122423 w 3280727"/>
              <a:gd name="connsiteY57" fmla="*/ 1376617 h 4056380"/>
              <a:gd name="connsiteX58" fmla="*/ 3280728 w 3280727"/>
              <a:gd name="connsiteY58" fmla="*/ 1376617 h 4056380"/>
              <a:gd name="connsiteX59" fmla="*/ 2734882 w 3280727"/>
              <a:gd name="connsiteY59" fmla="*/ 642430 h 4056380"/>
              <a:gd name="connsiteX60" fmla="*/ 1279970 w 3280727"/>
              <a:gd name="connsiteY60" fmla="*/ 2936812 h 4056380"/>
              <a:gd name="connsiteX61" fmla="*/ 1360234 w 3280727"/>
              <a:gd name="connsiteY61" fmla="*/ 2830386 h 4056380"/>
              <a:gd name="connsiteX62" fmla="*/ 1360234 w 3280727"/>
              <a:gd name="connsiteY62" fmla="*/ 2936812 h 4056380"/>
              <a:gd name="connsiteX63" fmla="*/ 1279970 w 3280727"/>
              <a:gd name="connsiteY63" fmla="*/ 2936812 h 4056380"/>
              <a:gd name="connsiteX64" fmla="*/ 1360234 w 3280727"/>
              <a:gd name="connsiteY64" fmla="*/ 2806065 h 4056380"/>
              <a:gd name="connsiteX65" fmla="*/ 1451991 w 3280727"/>
              <a:gd name="connsiteY65" fmla="*/ 2739835 h 4056380"/>
              <a:gd name="connsiteX66" fmla="*/ 1451991 w 3280727"/>
              <a:gd name="connsiteY66" fmla="*/ 2936748 h 4056380"/>
              <a:gd name="connsiteX67" fmla="*/ 1360234 w 3280727"/>
              <a:gd name="connsiteY67" fmla="*/ 2936748 h 4056380"/>
              <a:gd name="connsiteX68" fmla="*/ 1360234 w 3280727"/>
              <a:gd name="connsiteY68" fmla="*/ 2806002 h 4056380"/>
              <a:gd name="connsiteX69" fmla="*/ 1488694 w 3280727"/>
              <a:gd name="connsiteY69" fmla="*/ 2728976 h 4056380"/>
              <a:gd name="connsiteX70" fmla="*/ 1580452 w 3280727"/>
              <a:gd name="connsiteY70" fmla="*/ 2701417 h 4056380"/>
              <a:gd name="connsiteX71" fmla="*/ 1580452 w 3280727"/>
              <a:gd name="connsiteY71" fmla="*/ 2936748 h 4056380"/>
              <a:gd name="connsiteX72" fmla="*/ 1488694 w 3280727"/>
              <a:gd name="connsiteY72" fmla="*/ 2936748 h 4056380"/>
              <a:gd name="connsiteX73" fmla="*/ 1488694 w 3280727"/>
              <a:gd name="connsiteY73" fmla="*/ 2728976 h 4056380"/>
              <a:gd name="connsiteX74" fmla="*/ 1580452 w 3280727"/>
              <a:gd name="connsiteY74" fmla="*/ 2698115 h 4056380"/>
              <a:gd name="connsiteX75" fmla="*/ 1626362 w 3280727"/>
              <a:gd name="connsiteY75" fmla="*/ 2695448 h 4056380"/>
              <a:gd name="connsiteX76" fmla="*/ 1672210 w 3280727"/>
              <a:gd name="connsiteY76" fmla="*/ 2698242 h 4056380"/>
              <a:gd name="connsiteX77" fmla="*/ 1672210 w 3280727"/>
              <a:gd name="connsiteY77" fmla="*/ 2936812 h 4056380"/>
              <a:gd name="connsiteX78" fmla="*/ 1580452 w 3280727"/>
              <a:gd name="connsiteY78" fmla="*/ 2936812 h 4056380"/>
              <a:gd name="connsiteX79" fmla="*/ 1580452 w 3280727"/>
              <a:gd name="connsiteY79" fmla="*/ 2698179 h 4056380"/>
              <a:gd name="connsiteX80" fmla="*/ 1690561 w 3280727"/>
              <a:gd name="connsiteY80" fmla="*/ 2701544 h 4056380"/>
              <a:gd name="connsiteX81" fmla="*/ 1782318 w 3280727"/>
              <a:gd name="connsiteY81" fmla="*/ 2729675 h 4056380"/>
              <a:gd name="connsiteX82" fmla="*/ 1782318 w 3280727"/>
              <a:gd name="connsiteY82" fmla="*/ 2936748 h 4056380"/>
              <a:gd name="connsiteX83" fmla="*/ 1690561 w 3280727"/>
              <a:gd name="connsiteY83" fmla="*/ 2936748 h 4056380"/>
              <a:gd name="connsiteX84" fmla="*/ 1690561 w 3280727"/>
              <a:gd name="connsiteY84" fmla="*/ 2701544 h 4056380"/>
              <a:gd name="connsiteX85" fmla="*/ 1800670 w 3280727"/>
              <a:gd name="connsiteY85" fmla="*/ 2740914 h 4056380"/>
              <a:gd name="connsiteX86" fmla="*/ 1892427 w 3280727"/>
              <a:gd name="connsiteY86" fmla="*/ 2807780 h 4056380"/>
              <a:gd name="connsiteX87" fmla="*/ 1892427 w 3280727"/>
              <a:gd name="connsiteY87" fmla="*/ 2936685 h 4056380"/>
              <a:gd name="connsiteX88" fmla="*/ 1800670 w 3280727"/>
              <a:gd name="connsiteY88" fmla="*/ 2936685 h 4056380"/>
              <a:gd name="connsiteX89" fmla="*/ 1800670 w 3280727"/>
              <a:gd name="connsiteY89" fmla="*/ 2740850 h 4056380"/>
              <a:gd name="connsiteX90" fmla="*/ 1910779 w 3280727"/>
              <a:gd name="connsiteY90" fmla="*/ 2832354 h 4056380"/>
              <a:gd name="connsiteX91" fmla="*/ 1967103 w 3280727"/>
              <a:gd name="connsiteY91" fmla="*/ 2936748 h 4056380"/>
              <a:gd name="connsiteX92" fmla="*/ 1910779 w 3280727"/>
              <a:gd name="connsiteY92" fmla="*/ 2936748 h 4056380"/>
              <a:gd name="connsiteX93" fmla="*/ 1910779 w 3280727"/>
              <a:gd name="connsiteY93" fmla="*/ 2832354 h 4056380"/>
              <a:gd name="connsiteX94" fmla="*/ 1252982 w 3280727"/>
              <a:gd name="connsiteY94" fmla="*/ 3781108 h 4056380"/>
              <a:gd name="connsiteX95" fmla="*/ 1256030 w 3280727"/>
              <a:gd name="connsiteY95" fmla="*/ 3097657 h 4056380"/>
              <a:gd name="connsiteX96" fmla="*/ 1254379 w 3280727"/>
              <a:gd name="connsiteY96" fmla="*/ 3069082 h 4056380"/>
              <a:gd name="connsiteX97" fmla="*/ 1268730 w 3280727"/>
              <a:gd name="connsiteY97" fmla="*/ 2973451 h 4056380"/>
              <a:gd name="connsiteX98" fmla="*/ 1978534 w 3280727"/>
              <a:gd name="connsiteY98" fmla="*/ 2973451 h 4056380"/>
              <a:gd name="connsiteX99" fmla="*/ 1992313 w 3280727"/>
              <a:gd name="connsiteY99" fmla="*/ 3046857 h 4056380"/>
              <a:gd name="connsiteX100" fmla="*/ 1993138 w 3280727"/>
              <a:gd name="connsiteY100" fmla="*/ 3046857 h 4056380"/>
              <a:gd name="connsiteX101" fmla="*/ 1995298 w 3280727"/>
              <a:gd name="connsiteY101" fmla="*/ 3781044 h 4056380"/>
              <a:gd name="connsiteX102" fmla="*/ 1252982 w 3280727"/>
              <a:gd name="connsiteY102" fmla="*/ 3781044 h 4056380"/>
              <a:gd name="connsiteX103" fmla="*/ 2820099 w 3280727"/>
              <a:gd name="connsiteY103" fmla="*/ 1927225 h 4056380"/>
              <a:gd name="connsiteX104" fmla="*/ 2805875 w 3280727"/>
              <a:gd name="connsiteY104" fmla="*/ 2220913 h 4056380"/>
              <a:gd name="connsiteX105" fmla="*/ 2553209 w 3280727"/>
              <a:gd name="connsiteY105" fmla="*/ 2220913 h 4056380"/>
              <a:gd name="connsiteX106" fmla="*/ 2553209 w 3280727"/>
              <a:gd name="connsiteY106" fmla="*/ 1927225 h 4056380"/>
              <a:gd name="connsiteX107" fmla="*/ 2820099 w 3280727"/>
              <a:gd name="connsiteY107" fmla="*/ 1927225 h 4056380"/>
              <a:gd name="connsiteX108" fmla="*/ 1965834 w 3280727"/>
              <a:gd name="connsiteY108" fmla="*/ 568960 h 4056380"/>
              <a:gd name="connsiteX109" fmla="*/ 1892427 w 3280727"/>
              <a:gd name="connsiteY109" fmla="*/ 568960 h 4056380"/>
              <a:gd name="connsiteX110" fmla="*/ 1892427 w 3280727"/>
              <a:gd name="connsiteY110" fmla="*/ 495554 h 4056380"/>
              <a:gd name="connsiteX111" fmla="*/ 1965834 w 3280727"/>
              <a:gd name="connsiteY111" fmla="*/ 495554 h 4056380"/>
              <a:gd name="connsiteX112" fmla="*/ 1965834 w 3280727"/>
              <a:gd name="connsiteY112" fmla="*/ 568960 h 4056380"/>
              <a:gd name="connsiteX113" fmla="*/ 2020888 w 3280727"/>
              <a:gd name="connsiteY113" fmla="*/ 495554 h 4056380"/>
              <a:gd name="connsiteX114" fmla="*/ 2094294 w 3280727"/>
              <a:gd name="connsiteY114" fmla="*/ 495554 h 4056380"/>
              <a:gd name="connsiteX115" fmla="*/ 2094294 w 3280727"/>
              <a:gd name="connsiteY115" fmla="*/ 568960 h 4056380"/>
              <a:gd name="connsiteX116" fmla="*/ 2020888 w 3280727"/>
              <a:gd name="connsiteY116" fmla="*/ 568960 h 4056380"/>
              <a:gd name="connsiteX117" fmla="*/ 2020888 w 3280727"/>
              <a:gd name="connsiteY117" fmla="*/ 495554 h 4056380"/>
              <a:gd name="connsiteX118" fmla="*/ 1837310 w 3280727"/>
              <a:gd name="connsiteY118" fmla="*/ 568960 h 4056380"/>
              <a:gd name="connsiteX119" fmla="*/ 1745552 w 3280727"/>
              <a:gd name="connsiteY119" fmla="*/ 568960 h 4056380"/>
              <a:gd name="connsiteX120" fmla="*/ 1745552 w 3280727"/>
              <a:gd name="connsiteY120" fmla="*/ 495554 h 4056380"/>
              <a:gd name="connsiteX121" fmla="*/ 1837310 w 3280727"/>
              <a:gd name="connsiteY121" fmla="*/ 495554 h 4056380"/>
              <a:gd name="connsiteX122" fmla="*/ 1837310 w 3280727"/>
              <a:gd name="connsiteY122" fmla="*/ 568960 h 4056380"/>
              <a:gd name="connsiteX123" fmla="*/ 1690498 w 3280727"/>
              <a:gd name="connsiteY123" fmla="*/ 568960 h 4056380"/>
              <a:gd name="connsiteX124" fmla="*/ 1617091 w 3280727"/>
              <a:gd name="connsiteY124" fmla="*/ 568960 h 4056380"/>
              <a:gd name="connsiteX125" fmla="*/ 1617091 w 3280727"/>
              <a:gd name="connsiteY125" fmla="*/ 495554 h 4056380"/>
              <a:gd name="connsiteX126" fmla="*/ 1690498 w 3280727"/>
              <a:gd name="connsiteY126" fmla="*/ 495554 h 4056380"/>
              <a:gd name="connsiteX127" fmla="*/ 1690498 w 3280727"/>
              <a:gd name="connsiteY127" fmla="*/ 568960 h 4056380"/>
              <a:gd name="connsiteX128" fmla="*/ 1580388 w 3280727"/>
              <a:gd name="connsiteY128" fmla="*/ 568960 h 4056380"/>
              <a:gd name="connsiteX129" fmla="*/ 1488631 w 3280727"/>
              <a:gd name="connsiteY129" fmla="*/ 568960 h 4056380"/>
              <a:gd name="connsiteX130" fmla="*/ 1488631 w 3280727"/>
              <a:gd name="connsiteY130" fmla="*/ 495554 h 4056380"/>
              <a:gd name="connsiteX131" fmla="*/ 1580388 w 3280727"/>
              <a:gd name="connsiteY131" fmla="*/ 495554 h 4056380"/>
              <a:gd name="connsiteX132" fmla="*/ 1580388 w 3280727"/>
              <a:gd name="connsiteY132" fmla="*/ 568960 h 4056380"/>
              <a:gd name="connsiteX133" fmla="*/ 1433576 w 3280727"/>
              <a:gd name="connsiteY133" fmla="*/ 568960 h 4056380"/>
              <a:gd name="connsiteX134" fmla="*/ 1360171 w 3280727"/>
              <a:gd name="connsiteY134" fmla="*/ 568960 h 4056380"/>
              <a:gd name="connsiteX135" fmla="*/ 1360171 w 3280727"/>
              <a:gd name="connsiteY135" fmla="*/ 495554 h 4056380"/>
              <a:gd name="connsiteX136" fmla="*/ 1433576 w 3280727"/>
              <a:gd name="connsiteY136" fmla="*/ 495554 h 4056380"/>
              <a:gd name="connsiteX137" fmla="*/ 1433576 w 3280727"/>
              <a:gd name="connsiteY137" fmla="*/ 568960 h 4056380"/>
              <a:gd name="connsiteX138" fmla="*/ 1305116 w 3280727"/>
              <a:gd name="connsiteY138" fmla="*/ 568960 h 4056380"/>
              <a:gd name="connsiteX139" fmla="*/ 1213359 w 3280727"/>
              <a:gd name="connsiteY139" fmla="*/ 568960 h 4056380"/>
              <a:gd name="connsiteX140" fmla="*/ 1213359 w 3280727"/>
              <a:gd name="connsiteY140" fmla="*/ 495554 h 4056380"/>
              <a:gd name="connsiteX141" fmla="*/ 1305116 w 3280727"/>
              <a:gd name="connsiteY141" fmla="*/ 495554 h 4056380"/>
              <a:gd name="connsiteX142" fmla="*/ 1305116 w 3280727"/>
              <a:gd name="connsiteY142" fmla="*/ 568960 h 4056380"/>
              <a:gd name="connsiteX143" fmla="*/ 1158304 w 3280727"/>
              <a:gd name="connsiteY143" fmla="*/ 1927225 h 4056380"/>
              <a:gd name="connsiteX144" fmla="*/ 1415288 w 3280727"/>
              <a:gd name="connsiteY144" fmla="*/ 1927225 h 4056380"/>
              <a:gd name="connsiteX145" fmla="*/ 1415288 w 3280727"/>
              <a:gd name="connsiteY145" fmla="*/ 2220913 h 4056380"/>
              <a:gd name="connsiteX146" fmla="*/ 1158304 w 3280727"/>
              <a:gd name="connsiteY146" fmla="*/ 2220913 h 4056380"/>
              <a:gd name="connsiteX147" fmla="*/ 1158304 w 3280727"/>
              <a:gd name="connsiteY147" fmla="*/ 1927225 h 4056380"/>
              <a:gd name="connsiteX148" fmla="*/ 1507046 w 3280727"/>
              <a:gd name="connsiteY148" fmla="*/ 1927225 h 4056380"/>
              <a:gd name="connsiteX149" fmla="*/ 1782382 w 3280727"/>
              <a:gd name="connsiteY149" fmla="*/ 1927225 h 4056380"/>
              <a:gd name="connsiteX150" fmla="*/ 1782382 w 3280727"/>
              <a:gd name="connsiteY150" fmla="*/ 2220913 h 4056380"/>
              <a:gd name="connsiteX151" fmla="*/ 1507046 w 3280727"/>
              <a:gd name="connsiteY151" fmla="*/ 2220913 h 4056380"/>
              <a:gd name="connsiteX152" fmla="*/ 1507046 w 3280727"/>
              <a:gd name="connsiteY152" fmla="*/ 1927225 h 4056380"/>
              <a:gd name="connsiteX153" fmla="*/ 1874139 w 3280727"/>
              <a:gd name="connsiteY153" fmla="*/ 1927225 h 4056380"/>
              <a:gd name="connsiteX154" fmla="*/ 2131124 w 3280727"/>
              <a:gd name="connsiteY154" fmla="*/ 1927225 h 4056380"/>
              <a:gd name="connsiteX155" fmla="*/ 2131124 w 3280727"/>
              <a:gd name="connsiteY155" fmla="*/ 2220913 h 4056380"/>
              <a:gd name="connsiteX156" fmla="*/ 1874139 w 3280727"/>
              <a:gd name="connsiteY156" fmla="*/ 2220913 h 4056380"/>
              <a:gd name="connsiteX157" fmla="*/ 1874139 w 3280727"/>
              <a:gd name="connsiteY157" fmla="*/ 1927225 h 4056380"/>
              <a:gd name="connsiteX158" fmla="*/ 2204530 w 3280727"/>
              <a:gd name="connsiteY158" fmla="*/ 1927225 h 4056380"/>
              <a:gd name="connsiteX159" fmla="*/ 2498217 w 3280727"/>
              <a:gd name="connsiteY159" fmla="*/ 1927225 h 4056380"/>
              <a:gd name="connsiteX160" fmla="*/ 2498217 w 3280727"/>
              <a:gd name="connsiteY160" fmla="*/ 2220913 h 4056380"/>
              <a:gd name="connsiteX161" fmla="*/ 2204530 w 3280727"/>
              <a:gd name="connsiteY161" fmla="*/ 2220913 h 4056380"/>
              <a:gd name="connsiteX162" fmla="*/ 2204530 w 3280727"/>
              <a:gd name="connsiteY162" fmla="*/ 1927225 h 4056380"/>
              <a:gd name="connsiteX163" fmla="*/ 2204530 w 3280727"/>
              <a:gd name="connsiteY163" fmla="*/ 568960 h 4056380"/>
              <a:gd name="connsiteX164" fmla="*/ 2149475 w 3280727"/>
              <a:gd name="connsiteY164" fmla="*/ 568960 h 4056380"/>
              <a:gd name="connsiteX165" fmla="*/ 2149475 w 3280727"/>
              <a:gd name="connsiteY165" fmla="*/ 495554 h 4056380"/>
              <a:gd name="connsiteX166" fmla="*/ 2204530 w 3280727"/>
              <a:gd name="connsiteY166" fmla="*/ 495554 h 4056380"/>
              <a:gd name="connsiteX167" fmla="*/ 2204530 w 3280727"/>
              <a:gd name="connsiteY167" fmla="*/ 568960 h 4056380"/>
              <a:gd name="connsiteX168" fmla="*/ 1084898 w 3280727"/>
              <a:gd name="connsiteY168" fmla="*/ 495554 h 4056380"/>
              <a:gd name="connsiteX169" fmla="*/ 1158304 w 3280727"/>
              <a:gd name="connsiteY169" fmla="*/ 495554 h 4056380"/>
              <a:gd name="connsiteX170" fmla="*/ 1158304 w 3280727"/>
              <a:gd name="connsiteY170" fmla="*/ 568960 h 4056380"/>
              <a:gd name="connsiteX171" fmla="*/ 1084898 w 3280727"/>
              <a:gd name="connsiteY171" fmla="*/ 568960 h 4056380"/>
              <a:gd name="connsiteX172" fmla="*/ 1084898 w 3280727"/>
              <a:gd name="connsiteY172" fmla="*/ 495554 h 4056380"/>
              <a:gd name="connsiteX173" fmla="*/ 1084898 w 3280727"/>
              <a:gd name="connsiteY173" fmla="*/ 1927225 h 4056380"/>
              <a:gd name="connsiteX174" fmla="*/ 1084898 w 3280727"/>
              <a:gd name="connsiteY174" fmla="*/ 2220913 h 4056380"/>
              <a:gd name="connsiteX175" fmla="*/ 791211 w 3280727"/>
              <a:gd name="connsiteY175" fmla="*/ 2220913 h 4056380"/>
              <a:gd name="connsiteX176" fmla="*/ 791211 w 3280727"/>
              <a:gd name="connsiteY176" fmla="*/ 1927225 h 4056380"/>
              <a:gd name="connsiteX177" fmla="*/ 1084898 w 3280727"/>
              <a:gd name="connsiteY177" fmla="*/ 1927225 h 4056380"/>
              <a:gd name="connsiteX178" fmla="*/ 736156 w 3280727"/>
              <a:gd name="connsiteY178" fmla="*/ 1927225 h 4056380"/>
              <a:gd name="connsiteX179" fmla="*/ 736156 w 3280727"/>
              <a:gd name="connsiteY179" fmla="*/ 2220913 h 4056380"/>
              <a:gd name="connsiteX180" fmla="*/ 467741 w 3280727"/>
              <a:gd name="connsiteY180" fmla="*/ 2220913 h 4056380"/>
              <a:gd name="connsiteX181" fmla="*/ 453517 w 3280727"/>
              <a:gd name="connsiteY181" fmla="*/ 1927225 h 4056380"/>
              <a:gd name="connsiteX182" fmla="*/ 736092 w 3280727"/>
              <a:gd name="connsiteY182" fmla="*/ 1927225 h 4056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</a:cxnLst>
            <a:rect l="l" t="t" r="r" b="b"/>
            <a:pathLst>
              <a:path w="3280727" h="4056380">
                <a:moveTo>
                  <a:pt x="2734691" y="642430"/>
                </a:moveTo>
                <a:lnTo>
                  <a:pt x="2791905" y="642430"/>
                </a:lnTo>
                <a:lnTo>
                  <a:pt x="2791905" y="569024"/>
                </a:lnTo>
                <a:lnTo>
                  <a:pt x="2277936" y="569024"/>
                </a:lnTo>
                <a:lnTo>
                  <a:pt x="2277936" y="495618"/>
                </a:lnTo>
                <a:lnTo>
                  <a:pt x="2331149" y="495618"/>
                </a:lnTo>
                <a:lnTo>
                  <a:pt x="2399983" y="0"/>
                </a:lnTo>
                <a:lnTo>
                  <a:pt x="913512" y="0"/>
                </a:lnTo>
                <a:lnTo>
                  <a:pt x="971297" y="495618"/>
                </a:lnTo>
                <a:lnTo>
                  <a:pt x="1029780" y="495618"/>
                </a:lnTo>
                <a:lnTo>
                  <a:pt x="1029780" y="569024"/>
                </a:lnTo>
                <a:lnTo>
                  <a:pt x="589280" y="569024"/>
                </a:lnTo>
                <a:lnTo>
                  <a:pt x="589280" y="642430"/>
                </a:lnTo>
                <a:lnTo>
                  <a:pt x="646494" y="642430"/>
                </a:lnTo>
                <a:cubicBezTo>
                  <a:pt x="618999" y="826008"/>
                  <a:pt x="500888" y="1266508"/>
                  <a:pt x="0" y="1376617"/>
                </a:cubicBezTo>
                <a:lnTo>
                  <a:pt x="258890" y="1376617"/>
                </a:lnTo>
                <a:lnTo>
                  <a:pt x="258890" y="1431671"/>
                </a:lnTo>
                <a:lnTo>
                  <a:pt x="424117" y="1431671"/>
                </a:lnTo>
                <a:lnTo>
                  <a:pt x="424117" y="1541780"/>
                </a:lnTo>
                <a:lnTo>
                  <a:pt x="398526" y="1541780"/>
                </a:lnTo>
                <a:cubicBezTo>
                  <a:pt x="343345" y="1541780"/>
                  <a:pt x="306134" y="1541780"/>
                  <a:pt x="281051" y="1486726"/>
                </a:cubicBezTo>
                <a:lnTo>
                  <a:pt x="165736" y="1486726"/>
                </a:lnTo>
                <a:cubicBezTo>
                  <a:pt x="168212" y="1523429"/>
                  <a:pt x="180785" y="1525143"/>
                  <a:pt x="185865" y="1546162"/>
                </a:cubicBezTo>
                <a:cubicBezTo>
                  <a:pt x="217678" y="1678305"/>
                  <a:pt x="369062" y="1681289"/>
                  <a:pt x="424180" y="1680655"/>
                </a:cubicBezTo>
                <a:lnTo>
                  <a:pt x="424180" y="1835467"/>
                </a:lnTo>
                <a:lnTo>
                  <a:pt x="252476" y="1835467"/>
                </a:lnTo>
                <a:lnTo>
                  <a:pt x="268923" y="1908874"/>
                </a:lnTo>
                <a:lnTo>
                  <a:pt x="373126" y="1908874"/>
                </a:lnTo>
                <a:lnTo>
                  <a:pt x="397511" y="2312670"/>
                </a:lnTo>
                <a:lnTo>
                  <a:pt x="332423" y="2312670"/>
                </a:lnTo>
                <a:lnTo>
                  <a:pt x="332423" y="2422779"/>
                </a:lnTo>
                <a:lnTo>
                  <a:pt x="404940" y="2422779"/>
                </a:lnTo>
                <a:lnTo>
                  <a:pt x="462407" y="3358896"/>
                </a:lnTo>
                <a:lnTo>
                  <a:pt x="406083" y="3358896"/>
                </a:lnTo>
                <a:lnTo>
                  <a:pt x="438722" y="3781044"/>
                </a:lnTo>
                <a:lnTo>
                  <a:pt x="263462" y="3781044"/>
                </a:lnTo>
                <a:lnTo>
                  <a:pt x="307340" y="4056380"/>
                </a:lnTo>
                <a:lnTo>
                  <a:pt x="2951544" y="4056380"/>
                </a:lnTo>
                <a:lnTo>
                  <a:pt x="3006408" y="3781044"/>
                </a:lnTo>
                <a:lnTo>
                  <a:pt x="2836291" y="3781044"/>
                </a:lnTo>
                <a:lnTo>
                  <a:pt x="2863724" y="3358896"/>
                </a:lnTo>
                <a:lnTo>
                  <a:pt x="2808860" y="3358896"/>
                </a:lnTo>
                <a:lnTo>
                  <a:pt x="2865375" y="2422779"/>
                </a:lnTo>
                <a:lnTo>
                  <a:pt x="2975484" y="2422779"/>
                </a:lnTo>
                <a:lnTo>
                  <a:pt x="2975484" y="2312670"/>
                </a:lnTo>
                <a:lnTo>
                  <a:pt x="2872677" y="2312670"/>
                </a:lnTo>
                <a:lnTo>
                  <a:pt x="2896616" y="1908874"/>
                </a:lnTo>
                <a:lnTo>
                  <a:pt x="2987167" y="1908874"/>
                </a:lnTo>
                <a:lnTo>
                  <a:pt x="3006408" y="1835467"/>
                </a:lnTo>
                <a:lnTo>
                  <a:pt x="2902141" y="1835467"/>
                </a:lnTo>
                <a:lnTo>
                  <a:pt x="2902141" y="1680655"/>
                </a:lnTo>
                <a:cubicBezTo>
                  <a:pt x="2938844" y="1679702"/>
                  <a:pt x="3083052" y="1667764"/>
                  <a:pt x="3112326" y="1546162"/>
                </a:cubicBezTo>
                <a:cubicBezTo>
                  <a:pt x="3117342" y="1525143"/>
                  <a:pt x="3112707" y="1523429"/>
                  <a:pt x="3115120" y="1486726"/>
                </a:cubicBezTo>
                <a:lnTo>
                  <a:pt x="2999804" y="1486726"/>
                </a:lnTo>
                <a:cubicBezTo>
                  <a:pt x="2975229" y="1541780"/>
                  <a:pt x="2938844" y="1536764"/>
                  <a:pt x="2902141" y="1537716"/>
                </a:cubicBezTo>
                <a:lnTo>
                  <a:pt x="2902141" y="1431671"/>
                </a:lnTo>
                <a:lnTo>
                  <a:pt x="3122423" y="1431671"/>
                </a:lnTo>
                <a:lnTo>
                  <a:pt x="3122423" y="1376617"/>
                </a:lnTo>
                <a:lnTo>
                  <a:pt x="3280728" y="1376617"/>
                </a:lnTo>
                <a:cubicBezTo>
                  <a:pt x="3280728" y="1376617"/>
                  <a:pt x="2775459" y="1248156"/>
                  <a:pt x="2734882" y="642430"/>
                </a:cubicBezTo>
                <a:close/>
                <a:moveTo>
                  <a:pt x="1279970" y="2936812"/>
                </a:moveTo>
                <a:cubicBezTo>
                  <a:pt x="1294257" y="2900109"/>
                  <a:pt x="1305179" y="2860167"/>
                  <a:pt x="1360234" y="2830386"/>
                </a:cubicBezTo>
                <a:lnTo>
                  <a:pt x="1360234" y="2936812"/>
                </a:lnTo>
                <a:lnTo>
                  <a:pt x="1279970" y="2936812"/>
                </a:lnTo>
                <a:close/>
                <a:moveTo>
                  <a:pt x="1360234" y="2806065"/>
                </a:moveTo>
                <a:cubicBezTo>
                  <a:pt x="1396937" y="2779903"/>
                  <a:pt x="1415288" y="2757488"/>
                  <a:pt x="1451991" y="2739835"/>
                </a:cubicBezTo>
                <a:lnTo>
                  <a:pt x="1451991" y="2936748"/>
                </a:lnTo>
                <a:lnTo>
                  <a:pt x="1360234" y="2936748"/>
                </a:lnTo>
                <a:lnTo>
                  <a:pt x="1360234" y="2806002"/>
                </a:lnTo>
                <a:close/>
                <a:moveTo>
                  <a:pt x="1488694" y="2728976"/>
                </a:moveTo>
                <a:cubicBezTo>
                  <a:pt x="1507046" y="2716340"/>
                  <a:pt x="1525398" y="2707005"/>
                  <a:pt x="1580452" y="2701417"/>
                </a:cubicBezTo>
                <a:lnTo>
                  <a:pt x="1580452" y="2936748"/>
                </a:lnTo>
                <a:lnTo>
                  <a:pt x="1488694" y="2936748"/>
                </a:lnTo>
                <a:lnTo>
                  <a:pt x="1488694" y="2728976"/>
                </a:lnTo>
                <a:close/>
                <a:moveTo>
                  <a:pt x="1580452" y="2698115"/>
                </a:moveTo>
                <a:cubicBezTo>
                  <a:pt x="1598803" y="2696400"/>
                  <a:pt x="1611503" y="2695448"/>
                  <a:pt x="1626362" y="2695448"/>
                </a:cubicBezTo>
                <a:cubicBezTo>
                  <a:pt x="1641222" y="2695448"/>
                  <a:pt x="1672210" y="2696464"/>
                  <a:pt x="1672210" y="2698242"/>
                </a:cubicBezTo>
                <a:lnTo>
                  <a:pt x="1672210" y="2936812"/>
                </a:lnTo>
                <a:lnTo>
                  <a:pt x="1580452" y="2936812"/>
                </a:lnTo>
                <a:lnTo>
                  <a:pt x="1580452" y="2698179"/>
                </a:lnTo>
                <a:close/>
                <a:moveTo>
                  <a:pt x="1690561" y="2701544"/>
                </a:moveTo>
                <a:cubicBezTo>
                  <a:pt x="1727264" y="2707196"/>
                  <a:pt x="1745615" y="2716784"/>
                  <a:pt x="1782318" y="2729675"/>
                </a:cubicBezTo>
                <a:lnTo>
                  <a:pt x="1782318" y="2936748"/>
                </a:lnTo>
                <a:lnTo>
                  <a:pt x="1690561" y="2936748"/>
                </a:lnTo>
                <a:lnTo>
                  <a:pt x="1690561" y="2701544"/>
                </a:lnTo>
                <a:close/>
                <a:moveTo>
                  <a:pt x="1800670" y="2740914"/>
                </a:moveTo>
                <a:cubicBezTo>
                  <a:pt x="1837373" y="2758821"/>
                  <a:pt x="1874076" y="2781491"/>
                  <a:pt x="1892427" y="2807780"/>
                </a:cubicBezTo>
                <a:lnTo>
                  <a:pt x="1892427" y="2936685"/>
                </a:lnTo>
                <a:lnTo>
                  <a:pt x="1800670" y="2936685"/>
                </a:lnTo>
                <a:lnTo>
                  <a:pt x="1800670" y="2740850"/>
                </a:lnTo>
                <a:close/>
                <a:moveTo>
                  <a:pt x="1910779" y="2832354"/>
                </a:moveTo>
                <a:cubicBezTo>
                  <a:pt x="1929130" y="2861818"/>
                  <a:pt x="1952879" y="2900045"/>
                  <a:pt x="1967103" y="2936748"/>
                </a:cubicBezTo>
                <a:lnTo>
                  <a:pt x="1910779" y="2936748"/>
                </a:lnTo>
                <a:lnTo>
                  <a:pt x="1910779" y="2832354"/>
                </a:lnTo>
                <a:close/>
                <a:moveTo>
                  <a:pt x="1252982" y="3781108"/>
                </a:moveTo>
                <a:lnTo>
                  <a:pt x="1256030" y="3097657"/>
                </a:lnTo>
                <a:cubicBezTo>
                  <a:pt x="1254951" y="3086291"/>
                  <a:pt x="1254379" y="3080766"/>
                  <a:pt x="1254379" y="3069082"/>
                </a:cubicBezTo>
                <a:cubicBezTo>
                  <a:pt x="1254379" y="3033776"/>
                  <a:pt x="1259460" y="3010154"/>
                  <a:pt x="1268730" y="2973451"/>
                </a:cubicBezTo>
                <a:lnTo>
                  <a:pt x="1978534" y="2973451"/>
                </a:lnTo>
                <a:cubicBezTo>
                  <a:pt x="1985836" y="2991803"/>
                  <a:pt x="1990599" y="3028506"/>
                  <a:pt x="1992313" y="3046857"/>
                </a:cubicBezTo>
                <a:lnTo>
                  <a:pt x="1993138" y="3046857"/>
                </a:lnTo>
                <a:lnTo>
                  <a:pt x="1995298" y="3781044"/>
                </a:lnTo>
                <a:lnTo>
                  <a:pt x="1252982" y="3781044"/>
                </a:lnTo>
                <a:close/>
                <a:moveTo>
                  <a:pt x="2820099" y="1927225"/>
                </a:moveTo>
                <a:lnTo>
                  <a:pt x="2805875" y="2220913"/>
                </a:lnTo>
                <a:lnTo>
                  <a:pt x="2553209" y="2220913"/>
                </a:lnTo>
                <a:lnTo>
                  <a:pt x="2553209" y="1927225"/>
                </a:lnTo>
                <a:lnTo>
                  <a:pt x="2820099" y="1927225"/>
                </a:lnTo>
                <a:close/>
                <a:moveTo>
                  <a:pt x="1965834" y="568960"/>
                </a:moveTo>
                <a:lnTo>
                  <a:pt x="1892427" y="568960"/>
                </a:lnTo>
                <a:lnTo>
                  <a:pt x="1892427" y="495554"/>
                </a:lnTo>
                <a:lnTo>
                  <a:pt x="1965834" y="495554"/>
                </a:lnTo>
                <a:lnTo>
                  <a:pt x="1965834" y="568960"/>
                </a:lnTo>
                <a:close/>
                <a:moveTo>
                  <a:pt x="2020888" y="495554"/>
                </a:moveTo>
                <a:lnTo>
                  <a:pt x="2094294" y="495554"/>
                </a:lnTo>
                <a:lnTo>
                  <a:pt x="2094294" y="568960"/>
                </a:lnTo>
                <a:lnTo>
                  <a:pt x="2020888" y="568960"/>
                </a:lnTo>
                <a:lnTo>
                  <a:pt x="2020888" y="495554"/>
                </a:lnTo>
                <a:close/>
                <a:moveTo>
                  <a:pt x="1837310" y="568960"/>
                </a:moveTo>
                <a:lnTo>
                  <a:pt x="1745552" y="568960"/>
                </a:lnTo>
                <a:lnTo>
                  <a:pt x="1745552" y="495554"/>
                </a:lnTo>
                <a:lnTo>
                  <a:pt x="1837310" y="495554"/>
                </a:lnTo>
                <a:lnTo>
                  <a:pt x="1837310" y="568960"/>
                </a:lnTo>
                <a:close/>
                <a:moveTo>
                  <a:pt x="1690498" y="568960"/>
                </a:moveTo>
                <a:lnTo>
                  <a:pt x="1617091" y="568960"/>
                </a:lnTo>
                <a:lnTo>
                  <a:pt x="1617091" y="495554"/>
                </a:lnTo>
                <a:lnTo>
                  <a:pt x="1690498" y="495554"/>
                </a:lnTo>
                <a:lnTo>
                  <a:pt x="1690498" y="568960"/>
                </a:lnTo>
                <a:close/>
                <a:moveTo>
                  <a:pt x="1580388" y="568960"/>
                </a:moveTo>
                <a:lnTo>
                  <a:pt x="1488631" y="568960"/>
                </a:lnTo>
                <a:lnTo>
                  <a:pt x="1488631" y="495554"/>
                </a:lnTo>
                <a:lnTo>
                  <a:pt x="1580388" y="495554"/>
                </a:lnTo>
                <a:lnTo>
                  <a:pt x="1580388" y="568960"/>
                </a:lnTo>
                <a:close/>
                <a:moveTo>
                  <a:pt x="1433576" y="568960"/>
                </a:moveTo>
                <a:lnTo>
                  <a:pt x="1360171" y="568960"/>
                </a:lnTo>
                <a:lnTo>
                  <a:pt x="1360171" y="495554"/>
                </a:lnTo>
                <a:lnTo>
                  <a:pt x="1433576" y="495554"/>
                </a:lnTo>
                <a:lnTo>
                  <a:pt x="1433576" y="568960"/>
                </a:lnTo>
                <a:close/>
                <a:moveTo>
                  <a:pt x="1305116" y="568960"/>
                </a:moveTo>
                <a:lnTo>
                  <a:pt x="1213359" y="568960"/>
                </a:lnTo>
                <a:lnTo>
                  <a:pt x="1213359" y="495554"/>
                </a:lnTo>
                <a:lnTo>
                  <a:pt x="1305116" y="495554"/>
                </a:lnTo>
                <a:lnTo>
                  <a:pt x="1305116" y="568960"/>
                </a:lnTo>
                <a:close/>
                <a:moveTo>
                  <a:pt x="1158304" y="1927225"/>
                </a:moveTo>
                <a:lnTo>
                  <a:pt x="1415288" y="1927225"/>
                </a:lnTo>
                <a:lnTo>
                  <a:pt x="1415288" y="2220913"/>
                </a:lnTo>
                <a:lnTo>
                  <a:pt x="1158304" y="2220913"/>
                </a:lnTo>
                <a:lnTo>
                  <a:pt x="1158304" y="1927225"/>
                </a:lnTo>
                <a:close/>
                <a:moveTo>
                  <a:pt x="1507046" y="1927225"/>
                </a:moveTo>
                <a:lnTo>
                  <a:pt x="1782382" y="1927225"/>
                </a:lnTo>
                <a:lnTo>
                  <a:pt x="1782382" y="2220913"/>
                </a:lnTo>
                <a:lnTo>
                  <a:pt x="1507046" y="2220913"/>
                </a:lnTo>
                <a:lnTo>
                  <a:pt x="1507046" y="1927225"/>
                </a:lnTo>
                <a:close/>
                <a:moveTo>
                  <a:pt x="1874139" y="1927225"/>
                </a:moveTo>
                <a:lnTo>
                  <a:pt x="2131124" y="1927225"/>
                </a:lnTo>
                <a:lnTo>
                  <a:pt x="2131124" y="2220913"/>
                </a:lnTo>
                <a:lnTo>
                  <a:pt x="1874139" y="2220913"/>
                </a:lnTo>
                <a:lnTo>
                  <a:pt x="1874139" y="1927225"/>
                </a:lnTo>
                <a:close/>
                <a:moveTo>
                  <a:pt x="2204530" y="1927225"/>
                </a:moveTo>
                <a:lnTo>
                  <a:pt x="2498217" y="1927225"/>
                </a:lnTo>
                <a:lnTo>
                  <a:pt x="2498217" y="2220913"/>
                </a:lnTo>
                <a:lnTo>
                  <a:pt x="2204530" y="2220913"/>
                </a:lnTo>
                <a:lnTo>
                  <a:pt x="2204530" y="1927225"/>
                </a:lnTo>
                <a:close/>
                <a:moveTo>
                  <a:pt x="2204530" y="568960"/>
                </a:moveTo>
                <a:lnTo>
                  <a:pt x="2149475" y="568960"/>
                </a:lnTo>
                <a:lnTo>
                  <a:pt x="2149475" y="495554"/>
                </a:lnTo>
                <a:lnTo>
                  <a:pt x="2204530" y="495554"/>
                </a:lnTo>
                <a:lnTo>
                  <a:pt x="2204530" y="568960"/>
                </a:lnTo>
                <a:close/>
                <a:moveTo>
                  <a:pt x="1084898" y="495554"/>
                </a:moveTo>
                <a:lnTo>
                  <a:pt x="1158304" y="495554"/>
                </a:lnTo>
                <a:lnTo>
                  <a:pt x="1158304" y="568960"/>
                </a:lnTo>
                <a:lnTo>
                  <a:pt x="1084898" y="568960"/>
                </a:lnTo>
                <a:lnTo>
                  <a:pt x="1084898" y="495554"/>
                </a:lnTo>
                <a:close/>
                <a:moveTo>
                  <a:pt x="1084898" y="1927225"/>
                </a:moveTo>
                <a:lnTo>
                  <a:pt x="1084898" y="2220913"/>
                </a:lnTo>
                <a:lnTo>
                  <a:pt x="791211" y="2220913"/>
                </a:lnTo>
                <a:lnTo>
                  <a:pt x="791211" y="1927225"/>
                </a:lnTo>
                <a:lnTo>
                  <a:pt x="1084898" y="1927225"/>
                </a:lnTo>
                <a:close/>
                <a:moveTo>
                  <a:pt x="736156" y="1927225"/>
                </a:moveTo>
                <a:lnTo>
                  <a:pt x="736156" y="2220913"/>
                </a:lnTo>
                <a:lnTo>
                  <a:pt x="467741" y="2220913"/>
                </a:lnTo>
                <a:lnTo>
                  <a:pt x="453517" y="1927225"/>
                </a:lnTo>
                <a:lnTo>
                  <a:pt x="736092" y="1927225"/>
                </a:lnTo>
                <a:close/>
              </a:path>
            </a:pathLst>
          </a:custGeom>
          <a:solidFill>
            <a:srgbClr val="D4EDFC"/>
          </a:solidFill>
          <a:ln w="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GB"/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AA12CC0C-E83D-7AE0-EADC-C935C24336B2}"/>
              </a:ext>
            </a:extLst>
          </p:cNvPr>
          <p:cNvSpPr/>
          <p:nvPr/>
        </p:nvSpPr>
        <p:spPr>
          <a:xfrm>
            <a:off x="-64" y="5906241"/>
            <a:ext cx="12192064" cy="950807"/>
          </a:xfrm>
          <a:custGeom>
            <a:avLst/>
            <a:gdLst>
              <a:gd name="connsiteX0" fmla="*/ 64 w 12192064"/>
              <a:gd name="connsiteY0" fmla="*/ 950807 h 950807"/>
              <a:gd name="connsiteX1" fmla="*/ 12192065 w 12192064"/>
              <a:gd name="connsiteY1" fmla="*/ 950807 h 950807"/>
              <a:gd name="connsiteX2" fmla="*/ 12192065 w 12192064"/>
              <a:gd name="connsiteY2" fmla="*/ 185572 h 950807"/>
              <a:gd name="connsiteX3" fmla="*/ 11883708 w 12192064"/>
              <a:gd name="connsiteY3" fmla="*/ 186461 h 950807"/>
              <a:gd name="connsiteX4" fmla="*/ 10968293 w 12192064"/>
              <a:gd name="connsiteY4" fmla="*/ 186461 h 950807"/>
              <a:gd name="connsiteX5" fmla="*/ 10313163 w 12192064"/>
              <a:gd name="connsiteY5" fmla="*/ 372963 h 950807"/>
              <a:gd name="connsiteX6" fmla="*/ 10212134 w 12192064"/>
              <a:gd name="connsiteY6" fmla="*/ 372963 h 950807"/>
              <a:gd name="connsiteX7" fmla="*/ 9846057 w 12192064"/>
              <a:gd name="connsiteY7" fmla="*/ 244588 h 950807"/>
              <a:gd name="connsiteX8" fmla="*/ 9339581 w 12192064"/>
              <a:gd name="connsiteY8" fmla="*/ 194012 h 950807"/>
              <a:gd name="connsiteX9" fmla="*/ 8494650 w 12192064"/>
              <a:gd name="connsiteY9" fmla="*/ 189507 h 950807"/>
              <a:gd name="connsiteX10" fmla="*/ 6148642 w 12192064"/>
              <a:gd name="connsiteY10" fmla="*/ 189507 h 950807"/>
              <a:gd name="connsiteX11" fmla="*/ 5592319 w 12192064"/>
              <a:gd name="connsiteY11" fmla="*/ 189507 h 950807"/>
              <a:gd name="connsiteX12" fmla="*/ 5013707 w 12192064"/>
              <a:gd name="connsiteY12" fmla="*/ 189507 h 950807"/>
              <a:gd name="connsiteX13" fmla="*/ 3883978 w 12192064"/>
              <a:gd name="connsiteY13" fmla="*/ 97811 h 950807"/>
              <a:gd name="connsiteX14" fmla="*/ 3140012 w 12192064"/>
              <a:gd name="connsiteY14" fmla="*/ 97811 h 950807"/>
              <a:gd name="connsiteX15" fmla="*/ 2882837 w 12192064"/>
              <a:gd name="connsiteY15" fmla="*/ 97811 h 950807"/>
              <a:gd name="connsiteX16" fmla="*/ 2477707 w 12192064"/>
              <a:gd name="connsiteY16" fmla="*/ 97811 h 950807"/>
              <a:gd name="connsiteX17" fmla="*/ 2267522 w 12192064"/>
              <a:gd name="connsiteY17" fmla="*/ 97811 h 950807"/>
              <a:gd name="connsiteX18" fmla="*/ 1913700 w 12192064"/>
              <a:gd name="connsiteY18" fmla="*/ 61132 h 950807"/>
              <a:gd name="connsiteX19" fmla="*/ 1551115 w 12192064"/>
              <a:gd name="connsiteY19" fmla="*/ 49392 h 950807"/>
              <a:gd name="connsiteX20" fmla="*/ 1413320 w 12192064"/>
              <a:gd name="connsiteY20" fmla="*/ 49392 h 950807"/>
              <a:gd name="connsiteX21" fmla="*/ 1193356 w 12192064"/>
              <a:gd name="connsiteY21" fmla="*/ 49392 h 950807"/>
              <a:gd name="connsiteX22" fmla="*/ 898906 w 12192064"/>
              <a:gd name="connsiteY22" fmla="*/ 49392 h 950807"/>
              <a:gd name="connsiteX23" fmla="*/ 705930 w 12192064"/>
              <a:gd name="connsiteY23" fmla="*/ 48885 h 950807"/>
              <a:gd name="connsiteX24" fmla="*/ 448501 w 12192064"/>
              <a:gd name="connsiteY24" fmla="*/ 97811 h 950807"/>
              <a:gd name="connsiteX25" fmla="*/ 255143 w 12192064"/>
              <a:gd name="connsiteY25" fmla="*/ 24454 h 950807"/>
              <a:gd name="connsiteX26" fmla="*/ 0 w 12192064"/>
              <a:gd name="connsiteY26" fmla="*/ 8462 h 950807"/>
              <a:gd name="connsiteX27" fmla="*/ 0 w 12192064"/>
              <a:gd name="connsiteY27" fmla="*/ 950807 h 950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2192064" h="950807">
                <a:moveTo>
                  <a:pt x="64" y="950807"/>
                </a:moveTo>
                <a:lnTo>
                  <a:pt x="12192065" y="950807"/>
                </a:lnTo>
                <a:lnTo>
                  <a:pt x="12192065" y="185572"/>
                </a:lnTo>
                <a:cubicBezTo>
                  <a:pt x="12142725" y="185445"/>
                  <a:pt x="12060493" y="188936"/>
                  <a:pt x="11883708" y="186461"/>
                </a:cubicBezTo>
                <a:cubicBezTo>
                  <a:pt x="11663300" y="183415"/>
                  <a:pt x="11066273" y="189507"/>
                  <a:pt x="10968293" y="186461"/>
                </a:cubicBezTo>
                <a:cubicBezTo>
                  <a:pt x="10870312" y="183415"/>
                  <a:pt x="10313163" y="372963"/>
                  <a:pt x="10313163" y="372963"/>
                </a:cubicBezTo>
                <a:lnTo>
                  <a:pt x="10212134" y="372963"/>
                </a:lnTo>
                <a:cubicBezTo>
                  <a:pt x="10111106" y="372963"/>
                  <a:pt x="10046844" y="299606"/>
                  <a:pt x="9846057" y="244588"/>
                </a:cubicBezTo>
                <a:cubicBezTo>
                  <a:pt x="9645270" y="189570"/>
                  <a:pt x="9679433" y="217047"/>
                  <a:pt x="9339581" y="194012"/>
                </a:cubicBezTo>
                <a:cubicBezTo>
                  <a:pt x="8999729" y="170977"/>
                  <a:pt x="8522146" y="217047"/>
                  <a:pt x="8494650" y="189507"/>
                </a:cubicBezTo>
                <a:cubicBezTo>
                  <a:pt x="8467091" y="161966"/>
                  <a:pt x="6308726" y="207846"/>
                  <a:pt x="6148642" y="189507"/>
                </a:cubicBezTo>
                <a:cubicBezTo>
                  <a:pt x="5988559" y="171167"/>
                  <a:pt x="5592319" y="189507"/>
                  <a:pt x="5592319" y="189507"/>
                </a:cubicBezTo>
                <a:lnTo>
                  <a:pt x="5013707" y="189507"/>
                </a:lnTo>
                <a:cubicBezTo>
                  <a:pt x="4802442" y="189507"/>
                  <a:pt x="4141153" y="152828"/>
                  <a:pt x="3883978" y="97811"/>
                </a:cubicBezTo>
                <a:cubicBezTo>
                  <a:pt x="3626803" y="42793"/>
                  <a:pt x="3140012" y="97811"/>
                  <a:pt x="3140012" y="97811"/>
                </a:cubicBezTo>
                <a:cubicBezTo>
                  <a:pt x="3140012" y="97811"/>
                  <a:pt x="2993962" y="61132"/>
                  <a:pt x="2882837" y="97811"/>
                </a:cubicBezTo>
                <a:cubicBezTo>
                  <a:pt x="2771712" y="134489"/>
                  <a:pt x="2634869" y="79471"/>
                  <a:pt x="2477707" y="97811"/>
                </a:cubicBezTo>
                <a:cubicBezTo>
                  <a:pt x="2320544" y="116150"/>
                  <a:pt x="2377694" y="79471"/>
                  <a:pt x="2267522" y="97811"/>
                </a:cubicBezTo>
                <a:cubicBezTo>
                  <a:pt x="2157286" y="116150"/>
                  <a:pt x="1913700" y="61132"/>
                  <a:pt x="1913700" y="61132"/>
                </a:cubicBezTo>
                <a:lnTo>
                  <a:pt x="1551115" y="49392"/>
                </a:lnTo>
                <a:cubicBezTo>
                  <a:pt x="1551115" y="49392"/>
                  <a:pt x="1495997" y="51994"/>
                  <a:pt x="1413320" y="49392"/>
                </a:cubicBezTo>
                <a:cubicBezTo>
                  <a:pt x="1330643" y="46791"/>
                  <a:pt x="1238758" y="51994"/>
                  <a:pt x="1193356" y="49392"/>
                </a:cubicBezTo>
                <a:cubicBezTo>
                  <a:pt x="1147953" y="46791"/>
                  <a:pt x="1009079" y="51994"/>
                  <a:pt x="898906" y="49392"/>
                </a:cubicBezTo>
                <a:cubicBezTo>
                  <a:pt x="788670" y="46791"/>
                  <a:pt x="770192" y="51994"/>
                  <a:pt x="705930" y="48885"/>
                </a:cubicBezTo>
                <a:cubicBezTo>
                  <a:pt x="641604" y="45839"/>
                  <a:pt x="549529" y="106948"/>
                  <a:pt x="448501" y="97811"/>
                </a:cubicBezTo>
                <a:cubicBezTo>
                  <a:pt x="347472" y="88609"/>
                  <a:pt x="319469" y="79471"/>
                  <a:pt x="255143" y="24454"/>
                </a:cubicBezTo>
                <a:cubicBezTo>
                  <a:pt x="216726" y="-8417"/>
                  <a:pt x="93218" y="-2008"/>
                  <a:pt x="0" y="8462"/>
                </a:cubicBezTo>
                <a:lnTo>
                  <a:pt x="0" y="950807"/>
                </a:lnTo>
                <a:close/>
              </a:path>
            </a:pathLst>
          </a:custGeom>
          <a:solidFill>
            <a:srgbClr val="B0E0F7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2A8E3533-94E8-F798-E598-B55E347418A2}"/>
              </a:ext>
            </a:extLst>
          </p:cNvPr>
          <p:cNvSpPr/>
          <p:nvPr/>
        </p:nvSpPr>
        <p:spPr>
          <a:xfrm>
            <a:off x="5150547" y="3691468"/>
            <a:ext cx="1882648" cy="2455997"/>
          </a:xfrm>
          <a:custGeom>
            <a:avLst/>
            <a:gdLst>
              <a:gd name="connsiteX0" fmla="*/ 1786573 w 1882648"/>
              <a:gd name="connsiteY0" fmla="*/ 2388987 h 2455997"/>
              <a:gd name="connsiteX1" fmla="*/ 1746377 w 1882648"/>
              <a:gd name="connsiteY1" fmla="*/ 2388987 h 2455997"/>
              <a:gd name="connsiteX2" fmla="*/ 1746377 w 1882648"/>
              <a:gd name="connsiteY2" fmla="*/ 2272098 h 2455997"/>
              <a:gd name="connsiteX3" fmla="*/ 1621092 w 1882648"/>
              <a:gd name="connsiteY3" fmla="*/ 2067384 h 2455997"/>
              <a:gd name="connsiteX4" fmla="*/ 1625727 w 1882648"/>
              <a:gd name="connsiteY4" fmla="*/ 2067384 h 2455997"/>
              <a:gd name="connsiteX5" fmla="*/ 1625727 w 1882648"/>
              <a:gd name="connsiteY5" fmla="*/ 1062406 h 2455997"/>
              <a:gd name="connsiteX6" fmla="*/ 1670050 w 1882648"/>
              <a:gd name="connsiteY6" fmla="*/ 1062406 h 2455997"/>
              <a:gd name="connsiteX7" fmla="*/ 1706690 w 1882648"/>
              <a:gd name="connsiteY7" fmla="*/ 781036 h 2455997"/>
              <a:gd name="connsiteX8" fmla="*/ 1625727 w 1882648"/>
              <a:gd name="connsiteY8" fmla="*/ 781036 h 2455997"/>
              <a:gd name="connsiteX9" fmla="*/ 1625727 w 1882648"/>
              <a:gd name="connsiteY9" fmla="*/ 504297 h 2455997"/>
              <a:gd name="connsiteX10" fmla="*/ 1882648 w 1882648"/>
              <a:gd name="connsiteY10" fmla="*/ 446678 h 2455997"/>
              <a:gd name="connsiteX11" fmla="*/ 1806321 w 1882648"/>
              <a:gd name="connsiteY11" fmla="*/ 323634 h 2455997"/>
              <a:gd name="connsiteX12" fmla="*/ 1732534 w 1882648"/>
              <a:gd name="connsiteY12" fmla="*/ 336642 h 2455997"/>
              <a:gd name="connsiteX13" fmla="*/ 1679575 w 1882648"/>
              <a:gd name="connsiteY13" fmla="*/ 247675 h 2455997"/>
              <a:gd name="connsiteX14" fmla="*/ 1561592 w 1882648"/>
              <a:gd name="connsiteY14" fmla="*/ 268299 h 2455997"/>
              <a:gd name="connsiteX15" fmla="*/ 1472058 w 1882648"/>
              <a:gd name="connsiteY15" fmla="*/ 43215 h 2455997"/>
              <a:gd name="connsiteX16" fmla="*/ 1428052 w 1882648"/>
              <a:gd name="connsiteY16" fmla="*/ 0 h 2455997"/>
              <a:gd name="connsiteX17" fmla="*/ 1387475 w 1882648"/>
              <a:gd name="connsiteY17" fmla="*/ 26652 h 2455997"/>
              <a:gd name="connsiteX18" fmla="*/ 1346962 w 1882648"/>
              <a:gd name="connsiteY18" fmla="*/ 0 h 2455997"/>
              <a:gd name="connsiteX19" fmla="*/ 1306449 w 1882648"/>
              <a:gd name="connsiteY19" fmla="*/ 26652 h 2455997"/>
              <a:gd name="connsiteX20" fmla="*/ 1265936 w 1882648"/>
              <a:gd name="connsiteY20" fmla="*/ 0 h 2455997"/>
              <a:gd name="connsiteX21" fmla="*/ 1225423 w 1882648"/>
              <a:gd name="connsiteY21" fmla="*/ 26652 h 2455997"/>
              <a:gd name="connsiteX22" fmla="*/ 1184974 w 1882648"/>
              <a:gd name="connsiteY22" fmla="*/ 0 h 2455997"/>
              <a:gd name="connsiteX23" fmla="*/ 1144461 w 1882648"/>
              <a:gd name="connsiteY23" fmla="*/ 26652 h 2455997"/>
              <a:gd name="connsiteX24" fmla="*/ 1103948 w 1882648"/>
              <a:gd name="connsiteY24" fmla="*/ 0 h 2455997"/>
              <a:gd name="connsiteX25" fmla="*/ 1063498 w 1882648"/>
              <a:gd name="connsiteY25" fmla="*/ 26652 h 2455997"/>
              <a:gd name="connsiteX26" fmla="*/ 1023049 w 1882648"/>
              <a:gd name="connsiteY26" fmla="*/ 0 h 2455997"/>
              <a:gd name="connsiteX27" fmla="*/ 982536 w 1882648"/>
              <a:gd name="connsiteY27" fmla="*/ 26652 h 2455997"/>
              <a:gd name="connsiteX28" fmla="*/ 942086 w 1882648"/>
              <a:gd name="connsiteY28" fmla="*/ 0 h 2455997"/>
              <a:gd name="connsiteX29" fmla="*/ 901573 w 1882648"/>
              <a:gd name="connsiteY29" fmla="*/ 26652 h 2455997"/>
              <a:gd name="connsiteX30" fmla="*/ 861124 w 1882648"/>
              <a:gd name="connsiteY30" fmla="*/ 0 h 2455997"/>
              <a:gd name="connsiteX31" fmla="*/ 820611 w 1882648"/>
              <a:gd name="connsiteY31" fmla="*/ 26652 h 2455997"/>
              <a:gd name="connsiteX32" fmla="*/ 780098 w 1882648"/>
              <a:gd name="connsiteY32" fmla="*/ 0 h 2455997"/>
              <a:gd name="connsiteX33" fmla="*/ 739648 w 1882648"/>
              <a:gd name="connsiteY33" fmla="*/ 26652 h 2455997"/>
              <a:gd name="connsiteX34" fmla="*/ 699135 w 1882648"/>
              <a:gd name="connsiteY34" fmla="*/ 0 h 2455997"/>
              <a:gd name="connsiteX35" fmla="*/ 658622 w 1882648"/>
              <a:gd name="connsiteY35" fmla="*/ 26652 h 2455997"/>
              <a:gd name="connsiteX36" fmla="*/ 618173 w 1882648"/>
              <a:gd name="connsiteY36" fmla="*/ 0 h 2455997"/>
              <a:gd name="connsiteX37" fmla="*/ 577723 w 1882648"/>
              <a:gd name="connsiteY37" fmla="*/ 26652 h 2455997"/>
              <a:gd name="connsiteX38" fmla="*/ 537210 w 1882648"/>
              <a:gd name="connsiteY38" fmla="*/ 0 h 2455997"/>
              <a:gd name="connsiteX39" fmla="*/ 496761 w 1882648"/>
              <a:gd name="connsiteY39" fmla="*/ 26652 h 2455997"/>
              <a:gd name="connsiteX40" fmla="*/ 456248 w 1882648"/>
              <a:gd name="connsiteY40" fmla="*/ 0 h 2455997"/>
              <a:gd name="connsiteX41" fmla="*/ 412369 w 1882648"/>
              <a:gd name="connsiteY41" fmla="*/ 43278 h 2455997"/>
              <a:gd name="connsiteX42" fmla="*/ 412496 w 1882648"/>
              <a:gd name="connsiteY42" fmla="*/ 44420 h 2455997"/>
              <a:gd name="connsiteX43" fmla="*/ 321373 w 1882648"/>
              <a:gd name="connsiteY43" fmla="*/ 268489 h 2455997"/>
              <a:gd name="connsiteX44" fmla="*/ 203200 w 1882648"/>
              <a:gd name="connsiteY44" fmla="*/ 247738 h 2455997"/>
              <a:gd name="connsiteX45" fmla="*/ 151448 w 1882648"/>
              <a:gd name="connsiteY45" fmla="*/ 336706 h 2455997"/>
              <a:gd name="connsiteX46" fmla="*/ 80010 w 1882648"/>
              <a:gd name="connsiteY46" fmla="*/ 323697 h 2455997"/>
              <a:gd name="connsiteX47" fmla="*/ 0 w 1882648"/>
              <a:gd name="connsiteY47" fmla="*/ 446741 h 2455997"/>
              <a:gd name="connsiteX48" fmla="*/ 257937 w 1882648"/>
              <a:gd name="connsiteY48" fmla="*/ 504361 h 2455997"/>
              <a:gd name="connsiteX49" fmla="*/ 257937 w 1882648"/>
              <a:gd name="connsiteY49" fmla="*/ 781099 h 2455997"/>
              <a:gd name="connsiteX50" fmla="*/ 181547 w 1882648"/>
              <a:gd name="connsiteY50" fmla="*/ 781099 h 2455997"/>
              <a:gd name="connsiteX51" fmla="*/ 218186 w 1882648"/>
              <a:gd name="connsiteY51" fmla="*/ 1062470 h 2455997"/>
              <a:gd name="connsiteX52" fmla="*/ 257937 w 1882648"/>
              <a:gd name="connsiteY52" fmla="*/ 1062470 h 2455997"/>
              <a:gd name="connsiteX53" fmla="*/ 257937 w 1882648"/>
              <a:gd name="connsiteY53" fmla="*/ 2067447 h 2455997"/>
              <a:gd name="connsiteX54" fmla="*/ 267145 w 1882648"/>
              <a:gd name="connsiteY54" fmla="*/ 2067447 h 2455997"/>
              <a:gd name="connsiteX55" fmla="*/ 137223 w 1882648"/>
              <a:gd name="connsiteY55" fmla="*/ 2272161 h 2455997"/>
              <a:gd name="connsiteX56" fmla="*/ 137223 w 1882648"/>
              <a:gd name="connsiteY56" fmla="*/ 2389050 h 2455997"/>
              <a:gd name="connsiteX57" fmla="*/ 101600 w 1882648"/>
              <a:gd name="connsiteY57" fmla="*/ 2389050 h 2455997"/>
              <a:gd name="connsiteX58" fmla="*/ 114935 w 1882648"/>
              <a:gd name="connsiteY58" fmla="*/ 2429219 h 2455997"/>
              <a:gd name="connsiteX59" fmla="*/ 79947 w 1882648"/>
              <a:gd name="connsiteY59" fmla="*/ 2429219 h 2455997"/>
              <a:gd name="connsiteX60" fmla="*/ 94805 w 1882648"/>
              <a:gd name="connsiteY60" fmla="*/ 2455998 h 2455997"/>
              <a:gd name="connsiteX61" fmla="*/ 556451 w 1882648"/>
              <a:gd name="connsiteY61" fmla="*/ 2455998 h 2455997"/>
              <a:gd name="connsiteX62" fmla="*/ 569405 w 1882648"/>
              <a:gd name="connsiteY62" fmla="*/ 2429219 h 2455997"/>
              <a:gd name="connsiteX63" fmla="*/ 529463 w 1882648"/>
              <a:gd name="connsiteY63" fmla="*/ 2429219 h 2455997"/>
              <a:gd name="connsiteX64" fmla="*/ 541147 w 1882648"/>
              <a:gd name="connsiteY64" fmla="*/ 2389050 h 2455997"/>
              <a:gd name="connsiteX65" fmla="*/ 499301 w 1882648"/>
              <a:gd name="connsiteY65" fmla="*/ 2389050 h 2455997"/>
              <a:gd name="connsiteX66" fmla="*/ 499301 w 1882648"/>
              <a:gd name="connsiteY66" fmla="*/ 2272161 h 2455997"/>
              <a:gd name="connsiteX67" fmla="*/ 375793 w 1882648"/>
              <a:gd name="connsiteY67" fmla="*/ 2067447 h 2455997"/>
              <a:gd name="connsiteX68" fmla="*/ 365252 w 1882648"/>
              <a:gd name="connsiteY68" fmla="*/ 2067447 h 2455997"/>
              <a:gd name="connsiteX69" fmla="*/ 365252 w 1882648"/>
              <a:gd name="connsiteY69" fmla="*/ 1062470 h 2455997"/>
              <a:gd name="connsiteX70" fmla="*/ 447992 w 1882648"/>
              <a:gd name="connsiteY70" fmla="*/ 1062470 h 2455997"/>
              <a:gd name="connsiteX71" fmla="*/ 442278 w 1882648"/>
              <a:gd name="connsiteY71" fmla="*/ 941900 h 2455997"/>
              <a:gd name="connsiteX72" fmla="*/ 494348 w 1882648"/>
              <a:gd name="connsiteY72" fmla="*/ 941900 h 2455997"/>
              <a:gd name="connsiteX73" fmla="*/ 501206 w 1882648"/>
              <a:gd name="connsiteY73" fmla="*/ 1102702 h 2455997"/>
              <a:gd name="connsiteX74" fmla="*/ 1380300 w 1882648"/>
              <a:gd name="connsiteY74" fmla="*/ 1102702 h 2455997"/>
              <a:gd name="connsiteX75" fmla="*/ 1388237 w 1882648"/>
              <a:gd name="connsiteY75" fmla="*/ 941900 h 2455997"/>
              <a:gd name="connsiteX76" fmla="*/ 1440625 w 1882648"/>
              <a:gd name="connsiteY76" fmla="*/ 941900 h 2455997"/>
              <a:gd name="connsiteX77" fmla="*/ 1435862 w 1882648"/>
              <a:gd name="connsiteY77" fmla="*/ 1062470 h 2455997"/>
              <a:gd name="connsiteX78" fmla="*/ 1518476 w 1882648"/>
              <a:gd name="connsiteY78" fmla="*/ 1062470 h 2455997"/>
              <a:gd name="connsiteX79" fmla="*/ 1518476 w 1882648"/>
              <a:gd name="connsiteY79" fmla="*/ 2067447 h 2455997"/>
              <a:gd name="connsiteX80" fmla="*/ 1503617 w 1882648"/>
              <a:gd name="connsiteY80" fmla="*/ 2067447 h 2455997"/>
              <a:gd name="connsiteX81" fmla="*/ 1384427 w 1882648"/>
              <a:gd name="connsiteY81" fmla="*/ 2272161 h 2455997"/>
              <a:gd name="connsiteX82" fmla="*/ 1384427 w 1882648"/>
              <a:gd name="connsiteY82" fmla="*/ 2389050 h 2455997"/>
              <a:gd name="connsiteX83" fmla="*/ 1347153 w 1882648"/>
              <a:gd name="connsiteY83" fmla="*/ 2389050 h 2455997"/>
              <a:gd name="connsiteX84" fmla="*/ 1358837 w 1882648"/>
              <a:gd name="connsiteY84" fmla="*/ 2429219 h 2455997"/>
              <a:gd name="connsiteX85" fmla="*/ 1318895 w 1882648"/>
              <a:gd name="connsiteY85" fmla="*/ 2429219 h 2455997"/>
              <a:gd name="connsiteX86" fmla="*/ 1331849 w 1882648"/>
              <a:gd name="connsiteY86" fmla="*/ 2455998 h 2455997"/>
              <a:gd name="connsiteX87" fmla="*/ 1793558 w 1882648"/>
              <a:gd name="connsiteY87" fmla="*/ 2455998 h 2455997"/>
              <a:gd name="connsiteX88" fmla="*/ 1808417 w 1882648"/>
              <a:gd name="connsiteY88" fmla="*/ 2429219 h 2455997"/>
              <a:gd name="connsiteX89" fmla="*/ 1773428 w 1882648"/>
              <a:gd name="connsiteY89" fmla="*/ 2429219 h 2455997"/>
              <a:gd name="connsiteX90" fmla="*/ 1786763 w 1882648"/>
              <a:gd name="connsiteY90" fmla="*/ 2389050 h 2455997"/>
              <a:gd name="connsiteX91" fmla="*/ 1446911 w 1882648"/>
              <a:gd name="connsiteY91" fmla="*/ 781036 h 2455997"/>
              <a:gd name="connsiteX92" fmla="*/ 1443228 w 1882648"/>
              <a:gd name="connsiteY92" fmla="*/ 874826 h 2455997"/>
              <a:gd name="connsiteX93" fmla="*/ 1391476 w 1882648"/>
              <a:gd name="connsiteY93" fmla="*/ 874826 h 2455997"/>
              <a:gd name="connsiteX94" fmla="*/ 1398016 w 1882648"/>
              <a:gd name="connsiteY94" fmla="*/ 740804 h 2455997"/>
              <a:gd name="connsiteX95" fmla="*/ 485648 w 1882648"/>
              <a:gd name="connsiteY95" fmla="*/ 740804 h 2455997"/>
              <a:gd name="connsiteX96" fmla="*/ 491427 w 1882648"/>
              <a:gd name="connsiteY96" fmla="*/ 874826 h 2455997"/>
              <a:gd name="connsiteX97" fmla="*/ 439039 w 1882648"/>
              <a:gd name="connsiteY97" fmla="*/ 874826 h 2455997"/>
              <a:gd name="connsiteX98" fmla="*/ 434594 w 1882648"/>
              <a:gd name="connsiteY98" fmla="*/ 781036 h 2455997"/>
              <a:gd name="connsiteX99" fmla="*/ 365189 w 1882648"/>
              <a:gd name="connsiteY99" fmla="*/ 781036 h 2455997"/>
              <a:gd name="connsiteX100" fmla="*/ 365189 w 1882648"/>
              <a:gd name="connsiteY100" fmla="*/ 519464 h 2455997"/>
              <a:gd name="connsiteX101" fmla="*/ 780860 w 1882648"/>
              <a:gd name="connsiteY101" fmla="*/ 559188 h 2455997"/>
              <a:gd name="connsiteX102" fmla="*/ 780860 w 1882648"/>
              <a:gd name="connsiteY102" fmla="*/ 669414 h 2455997"/>
              <a:gd name="connsiteX103" fmla="*/ 787527 w 1882648"/>
              <a:gd name="connsiteY103" fmla="*/ 696002 h 2455997"/>
              <a:gd name="connsiteX104" fmla="*/ 804164 w 1882648"/>
              <a:gd name="connsiteY104" fmla="*/ 656088 h 2455997"/>
              <a:gd name="connsiteX105" fmla="*/ 822452 w 1882648"/>
              <a:gd name="connsiteY105" fmla="*/ 696002 h 2455997"/>
              <a:gd name="connsiteX106" fmla="*/ 841629 w 1882648"/>
              <a:gd name="connsiteY106" fmla="*/ 656088 h 2455997"/>
              <a:gd name="connsiteX107" fmla="*/ 861187 w 1882648"/>
              <a:gd name="connsiteY107" fmla="*/ 696002 h 2455997"/>
              <a:gd name="connsiteX108" fmla="*/ 880999 w 1882648"/>
              <a:gd name="connsiteY108" fmla="*/ 656088 h 2455997"/>
              <a:gd name="connsiteX109" fmla="*/ 900875 w 1882648"/>
              <a:gd name="connsiteY109" fmla="*/ 696002 h 2455997"/>
              <a:gd name="connsiteX110" fmla="*/ 920814 w 1882648"/>
              <a:gd name="connsiteY110" fmla="*/ 656088 h 2455997"/>
              <a:gd name="connsiteX111" fmla="*/ 940753 w 1882648"/>
              <a:gd name="connsiteY111" fmla="*/ 696002 h 2455997"/>
              <a:gd name="connsiteX112" fmla="*/ 960692 w 1882648"/>
              <a:gd name="connsiteY112" fmla="*/ 656088 h 2455997"/>
              <a:gd name="connsiteX113" fmla="*/ 980631 w 1882648"/>
              <a:gd name="connsiteY113" fmla="*/ 696002 h 2455997"/>
              <a:gd name="connsiteX114" fmla="*/ 1000633 w 1882648"/>
              <a:gd name="connsiteY114" fmla="*/ 656088 h 2455997"/>
              <a:gd name="connsiteX115" fmla="*/ 1020572 w 1882648"/>
              <a:gd name="connsiteY115" fmla="*/ 696002 h 2455997"/>
              <a:gd name="connsiteX116" fmla="*/ 1040575 w 1882648"/>
              <a:gd name="connsiteY116" fmla="*/ 656088 h 2455997"/>
              <a:gd name="connsiteX117" fmla="*/ 1060577 w 1882648"/>
              <a:gd name="connsiteY117" fmla="*/ 696002 h 2455997"/>
              <a:gd name="connsiteX118" fmla="*/ 1080516 w 1882648"/>
              <a:gd name="connsiteY118" fmla="*/ 656088 h 2455997"/>
              <a:gd name="connsiteX119" fmla="*/ 1101598 w 1882648"/>
              <a:gd name="connsiteY119" fmla="*/ 696002 h 2455997"/>
              <a:gd name="connsiteX120" fmla="*/ 1116013 w 1882648"/>
              <a:gd name="connsiteY120" fmla="*/ 669414 h 2455997"/>
              <a:gd name="connsiteX121" fmla="*/ 1116013 w 1882648"/>
              <a:gd name="connsiteY121" fmla="*/ 559188 h 2455997"/>
              <a:gd name="connsiteX122" fmla="*/ 1518285 w 1882648"/>
              <a:gd name="connsiteY122" fmla="*/ 519464 h 2455997"/>
              <a:gd name="connsiteX123" fmla="*/ 1518285 w 1882648"/>
              <a:gd name="connsiteY123" fmla="*/ 781036 h 2455997"/>
              <a:gd name="connsiteX124" fmla="*/ 1446784 w 1882648"/>
              <a:gd name="connsiteY124" fmla="*/ 781036 h 2455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</a:cxnLst>
            <a:rect l="l" t="t" r="r" b="b"/>
            <a:pathLst>
              <a:path w="1882648" h="2455997">
                <a:moveTo>
                  <a:pt x="1786573" y="2388987"/>
                </a:moveTo>
                <a:lnTo>
                  <a:pt x="1746377" y="2388987"/>
                </a:lnTo>
                <a:lnTo>
                  <a:pt x="1746377" y="2272098"/>
                </a:lnTo>
                <a:cubicBezTo>
                  <a:pt x="1625727" y="2272098"/>
                  <a:pt x="1621092" y="2067384"/>
                  <a:pt x="1621092" y="2067384"/>
                </a:cubicBezTo>
                <a:lnTo>
                  <a:pt x="1625727" y="2067384"/>
                </a:lnTo>
                <a:lnTo>
                  <a:pt x="1625727" y="1062406"/>
                </a:lnTo>
                <a:lnTo>
                  <a:pt x="1670050" y="1062406"/>
                </a:lnTo>
                <a:lnTo>
                  <a:pt x="1706690" y="781036"/>
                </a:lnTo>
                <a:lnTo>
                  <a:pt x="1625727" y="781036"/>
                </a:lnTo>
                <a:lnTo>
                  <a:pt x="1625727" y="504297"/>
                </a:lnTo>
                <a:cubicBezTo>
                  <a:pt x="1692783" y="489258"/>
                  <a:pt x="1791526" y="470347"/>
                  <a:pt x="1882648" y="446678"/>
                </a:cubicBezTo>
                <a:lnTo>
                  <a:pt x="1806321" y="323634"/>
                </a:lnTo>
                <a:cubicBezTo>
                  <a:pt x="1806321" y="323634"/>
                  <a:pt x="1777492" y="328774"/>
                  <a:pt x="1732534" y="336642"/>
                </a:cubicBezTo>
                <a:lnTo>
                  <a:pt x="1679575" y="247675"/>
                </a:lnTo>
                <a:cubicBezTo>
                  <a:pt x="1679575" y="247675"/>
                  <a:pt x="1633856" y="256495"/>
                  <a:pt x="1561592" y="268299"/>
                </a:cubicBezTo>
                <a:lnTo>
                  <a:pt x="1472058" y="43215"/>
                </a:lnTo>
                <a:cubicBezTo>
                  <a:pt x="1472058" y="19355"/>
                  <a:pt x="1452246" y="0"/>
                  <a:pt x="1428052" y="0"/>
                </a:cubicBezTo>
                <a:cubicBezTo>
                  <a:pt x="1409827" y="0"/>
                  <a:pt x="1394079" y="10978"/>
                  <a:pt x="1387475" y="26652"/>
                </a:cubicBezTo>
                <a:cubicBezTo>
                  <a:pt x="1380871" y="11042"/>
                  <a:pt x="1365187" y="0"/>
                  <a:pt x="1346962" y="0"/>
                </a:cubicBezTo>
                <a:cubicBezTo>
                  <a:pt x="1328738" y="0"/>
                  <a:pt x="1313053" y="10978"/>
                  <a:pt x="1306449" y="26652"/>
                </a:cubicBezTo>
                <a:cubicBezTo>
                  <a:pt x="1299845" y="11042"/>
                  <a:pt x="1284224" y="0"/>
                  <a:pt x="1265936" y="0"/>
                </a:cubicBezTo>
                <a:cubicBezTo>
                  <a:pt x="1247648" y="0"/>
                  <a:pt x="1232027" y="10978"/>
                  <a:pt x="1225423" y="26652"/>
                </a:cubicBezTo>
                <a:cubicBezTo>
                  <a:pt x="1218819" y="11042"/>
                  <a:pt x="1203198" y="0"/>
                  <a:pt x="1184974" y="0"/>
                </a:cubicBezTo>
                <a:cubicBezTo>
                  <a:pt x="1166749" y="0"/>
                  <a:pt x="1151128" y="10978"/>
                  <a:pt x="1144461" y="26652"/>
                </a:cubicBezTo>
                <a:cubicBezTo>
                  <a:pt x="1137857" y="11042"/>
                  <a:pt x="1122236" y="0"/>
                  <a:pt x="1103948" y="0"/>
                </a:cubicBezTo>
                <a:cubicBezTo>
                  <a:pt x="1085660" y="0"/>
                  <a:pt x="1070102" y="10978"/>
                  <a:pt x="1063498" y="26652"/>
                </a:cubicBezTo>
                <a:cubicBezTo>
                  <a:pt x="1056894" y="11042"/>
                  <a:pt x="1041273" y="0"/>
                  <a:pt x="1023049" y="0"/>
                </a:cubicBezTo>
                <a:cubicBezTo>
                  <a:pt x="1004824" y="0"/>
                  <a:pt x="989140" y="10978"/>
                  <a:pt x="982536" y="26652"/>
                </a:cubicBezTo>
                <a:cubicBezTo>
                  <a:pt x="975932" y="11042"/>
                  <a:pt x="960311" y="0"/>
                  <a:pt x="942086" y="0"/>
                </a:cubicBezTo>
                <a:cubicBezTo>
                  <a:pt x="923862" y="0"/>
                  <a:pt x="908177" y="10978"/>
                  <a:pt x="901573" y="26652"/>
                </a:cubicBezTo>
                <a:cubicBezTo>
                  <a:pt x="894969" y="11042"/>
                  <a:pt x="879348" y="0"/>
                  <a:pt x="861124" y="0"/>
                </a:cubicBezTo>
                <a:cubicBezTo>
                  <a:pt x="842899" y="0"/>
                  <a:pt x="827215" y="10978"/>
                  <a:pt x="820611" y="26652"/>
                </a:cubicBezTo>
                <a:cubicBezTo>
                  <a:pt x="814007" y="11042"/>
                  <a:pt x="798386" y="0"/>
                  <a:pt x="780098" y="0"/>
                </a:cubicBezTo>
                <a:cubicBezTo>
                  <a:pt x="761810" y="0"/>
                  <a:pt x="746189" y="10978"/>
                  <a:pt x="739648" y="26652"/>
                </a:cubicBezTo>
                <a:cubicBezTo>
                  <a:pt x="733044" y="11042"/>
                  <a:pt x="717423" y="0"/>
                  <a:pt x="699135" y="0"/>
                </a:cubicBezTo>
                <a:cubicBezTo>
                  <a:pt x="680847" y="0"/>
                  <a:pt x="665290" y="10978"/>
                  <a:pt x="658622" y="26652"/>
                </a:cubicBezTo>
                <a:cubicBezTo>
                  <a:pt x="652018" y="11042"/>
                  <a:pt x="636397" y="0"/>
                  <a:pt x="618173" y="0"/>
                </a:cubicBezTo>
                <a:cubicBezTo>
                  <a:pt x="599948" y="0"/>
                  <a:pt x="584264" y="10978"/>
                  <a:pt x="577723" y="26652"/>
                </a:cubicBezTo>
                <a:cubicBezTo>
                  <a:pt x="571119" y="11042"/>
                  <a:pt x="555498" y="0"/>
                  <a:pt x="537210" y="0"/>
                </a:cubicBezTo>
                <a:cubicBezTo>
                  <a:pt x="518922" y="0"/>
                  <a:pt x="503301" y="10978"/>
                  <a:pt x="496761" y="26652"/>
                </a:cubicBezTo>
                <a:cubicBezTo>
                  <a:pt x="490157" y="11042"/>
                  <a:pt x="474536" y="0"/>
                  <a:pt x="456248" y="0"/>
                </a:cubicBezTo>
                <a:cubicBezTo>
                  <a:pt x="432054" y="0"/>
                  <a:pt x="412369" y="19355"/>
                  <a:pt x="412369" y="43278"/>
                </a:cubicBezTo>
                <a:cubicBezTo>
                  <a:pt x="412369" y="43659"/>
                  <a:pt x="412496" y="44040"/>
                  <a:pt x="412496" y="44420"/>
                </a:cubicBezTo>
                <a:lnTo>
                  <a:pt x="321373" y="268489"/>
                </a:lnTo>
                <a:cubicBezTo>
                  <a:pt x="248666" y="256622"/>
                  <a:pt x="203200" y="247738"/>
                  <a:pt x="203200" y="247738"/>
                </a:cubicBezTo>
                <a:lnTo>
                  <a:pt x="151448" y="336706"/>
                </a:lnTo>
                <a:cubicBezTo>
                  <a:pt x="106426" y="328837"/>
                  <a:pt x="80010" y="323697"/>
                  <a:pt x="80010" y="323697"/>
                </a:cubicBezTo>
                <a:lnTo>
                  <a:pt x="0" y="446741"/>
                </a:lnTo>
                <a:cubicBezTo>
                  <a:pt x="91123" y="470411"/>
                  <a:pt x="190945" y="489321"/>
                  <a:pt x="257937" y="504361"/>
                </a:cubicBezTo>
                <a:lnTo>
                  <a:pt x="257937" y="781099"/>
                </a:lnTo>
                <a:lnTo>
                  <a:pt x="181547" y="781099"/>
                </a:lnTo>
                <a:lnTo>
                  <a:pt x="218186" y="1062470"/>
                </a:lnTo>
                <a:lnTo>
                  <a:pt x="257937" y="1062470"/>
                </a:lnTo>
                <a:lnTo>
                  <a:pt x="257937" y="2067447"/>
                </a:lnTo>
                <a:lnTo>
                  <a:pt x="267145" y="2067447"/>
                </a:lnTo>
                <a:cubicBezTo>
                  <a:pt x="267145" y="2067447"/>
                  <a:pt x="257937" y="2272161"/>
                  <a:pt x="137223" y="2272161"/>
                </a:cubicBezTo>
                <a:lnTo>
                  <a:pt x="137223" y="2389050"/>
                </a:lnTo>
                <a:lnTo>
                  <a:pt x="101600" y="2389050"/>
                </a:lnTo>
                <a:lnTo>
                  <a:pt x="114935" y="2429219"/>
                </a:lnTo>
                <a:lnTo>
                  <a:pt x="79947" y="2429219"/>
                </a:lnTo>
                <a:lnTo>
                  <a:pt x="94805" y="2455998"/>
                </a:lnTo>
                <a:lnTo>
                  <a:pt x="556451" y="2455998"/>
                </a:lnTo>
                <a:lnTo>
                  <a:pt x="569405" y="2429219"/>
                </a:lnTo>
                <a:lnTo>
                  <a:pt x="529463" y="2429219"/>
                </a:lnTo>
                <a:lnTo>
                  <a:pt x="541147" y="2389050"/>
                </a:lnTo>
                <a:lnTo>
                  <a:pt x="499301" y="2389050"/>
                </a:lnTo>
                <a:lnTo>
                  <a:pt x="499301" y="2272161"/>
                </a:lnTo>
                <a:cubicBezTo>
                  <a:pt x="365189" y="2272161"/>
                  <a:pt x="375793" y="2067447"/>
                  <a:pt x="375793" y="2067447"/>
                </a:cubicBezTo>
                <a:lnTo>
                  <a:pt x="365252" y="2067447"/>
                </a:lnTo>
                <a:lnTo>
                  <a:pt x="365252" y="1062470"/>
                </a:lnTo>
                <a:lnTo>
                  <a:pt x="447992" y="1062470"/>
                </a:lnTo>
                <a:lnTo>
                  <a:pt x="442278" y="941900"/>
                </a:lnTo>
                <a:lnTo>
                  <a:pt x="494348" y="941900"/>
                </a:lnTo>
                <a:lnTo>
                  <a:pt x="501206" y="1102702"/>
                </a:lnTo>
                <a:lnTo>
                  <a:pt x="1380300" y="1102702"/>
                </a:lnTo>
                <a:lnTo>
                  <a:pt x="1388237" y="941900"/>
                </a:lnTo>
                <a:lnTo>
                  <a:pt x="1440625" y="941900"/>
                </a:lnTo>
                <a:lnTo>
                  <a:pt x="1435862" y="1062470"/>
                </a:lnTo>
                <a:lnTo>
                  <a:pt x="1518476" y="1062470"/>
                </a:lnTo>
                <a:lnTo>
                  <a:pt x="1518476" y="2067447"/>
                </a:lnTo>
                <a:lnTo>
                  <a:pt x="1503617" y="2067447"/>
                </a:lnTo>
                <a:cubicBezTo>
                  <a:pt x="1503617" y="2067447"/>
                  <a:pt x="1518476" y="2272161"/>
                  <a:pt x="1384427" y="2272161"/>
                </a:cubicBezTo>
                <a:lnTo>
                  <a:pt x="1384427" y="2389050"/>
                </a:lnTo>
                <a:lnTo>
                  <a:pt x="1347153" y="2389050"/>
                </a:lnTo>
                <a:lnTo>
                  <a:pt x="1358837" y="2429219"/>
                </a:lnTo>
                <a:lnTo>
                  <a:pt x="1318895" y="2429219"/>
                </a:lnTo>
                <a:lnTo>
                  <a:pt x="1331849" y="2455998"/>
                </a:lnTo>
                <a:lnTo>
                  <a:pt x="1793558" y="2455998"/>
                </a:lnTo>
                <a:lnTo>
                  <a:pt x="1808417" y="2429219"/>
                </a:lnTo>
                <a:lnTo>
                  <a:pt x="1773428" y="2429219"/>
                </a:lnTo>
                <a:lnTo>
                  <a:pt x="1786763" y="2389050"/>
                </a:lnTo>
                <a:close/>
                <a:moveTo>
                  <a:pt x="1446911" y="781036"/>
                </a:moveTo>
                <a:lnTo>
                  <a:pt x="1443228" y="874826"/>
                </a:lnTo>
                <a:lnTo>
                  <a:pt x="1391476" y="874826"/>
                </a:lnTo>
                <a:lnTo>
                  <a:pt x="1398016" y="740804"/>
                </a:lnTo>
                <a:lnTo>
                  <a:pt x="485648" y="740804"/>
                </a:lnTo>
                <a:lnTo>
                  <a:pt x="491427" y="874826"/>
                </a:lnTo>
                <a:lnTo>
                  <a:pt x="439039" y="874826"/>
                </a:lnTo>
                <a:lnTo>
                  <a:pt x="434594" y="781036"/>
                </a:lnTo>
                <a:lnTo>
                  <a:pt x="365189" y="781036"/>
                </a:lnTo>
                <a:lnTo>
                  <a:pt x="365189" y="519464"/>
                </a:lnTo>
                <a:cubicBezTo>
                  <a:pt x="526098" y="543260"/>
                  <a:pt x="687007" y="554238"/>
                  <a:pt x="780860" y="559188"/>
                </a:cubicBezTo>
                <a:lnTo>
                  <a:pt x="780860" y="669414"/>
                </a:lnTo>
                <a:lnTo>
                  <a:pt x="787527" y="696002"/>
                </a:lnTo>
                <a:lnTo>
                  <a:pt x="804164" y="656088"/>
                </a:lnTo>
                <a:lnTo>
                  <a:pt x="822452" y="696002"/>
                </a:lnTo>
                <a:lnTo>
                  <a:pt x="841629" y="656088"/>
                </a:lnTo>
                <a:lnTo>
                  <a:pt x="861187" y="696002"/>
                </a:lnTo>
                <a:lnTo>
                  <a:pt x="880999" y="656088"/>
                </a:lnTo>
                <a:lnTo>
                  <a:pt x="900875" y="696002"/>
                </a:lnTo>
                <a:lnTo>
                  <a:pt x="920814" y="656088"/>
                </a:lnTo>
                <a:lnTo>
                  <a:pt x="940753" y="696002"/>
                </a:lnTo>
                <a:lnTo>
                  <a:pt x="960692" y="656088"/>
                </a:lnTo>
                <a:lnTo>
                  <a:pt x="980631" y="696002"/>
                </a:lnTo>
                <a:lnTo>
                  <a:pt x="1000633" y="656088"/>
                </a:lnTo>
                <a:lnTo>
                  <a:pt x="1020572" y="696002"/>
                </a:lnTo>
                <a:lnTo>
                  <a:pt x="1040575" y="656088"/>
                </a:lnTo>
                <a:lnTo>
                  <a:pt x="1060577" y="696002"/>
                </a:lnTo>
                <a:lnTo>
                  <a:pt x="1080516" y="656088"/>
                </a:lnTo>
                <a:lnTo>
                  <a:pt x="1101598" y="696002"/>
                </a:lnTo>
                <a:lnTo>
                  <a:pt x="1116013" y="669414"/>
                </a:lnTo>
                <a:lnTo>
                  <a:pt x="1116013" y="559188"/>
                </a:lnTo>
                <a:cubicBezTo>
                  <a:pt x="1209866" y="554238"/>
                  <a:pt x="1343978" y="543260"/>
                  <a:pt x="1518285" y="519464"/>
                </a:cubicBezTo>
                <a:lnTo>
                  <a:pt x="1518285" y="781036"/>
                </a:lnTo>
                <a:lnTo>
                  <a:pt x="1446784" y="781036"/>
                </a:lnTo>
                <a:close/>
              </a:path>
            </a:pathLst>
          </a:custGeom>
          <a:solidFill>
            <a:srgbClr val="B0E0F7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E7193F2-AF6A-2168-37DD-03C1608111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638" y="714132"/>
            <a:ext cx="5732362" cy="537700"/>
          </a:xfrm>
        </p:spPr>
        <p:txBody>
          <a:bodyPr vert="horz" lIns="91440" tIns="45720" rIns="91440" bIns="45720" rtlCol="0" anchor="b" anchorCtr="0">
            <a:noAutofit/>
          </a:bodyPr>
          <a:lstStyle>
            <a:lvl1pPr>
              <a:defRPr lang="en-GB" sz="2800" b="1" dirty="0">
                <a:latin typeface="Avenir Next LT Pro" panose="020B0504020202020204" pitchFamily="34" charset="0"/>
              </a:defRPr>
            </a:lvl1pPr>
          </a:lstStyle>
          <a:p>
            <a:pPr marL="0" lvl="0"/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FBDC8091-1BA5-EFAB-0CF9-FF4B166DA10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533001" y="1333040"/>
            <a:ext cx="5299114" cy="3988106"/>
          </a:xfrm>
          <a:custGeom>
            <a:avLst/>
            <a:gdLst>
              <a:gd name="connsiteX0" fmla="*/ 91806 w 5299114"/>
              <a:gd name="connsiteY0" fmla="*/ 0 h 3988106"/>
              <a:gd name="connsiteX1" fmla="*/ 5207308 w 5299114"/>
              <a:gd name="connsiteY1" fmla="*/ 0 h 3988106"/>
              <a:gd name="connsiteX2" fmla="*/ 5299114 w 5299114"/>
              <a:gd name="connsiteY2" fmla="*/ 91806 h 3988106"/>
              <a:gd name="connsiteX3" fmla="*/ 5299114 w 5299114"/>
              <a:gd name="connsiteY3" fmla="*/ 3896300 h 3988106"/>
              <a:gd name="connsiteX4" fmla="*/ 5207308 w 5299114"/>
              <a:gd name="connsiteY4" fmla="*/ 3988106 h 3988106"/>
              <a:gd name="connsiteX5" fmla="*/ 91806 w 5299114"/>
              <a:gd name="connsiteY5" fmla="*/ 3988106 h 3988106"/>
              <a:gd name="connsiteX6" fmla="*/ 0 w 5299114"/>
              <a:gd name="connsiteY6" fmla="*/ 3896300 h 3988106"/>
              <a:gd name="connsiteX7" fmla="*/ 0 w 5299114"/>
              <a:gd name="connsiteY7" fmla="*/ 91806 h 3988106"/>
              <a:gd name="connsiteX8" fmla="*/ 91806 w 5299114"/>
              <a:gd name="connsiteY8" fmla="*/ 0 h 3988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299114" h="3988106">
                <a:moveTo>
                  <a:pt x="91806" y="0"/>
                </a:moveTo>
                <a:lnTo>
                  <a:pt x="5207308" y="0"/>
                </a:lnTo>
                <a:cubicBezTo>
                  <a:pt x="5258011" y="0"/>
                  <a:pt x="5299114" y="41103"/>
                  <a:pt x="5299114" y="91806"/>
                </a:cubicBezTo>
                <a:lnTo>
                  <a:pt x="5299114" y="3896300"/>
                </a:lnTo>
                <a:cubicBezTo>
                  <a:pt x="5299114" y="3947003"/>
                  <a:pt x="5258011" y="3988106"/>
                  <a:pt x="5207308" y="3988106"/>
                </a:cubicBezTo>
                <a:lnTo>
                  <a:pt x="91806" y="3988106"/>
                </a:lnTo>
                <a:cubicBezTo>
                  <a:pt x="41103" y="3988106"/>
                  <a:pt x="0" y="3947003"/>
                  <a:pt x="0" y="3896300"/>
                </a:cubicBezTo>
                <a:lnTo>
                  <a:pt x="0" y="91806"/>
                </a:lnTo>
                <a:cubicBezTo>
                  <a:pt x="0" y="41103"/>
                  <a:pt x="41103" y="0"/>
                  <a:pt x="91806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F98326B1-1C0D-0895-9A19-F2600B01A47F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197123" y="6092825"/>
            <a:ext cx="1700209" cy="400050"/>
          </a:xfrm>
          <a:prstGeom prst="rect">
            <a:avLst/>
          </a:prstGeom>
        </p:spPr>
      </p:pic>
      <p:sp>
        <p:nvSpPr>
          <p:cNvPr id="4" name="Text Placeholder 16">
            <a:extLst>
              <a:ext uri="{FF2B5EF4-FFF2-40B4-BE49-F238E27FC236}">
                <a16:creationId xmlns:a16="http://schemas.microsoft.com/office/drawing/2014/main" id="{D386727E-7F1F-63B6-5734-7FB7BB06379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59885" y="1333040"/>
            <a:ext cx="5732362" cy="4759785"/>
          </a:xfrm>
        </p:spPr>
        <p:txBody>
          <a:bodyPr>
            <a:noAutofit/>
          </a:bodyPr>
          <a:lstStyle>
            <a:lvl1pPr marL="285750" indent="-28575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FontTx/>
              <a:buBlip>
                <a:blip r:embed="rId3"/>
              </a:buBlip>
              <a:defRPr sz="1400">
                <a:solidFill>
                  <a:srgbClr val="687588"/>
                </a:solidFill>
                <a:latin typeface="Avenir Next LT Pro" panose="020B0504020202020204" pitchFamily="34" charset="0"/>
              </a:defRPr>
            </a:lvl1pPr>
            <a:lvl2pPr marL="742950" indent="-28575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FontTx/>
              <a:buBlip>
                <a:blip r:embed="rId4"/>
              </a:buBlip>
              <a:defRPr sz="1400">
                <a:solidFill>
                  <a:srgbClr val="687588"/>
                </a:solidFill>
                <a:latin typeface="Avenir Next LT Pro" panose="020B0504020202020204" pitchFamily="34" charset="0"/>
              </a:defRPr>
            </a:lvl2pPr>
            <a:lvl3pPr marL="1200150" indent="-28575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FontTx/>
              <a:buBlip>
                <a:blip r:embed="rId4"/>
              </a:buBlip>
              <a:defRPr sz="1400">
                <a:solidFill>
                  <a:srgbClr val="687588"/>
                </a:solidFill>
                <a:latin typeface="Avenir Next LT Pro" panose="020B0504020202020204" pitchFamily="34" charset="0"/>
              </a:defRPr>
            </a:lvl3pPr>
            <a:lvl4pPr marL="1657350" indent="-28575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FontTx/>
              <a:buBlip>
                <a:blip r:embed="rId4"/>
              </a:buBlip>
              <a:defRPr sz="1400">
                <a:solidFill>
                  <a:srgbClr val="687588"/>
                </a:solidFill>
                <a:latin typeface="Avenir Next LT Pro" panose="020B0504020202020204" pitchFamily="34" charset="0"/>
              </a:defRPr>
            </a:lvl4pPr>
            <a:lvl5pPr marL="2114550" indent="-28575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FontTx/>
              <a:buBlip>
                <a:blip r:embed="rId4"/>
              </a:buBlip>
              <a:defRPr sz="1400">
                <a:solidFill>
                  <a:srgbClr val="687588"/>
                </a:solidFill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45549375"/>
      </p:ext>
    </p:extLst>
  </p:cSld>
  <p:clrMapOvr>
    <a:masterClrMapping/>
  </p:clrMapOvr>
  <p:transition spd="slow">
    <p:cover/>
  </p:transition>
  <p:extLst>
    <p:ext uri="{DCECCB84-F9BA-43D5-87BE-67443E8EF086}">
      <p15:sldGuideLst xmlns:p15="http://schemas.microsoft.com/office/powerpoint/2012/main">
        <p15:guide id="3" orient="horz" pos="2160">
          <p15:clr>
            <a:srgbClr val="FBAE40"/>
          </p15:clr>
        </p15:guide>
        <p15:guide id="4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_Tasks">
    <p:bg>
      <p:bgPr>
        <a:solidFill>
          <a:srgbClr val="F0F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phic 9">
            <a:extLst>
              <a:ext uri="{FF2B5EF4-FFF2-40B4-BE49-F238E27FC236}">
                <a16:creationId xmlns:a16="http://schemas.microsoft.com/office/drawing/2014/main" id="{3635C888-0A77-AB36-E454-4665C3AFC619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5004278" y="4445391"/>
            <a:ext cx="1454802" cy="1627806"/>
          </a:xfrm>
          <a:prstGeom prst="rect">
            <a:avLst/>
          </a:prstGeom>
        </p:spPr>
      </p:pic>
      <p:pic>
        <p:nvPicPr>
          <p:cNvPr id="21" name="Graphic 20">
            <a:extLst>
              <a:ext uri="{FF2B5EF4-FFF2-40B4-BE49-F238E27FC236}">
                <a16:creationId xmlns:a16="http://schemas.microsoft.com/office/drawing/2014/main" id="{1DECCBAD-71F1-422A-A01E-73978118AAF4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691554" y="454769"/>
            <a:ext cx="5638800" cy="57277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E7193F2-AF6A-2168-37DD-03C1608111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1883" y="2356471"/>
            <a:ext cx="5732362" cy="1019389"/>
          </a:xfrm>
        </p:spPr>
        <p:txBody>
          <a:bodyPr vert="horz" lIns="91440" tIns="45720" rIns="91440" bIns="45720" rtlCol="0" anchor="ctr" anchorCtr="0">
            <a:noAutofit/>
          </a:bodyPr>
          <a:lstStyle>
            <a:lvl1pPr>
              <a:defRPr lang="en-GB" sz="6600" b="1" dirty="0">
                <a:solidFill>
                  <a:schemeClr val="tx1"/>
                </a:solidFill>
                <a:latin typeface="Avenir Next LT Pro" panose="020B0504020202020204" pitchFamily="34" charset="0"/>
              </a:defRPr>
            </a:lvl1pPr>
          </a:lstStyle>
          <a:p>
            <a:pPr marL="0" lvl="0"/>
            <a:r>
              <a:rPr lang="en-US"/>
              <a:t>Click to edit Master title style</a:t>
            </a:r>
            <a:endParaRPr lang="en-GB" dirty="0"/>
          </a:p>
        </p:txBody>
      </p:sp>
      <p:pic>
        <p:nvPicPr>
          <p:cNvPr id="33" name="Graphic 32">
            <a:extLst>
              <a:ext uri="{FF2B5EF4-FFF2-40B4-BE49-F238E27FC236}">
                <a16:creationId xmlns:a16="http://schemas.microsoft.com/office/drawing/2014/main" id="{412498BA-4010-159D-6C4B-6F9D046A1FC2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989855" y="597387"/>
            <a:ext cx="4248150" cy="5162550"/>
          </a:xfrm>
          <a:prstGeom prst="rect">
            <a:avLst/>
          </a:prstGeom>
        </p:spPr>
      </p:pic>
      <p:pic>
        <p:nvPicPr>
          <p:cNvPr id="24" name="Graphic 23">
            <a:extLst>
              <a:ext uri="{FF2B5EF4-FFF2-40B4-BE49-F238E27FC236}">
                <a16:creationId xmlns:a16="http://schemas.microsoft.com/office/drawing/2014/main" id="{CE5CABEC-1D33-576E-B22B-EE7EF7D7EBF2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97123" y="6092825"/>
            <a:ext cx="1700209" cy="400050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2AF36E32-862B-A248-BFEA-A9FB31B90088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b="56345"/>
          <a:stretch/>
        </p:blipFill>
        <p:spPr>
          <a:xfrm>
            <a:off x="0" y="5346961"/>
            <a:ext cx="12186574" cy="1511040"/>
          </a:xfrm>
          <a:prstGeom prst="rect">
            <a:avLst/>
          </a:prstGeom>
        </p:spPr>
      </p:pic>
      <p:sp>
        <p:nvSpPr>
          <p:cNvPr id="35" name="Rectangle 34">
            <a:extLst>
              <a:ext uri="{FF2B5EF4-FFF2-40B4-BE49-F238E27FC236}">
                <a16:creationId xmlns:a16="http://schemas.microsoft.com/office/drawing/2014/main" id="{82BA310B-A235-4ABD-5F88-E45C3CBEBAF5}"/>
              </a:ext>
            </a:extLst>
          </p:cNvPr>
          <p:cNvSpPr/>
          <p:nvPr/>
        </p:nvSpPr>
        <p:spPr>
          <a:xfrm>
            <a:off x="8077199" y="2232660"/>
            <a:ext cx="2066925" cy="1143200"/>
          </a:xfrm>
          <a:custGeom>
            <a:avLst/>
            <a:gdLst>
              <a:gd name="csX0" fmla="*/ 0 w 2066925"/>
              <a:gd name="csY0" fmla="*/ 0 h 1143200"/>
              <a:gd name="csX1" fmla="*/ 2066925 w 2066925"/>
              <a:gd name="csY1" fmla="*/ 0 h 1143200"/>
              <a:gd name="csX2" fmla="*/ 2066925 w 2066925"/>
              <a:gd name="csY2" fmla="*/ 1143200 h 1143200"/>
              <a:gd name="csX3" fmla="*/ 0 w 2066925"/>
              <a:gd name="csY3" fmla="*/ 1143200 h 1143200"/>
              <a:gd name="csX4" fmla="*/ 0 w 2066925"/>
              <a:gd name="csY4" fmla="*/ 0 h 1143200"/>
              <a:gd name="csX0" fmla="*/ 0 w 2066925"/>
              <a:gd name="csY0" fmla="*/ 0 h 1143200"/>
              <a:gd name="csX1" fmla="*/ 2066925 w 2066925"/>
              <a:gd name="csY1" fmla="*/ 0 h 1143200"/>
              <a:gd name="csX2" fmla="*/ 2066925 w 2066925"/>
              <a:gd name="csY2" fmla="*/ 1143200 h 1143200"/>
              <a:gd name="csX3" fmla="*/ 33338 w 2066925"/>
              <a:gd name="csY3" fmla="*/ 1143200 h 1143200"/>
              <a:gd name="csX4" fmla="*/ 0 w 2066925"/>
              <a:gd name="csY4" fmla="*/ 0 h 1143200"/>
              <a:gd name="csX0" fmla="*/ 0 w 2066925"/>
              <a:gd name="csY0" fmla="*/ 0 h 1143200"/>
              <a:gd name="csX1" fmla="*/ 2066925 w 2066925"/>
              <a:gd name="csY1" fmla="*/ 0 h 1143200"/>
              <a:gd name="csX2" fmla="*/ 2019300 w 2066925"/>
              <a:gd name="csY2" fmla="*/ 1143200 h 1143200"/>
              <a:gd name="csX3" fmla="*/ 33338 w 2066925"/>
              <a:gd name="csY3" fmla="*/ 1143200 h 1143200"/>
              <a:gd name="csX4" fmla="*/ 0 w 2066925"/>
              <a:gd name="csY4" fmla="*/ 0 h 1143200"/>
              <a:gd name="csX0" fmla="*/ 0 w 2066925"/>
              <a:gd name="csY0" fmla="*/ 0 h 1143200"/>
              <a:gd name="csX1" fmla="*/ 2066925 w 2066925"/>
              <a:gd name="csY1" fmla="*/ 0 h 1143200"/>
              <a:gd name="csX2" fmla="*/ 2038350 w 2066925"/>
              <a:gd name="csY2" fmla="*/ 1143200 h 1143200"/>
              <a:gd name="csX3" fmla="*/ 33338 w 2066925"/>
              <a:gd name="csY3" fmla="*/ 1143200 h 1143200"/>
              <a:gd name="csX4" fmla="*/ 0 w 2066925"/>
              <a:gd name="csY4" fmla="*/ 0 h 1143200"/>
              <a:gd name="csX0" fmla="*/ 0 w 2066925"/>
              <a:gd name="csY0" fmla="*/ 0 h 1143200"/>
              <a:gd name="csX1" fmla="*/ 2066925 w 2066925"/>
              <a:gd name="csY1" fmla="*/ 0 h 1143200"/>
              <a:gd name="csX2" fmla="*/ 2018615 w 2066925"/>
              <a:gd name="csY2" fmla="*/ 1143200 h 1143200"/>
              <a:gd name="csX3" fmla="*/ 33338 w 2066925"/>
              <a:gd name="csY3" fmla="*/ 1143200 h 1143200"/>
              <a:gd name="csX4" fmla="*/ 0 w 2066925"/>
              <a:gd name="csY4" fmla="*/ 0 h 1143200"/>
              <a:gd name="csX0" fmla="*/ 0 w 2066925"/>
              <a:gd name="csY0" fmla="*/ 0 h 1143200"/>
              <a:gd name="csX1" fmla="*/ 2066925 w 2066925"/>
              <a:gd name="csY1" fmla="*/ 0 h 1143200"/>
              <a:gd name="csX2" fmla="*/ 2025759 w 2066925"/>
              <a:gd name="csY2" fmla="*/ 1143200 h 1143200"/>
              <a:gd name="csX3" fmla="*/ 33338 w 2066925"/>
              <a:gd name="csY3" fmla="*/ 1143200 h 1143200"/>
              <a:gd name="csX4" fmla="*/ 0 w 2066925"/>
              <a:gd name="csY4" fmla="*/ 0 h 1143200"/>
              <a:gd name="csX0" fmla="*/ 0 w 2066925"/>
              <a:gd name="csY0" fmla="*/ 0 h 1143200"/>
              <a:gd name="csX1" fmla="*/ 2066925 w 2066925"/>
              <a:gd name="csY1" fmla="*/ 0 h 1143200"/>
              <a:gd name="csX2" fmla="*/ 2025759 w 2066925"/>
              <a:gd name="csY2" fmla="*/ 1143200 h 1143200"/>
              <a:gd name="csX3" fmla="*/ 42863 w 2066925"/>
              <a:gd name="csY3" fmla="*/ 1143200 h 1143200"/>
              <a:gd name="csX4" fmla="*/ 0 w 2066925"/>
              <a:gd name="csY4" fmla="*/ 0 h 1143200"/>
              <a:gd name="csX0" fmla="*/ 0 w 2066925"/>
              <a:gd name="csY0" fmla="*/ 0 h 1143200"/>
              <a:gd name="csX1" fmla="*/ 2066925 w 2066925"/>
              <a:gd name="csY1" fmla="*/ 0 h 1143200"/>
              <a:gd name="csX2" fmla="*/ 2025759 w 2066925"/>
              <a:gd name="csY2" fmla="*/ 1143200 h 1143200"/>
              <a:gd name="csX3" fmla="*/ 54769 w 2066925"/>
              <a:gd name="csY3" fmla="*/ 1143200 h 1143200"/>
              <a:gd name="csX4" fmla="*/ 0 w 2066925"/>
              <a:gd name="csY4" fmla="*/ 0 h 1143200"/>
              <a:gd name="csX0" fmla="*/ 0 w 2066925"/>
              <a:gd name="csY0" fmla="*/ 0 h 1143200"/>
              <a:gd name="csX1" fmla="*/ 2066925 w 2066925"/>
              <a:gd name="csY1" fmla="*/ 0 h 1143200"/>
              <a:gd name="csX2" fmla="*/ 2025759 w 2066925"/>
              <a:gd name="csY2" fmla="*/ 1143200 h 1143200"/>
              <a:gd name="csX3" fmla="*/ 45244 w 2066925"/>
              <a:gd name="csY3" fmla="*/ 1143200 h 1143200"/>
              <a:gd name="csX4" fmla="*/ 0 w 2066925"/>
              <a:gd name="csY4" fmla="*/ 0 h 114320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2066925" h="1143200">
                <a:moveTo>
                  <a:pt x="0" y="0"/>
                </a:moveTo>
                <a:lnTo>
                  <a:pt x="2066925" y="0"/>
                </a:lnTo>
                <a:lnTo>
                  <a:pt x="2025759" y="1143200"/>
                </a:lnTo>
                <a:lnTo>
                  <a:pt x="45244" y="1143200"/>
                </a:lnTo>
                <a:lnTo>
                  <a:pt x="0" y="0"/>
                </a:lnTo>
                <a:close/>
              </a:path>
            </a:pathLst>
          </a:custGeom>
          <a:solidFill>
            <a:srgbClr val="1B146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4AF786D1-555C-1223-C7B3-27AB04821930}"/>
              </a:ext>
            </a:extLst>
          </p:cNvPr>
          <p:cNvSpPr/>
          <p:nvPr/>
        </p:nvSpPr>
        <p:spPr>
          <a:xfrm>
            <a:off x="896836" y="3831997"/>
            <a:ext cx="3246646" cy="875327"/>
          </a:xfrm>
          <a:prstGeom prst="roundRect">
            <a:avLst>
              <a:gd name="adj" fmla="val 50000"/>
            </a:avLst>
          </a:prstGeom>
          <a:noFill/>
          <a:ln>
            <a:solidFill>
              <a:srgbClr val="1B1464">
                <a:alpha val="74902"/>
              </a:srgb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A91A3C45-80D7-83FB-BB64-380641921020}"/>
              </a:ext>
            </a:extLst>
          </p:cNvPr>
          <p:cNvSpPr/>
          <p:nvPr/>
        </p:nvSpPr>
        <p:spPr>
          <a:xfrm>
            <a:off x="927426" y="3863764"/>
            <a:ext cx="3185465" cy="812091"/>
          </a:xfrm>
          <a:prstGeom prst="roundRect">
            <a:avLst>
              <a:gd name="adj" fmla="val 50000"/>
            </a:avLst>
          </a:prstGeom>
          <a:solidFill>
            <a:srgbClr val="1B146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 Placeholder 16">
            <a:extLst>
              <a:ext uri="{FF2B5EF4-FFF2-40B4-BE49-F238E27FC236}">
                <a16:creationId xmlns:a16="http://schemas.microsoft.com/office/drawing/2014/main" id="{9E122F8D-12FD-2A4A-27C6-2E316EC397C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34581" y="4030587"/>
            <a:ext cx="2433980" cy="461555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2800" b="1">
                <a:solidFill>
                  <a:schemeClr val="bg1"/>
                </a:solidFill>
                <a:latin typeface="Avenir Next LT Pro" panose="020B0504020202020204" pitchFamily="34" charset="0"/>
              </a:defRPr>
            </a:lvl1pPr>
            <a:lvl2pPr marL="742950" indent="-28575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FontTx/>
              <a:buBlip>
                <a:blip r:embed="rId7"/>
              </a:buBlip>
              <a:defRPr sz="1400">
                <a:solidFill>
                  <a:srgbClr val="687588"/>
                </a:solidFill>
                <a:latin typeface="Avenir Next LT Pro" panose="020B0504020202020204" pitchFamily="34" charset="0"/>
              </a:defRPr>
            </a:lvl2pPr>
            <a:lvl3pPr marL="1200150" indent="-28575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FontTx/>
              <a:buBlip>
                <a:blip r:embed="rId7"/>
              </a:buBlip>
              <a:defRPr sz="1400">
                <a:solidFill>
                  <a:srgbClr val="687588"/>
                </a:solidFill>
                <a:latin typeface="Avenir Next LT Pro" panose="020B0504020202020204" pitchFamily="34" charset="0"/>
              </a:defRPr>
            </a:lvl3pPr>
            <a:lvl4pPr marL="1657350" indent="-28575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FontTx/>
              <a:buBlip>
                <a:blip r:embed="rId7"/>
              </a:buBlip>
              <a:defRPr sz="1400">
                <a:solidFill>
                  <a:srgbClr val="687588"/>
                </a:solidFill>
                <a:latin typeface="Avenir Next LT Pro" panose="020B0504020202020204" pitchFamily="34" charset="0"/>
              </a:defRPr>
            </a:lvl4pPr>
            <a:lvl5pPr marL="2114550" indent="-28575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FontTx/>
              <a:buBlip>
                <a:blip r:embed="rId7"/>
              </a:buBlip>
              <a:defRPr sz="1400">
                <a:solidFill>
                  <a:srgbClr val="687588"/>
                </a:solidFill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16">
            <a:extLst>
              <a:ext uri="{FF2B5EF4-FFF2-40B4-BE49-F238E27FC236}">
                <a16:creationId xmlns:a16="http://schemas.microsoft.com/office/drawing/2014/main" id="{942CB86F-6552-7B3F-D8A2-A17BED24577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077199" y="2408714"/>
            <a:ext cx="2066925" cy="762000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Tx/>
              <a:buNone/>
              <a:defRPr sz="4000" b="1">
                <a:solidFill>
                  <a:schemeClr val="bg1"/>
                </a:solidFill>
                <a:latin typeface="Avenir Next LT Pro" panose="020B0504020202020204" pitchFamily="34" charset="0"/>
              </a:defRPr>
            </a:lvl1pPr>
            <a:lvl2pPr marL="742950" indent="-28575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FontTx/>
              <a:buBlip>
                <a:blip r:embed="rId7"/>
              </a:buBlip>
              <a:defRPr sz="1400">
                <a:solidFill>
                  <a:srgbClr val="687588"/>
                </a:solidFill>
                <a:latin typeface="Avenir Next LT Pro" panose="020B0504020202020204" pitchFamily="34" charset="0"/>
              </a:defRPr>
            </a:lvl2pPr>
            <a:lvl3pPr marL="1200150" indent="-28575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FontTx/>
              <a:buBlip>
                <a:blip r:embed="rId7"/>
              </a:buBlip>
              <a:defRPr sz="1400">
                <a:solidFill>
                  <a:srgbClr val="687588"/>
                </a:solidFill>
                <a:latin typeface="Avenir Next LT Pro" panose="020B0504020202020204" pitchFamily="34" charset="0"/>
              </a:defRPr>
            </a:lvl3pPr>
            <a:lvl4pPr marL="1657350" indent="-28575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FontTx/>
              <a:buBlip>
                <a:blip r:embed="rId7"/>
              </a:buBlip>
              <a:defRPr sz="1400">
                <a:solidFill>
                  <a:srgbClr val="687588"/>
                </a:solidFill>
                <a:latin typeface="Avenir Next LT Pro" panose="020B0504020202020204" pitchFamily="34" charset="0"/>
              </a:defRPr>
            </a:lvl4pPr>
            <a:lvl5pPr marL="2114550" indent="-28575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FontTx/>
              <a:buBlip>
                <a:blip r:embed="rId7"/>
              </a:buBlip>
              <a:defRPr sz="1400">
                <a:solidFill>
                  <a:srgbClr val="687588"/>
                </a:solidFill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56F0C668-84AC-D433-AF90-9F75AC3D0048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313449" y="3904220"/>
            <a:ext cx="2001986" cy="224006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E3A736C4-FE16-EBA5-8A1D-B27041AE454B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5004278" y="4445391"/>
            <a:ext cx="1454802" cy="1627806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F5FE827C-B052-CF5E-5F2F-4A32E1D016A0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b="56345"/>
          <a:stretch/>
        </p:blipFill>
        <p:spPr>
          <a:xfrm>
            <a:off x="0" y="5346961"/>
            <a:ext cx="12186574" cy="1511040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30BE3354-6090-AFD9-5645-1A1D31A424E1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313449" y="3904220"/>
            <a:ext cx="2001986" cy="2240060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8EE9E9DC-CC52-8472-72FD-B10520885D55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5004278" y="4445391"/>
            <a:ext cx="1454802" cy="1627806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7096F4B0-C3B4-0E9B-7049-728F244D6B5D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b="56345"/>
          <a:stretch/>
        </p:blipFill>
        <p:spPr>
          <a:xfrm>
            <a:off x="0" y="5346961"/>
            <a:ext cx="12186574" cy="1511040"/>
          </a:xfrm>
          <a:prstGeom prst="rect">
            <a:avLst/>
          </a:prstGeom>
        </p:spPr>
      </p:pic>
      <p:pic>
        <p:nvPicPr>
          <p:cNvPr id="16" name="Graphic 15">
            <a:extLst>
              <a:ext uri="{FF2B5EF4-FFF2-40B4-BE49-F238E27FC236}">
                <a16:creationId xmlns:a16="http://schemas.microsoft.com/office/drawing/2014/main" id="{6C1995F7-3E6F-7F9E-39D9-EB2ECAA0567D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313449" y="3904220"/>
            <a:ext cx="2001986" cy="2240060"/>
          </a:xfrm>
          <a:prstGeom prst="rect">
            <a:avLst/>
          </a:prstGeom>
        </p:spPr>
      </p:pic>
      <p:pic>
        <p:nvPicPr>
          <p:cNvPr id="20" name="Graphic 19" descr="Stopwatch with solid fill">
            <a:extLst>
              <a:ext uri="{FF2B5EF4-FFF2-40B4-BE49-F238E27FC236}">
                <a16:creationId xmlns:a16="http://schemas.microsoft.com/office/drawing/2014/main" id="{5105857A-8CF7-BACE-417C-0DB408F89150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85306" y="3945538"/>
            <a:ext cx="631654" cy="631654"/>
          </a:xfrm>
          <a:prstGeom prst="rect">
            <a:avLst/>
          </a:prstGeom>
        </p:spPr>
      </p:pic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BF48B24F-42B5-A7AC-A721-531AE9F00520}"/>
              </a:ext>
            </a:extLst>
          </p:cNvPr>
          <p:cNvSpPr/>
          <p:nvPr/>
        </p:nvSpPr>
        <p:spPr>
          <a:xfrm>
            <a:off x="8182317" y="2501040"/>
            <a:ext cx="92935" cy="92935"/>
          </a:xfrm>
          <a:prstGeom prst="roundRect">
            <a:avLst>
              <a:gd name="adj" fmla="val 50000"/>
            </a:avLst>
          </a:prstGeom>
          <a:solidFill>
            <a:srgbClr val="B0E0F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5B4073B3-5AB9-DABB-C07C-F932CF9DDACC}"/>
              </a:ext>
            </a:extLst>
          </p:cNvPr>
          <p:cNvSpPr/>
          <p:nvPr/>
        </p:nvSpPr>
        <p:spPr>
          <a:xfrm>
            <a:off x="9950342" y="2501040"/>
            <a:ext cx="92935" cy="92935"/>
          </a:xfrm>
          <a:prstGeom prst="roundRect">
            <a:avLst>
              <a:gd name="adj" fmla="val 50000"/>
            </a:avLst>
          </a:prstGeom>
          <a:solidFill>
            <a:srgbClr val="B0E0F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8971190"/>
      </p:ext>
    </p:extLst>
  </p:cSld>
  <p:clrMapOvr>
    <a:masterClrMapping/>
  </p:clrMapOvr>
  <p:transition spd="slow">
    <p:cover/>
  </p:transition>
  <p:extLst>
    <p:ext uri="{DCECCB84-F9BA-43D5-87BE-67443E8EF086}">
      <p15:sldGuideLst xmlns:p15="http://schemas.microsoft.com/office/powerpoint/2012/main">
        <p15:guide id="3" orient="horz" pos="2160">
          <p15:clr>
            <a:srgbClr val="FBAE40"/>
          </p15:clr>
        </p15:guide>
        <p15:guide id="4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_Two Column_Compare">
    <p:bg>
      <p:bgPr>
        <a:solidFill>
          <a:srgbClr val="F0F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7193F2-AF6A-2168-37DD-03C1608111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638" y="714132"/>
            <a:ext cx="5732362" cy="537700"/>
          </a:xfrm>
        </p:spPr>
        <p:txBody>
          <a:bodyPr vert="horz" lIns="91440" tIns="45720" rIns="91440" bIns="45720" rtlCol="0" anchor="b" anchorCtr="0">
            <a:noAutofit/>
          </a:bodyPr>
          <a:lstStyle>
            <a:lvl1pPr>
              <a:defRPr lang="en-GB" sz="2800" b="1" dirty="0">
                <a:solidFill>
                  <a:schemeClr val="tx1"/>
                </a:solidFill>
                <a:latin typeface="Avenir Next LT Pro" panose="020B0504020202020204" pitchFamily="34" charset="0"/>
              </a:defRPr>
            </a:lvl1pPr>
          </a:lstStyle>
          <a:p>
            <a:pPr marL="0" lvl="0"/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6B59D42E-9453-EF93-9742-97DEE131E70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59885" y="2463151"/>
            <a:ext cx="5050231" cy="2357792"/>
          </a:xfrm>
        </p:spPr>
        <p:txBody>
          <a:bodyPr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1400">
                <a:solidFill>
                  <a:srgbClr val="687588"/>
                </a:solidFill>
                <a:latin typeface="Avenir Next LT Pro" panose="020B0504020202020204" pitchFamily="34" charset="0"/>
              </a:defRPr>
            </a:lvl1pPr>
            <a:lvl2pPr marL="4572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2pPr>
            <a:lvl3pPr marL="9144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3pPr>
            <a:lvl4pPr marL="13716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4pPr>
            <a:lvl5pPr marL="18288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C9F81D01-517D-009D-459E-54F829D8C82E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 b="56345"/>
          <a:stretch/>
        </p:blipFill>
        <p:spPr>
          <a:xfrm>
            <a:off x="0" y="5346961"/>
            <a:ext cx="12186574" cy="151104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57CB2258-D38B-3983-FBC3-8DC52B39BF39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29361" y="3755320"/>
            <a:ext cx="2001986" cy="2240060"/>
          </a:xfrm>
          <a:prstGeom prst="rect">
            <a:avLst/>
          </a:prstGeom>
        </p:spPr>
      </p:pic>
      <p:sp>
        <p:nvSpPr>
          <p:cNvPr id="3" name="Text Placeholder 16">
            <a:extLst>
              <a:ext uri="{FF2B5EF4-FFF2-40B4-BE49-F238E27FC236}">
                <a16:creationId xmlns:a16="http://schemas.microsoft.com/office/drawing/2014/main" id="{46A06F6B-83B7-29D7-784C-9710926B104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59885" y="1840150"/>
            <a:ext cx="5050231" cy="537700"/>
          </a:xfrm>
        </p:spPr>
        <p:txBody>
          <a:bodyPr vert="horz" lIns="91440" tIns="45720" rIns="91440" bIns="45720" rtlCol="0" anchor="ctr" anchorCtr="0">
            <a:noAutofit/>
          </a:bodyPr>
          <a:lstStyle>
            <a:lvl1pPr>
              <a:defRPr lang="en-GB" sz="2000" b="1" dirty="0">
                <a:solidFill>
                  <a:srgbClr val="3F4753"/>
                </a:solidFill>
                <a:latin typeface="Avenir Next LT Pro" panose="020B0504020202020204" pitchFamily="34" charset="0"/>
                <a:ea typeface="+mj-ea"/>
                <a:cs typeface="+mj-cs"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8" name="Text Placeholder 16">
            <a:extLst>
              <a:ext uri="{FF2B5EF4-FFF2-40B4-BE49-F238E27FC236}">
                <a16:creationId xmlns:a16="http://schemas.microsoft.com/office/drawing/2014/main" id="{5AF3F2D9-7042-928E-FB86-ED797BDE180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105449" y="2463151"/>
            <a:ext cx="5050231" cy="2357792"/>
          </a:xfrm>
        </p:spPr>
        <p:txBody>
          <a:bodyPr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1400">
                <a:solidFill>
                  <a:srgbClr val="687588"/>
                </a:solidFill>
                <a:latin typeface="Avenir Next LT Pro" panose="020B0504020202020204" pitchFamily="34" charset="0"/>
              </a:defRPr>
            </a:lvl1pPr>
            <a:lvl2pPr marL="4572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2pPr>
            <a:lvl3pPr marL="9144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3pPr>
            <a:lvl4pPr marL="13716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4pPr>
            <a:lvl5pPr marL="18288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16">
            <a:extLst>
              <a:ext uri="{FF2B5EF4-FFF2-40B4-BE49-F238E27FC236}">
                <a16:creationId xmlns:a16="http://schemas.microsoft.com/office/drawing/2014/main" id="{B365EC69-DC6B-9408-C1C3-62456BCED70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105449" y="1840150"/>
            <a:ext cx="5050231" cy="537700"/>
          </a:xfrm>
        </p:spPr>
        <p:txBody>
          <a:bodyPr vert="horz" lIns="91440" tIns="45720" rIns="91440" bIns="45720" rtlCol="0" anchor="ctr" anchorCtr="0">
            <a:noAutofit/>
          </a:bodyPr>
          <a:lstStyle>
            <a:lvl1pPr marL="0" indent="0">
              <a:buNone/>
              <a:defRPr lang="en-GB" sz="2000" b="1" dirty="0">
                <a:solidFill>
                  <a:srgbClr val="3F4753"/>
                </a:solidFill>
                <a:latin typeface="Avenir Next LT Pro" panose="020B0504020202020204" pitchFamily="34" charset="0"/>
                <a:ea typeface="+mj-ea"/>
                <a:cs typeface="+mj-cs"/>
              </a:defRPr>
            </a:lvl1pPr>
          </a:lstStyle>
          <a:p>
            <a:pPr marL="114300" lvl="0" indent="-342900">
              <a:spcBef>
                <a:spcPct val="0"/>
              </a:spcBef>
            </a:pPr>
            <a:r>
              <a:rPr lang="en-US"/>
              <a:t>Click to edit Master text styles</a:t>
            </a:r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F8D6F273-C781-3F03-5E8B-0B2DA71AA445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682082" y="1722136"/>
            <a:ext cx="164261" cy="164261"/>
          </a:xfrm>
          <a:prstGeom prst="rect">
            <a:avLst/>
          </a:prstGeom>
        </p:spPr>
      </p:pic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94ED718A-7AC2-4E15-4ACB-7BBFF3FD8EEF}"/>
              </a:ext>
            </a:extLst>
          </p:cNvPr>
          <p:cNvCxnSpPr>
            <a:cxnSpLocks/>
          </p:cNvCxnSpPr>
          <p:nvPr/>
        </p:nvCxnSpPr>
        <p:spPr>
          <a:xfrm flipV="1">
            <a:off x="5757977" y="1948426"/>
            <a:ext cx="0" cy="3142048"/>
          </a:xfrm>
          <a:prstGeom prst="line">
            <a:avLst/>
          </a:prstGeom>
          <a:ln w="15875" cap="rnd">
            <a:solidFill>
              <a:srgbClr val="3F4753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Graphic 4">
            <a:extLst>
              <a:ext uri="{FF2B5EF4-FFF2-40B4-BE49-F238E27FC236}">
                <a16:creationId xmlns:a16="http://schemas.microsoft.com/office/drawing/2014/main" id="{49EDF72F-B27F-FFBA-21E4-3D8273D5A8D0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97123" y="6092825"/>
            <a:ext cx="1700209" cy="40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6593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3" orient="horz" pos="2160">
          <p15:clr>
            <a:srgbClr val="FBAE40"/>
          </p15:clr>
        </p15:guide>
        <p15:guide id="4" pos="384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9_Three_Columns_Compare">
    <p:bg>
      <p:bgPr>
        <a:solidFill>
          <a:srgbClr val="F0F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7193F2-AF6A-2168-37DD-03C1608111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638" y="714132"/>
            <a:ext cx="5732362" cy="537700"/>
          </a:xfrm>
        </p:spPr>
        <p:txBody>
          <a:bodyPr vert="horz" lIns="91440" tIns="45720" rIns="91440" bIns="45720" rtlCol="0" anchor="b" anchorCtr="0">
            <a:noAutofit/>
          </a:bodyPr>
          <a:lstStyle>
            <a:lvl1pPr>
              <a:defRPr lang="en-GB" sz="2800" b="1" dirty="0">
                <a:solidFill>
                  <a:schemeClr val="tx1"/>
                </a:solidFill>
                <a:latin typeface="Avenir Next LT Pro" panose="020B0504020202020204" pitchFamily="34" charset="0"/>
              </a:defRPr>
            </a:lvl1pPr>
          </a:lstStyle>
          <a:p>
            <a:pPr marL="0" lvl="0"/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6B59D42E-9453-EF93-9742-97DEE131E70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59885" y="2463151"/>
            <a:ext cx="3405999" cy="2357792"/>
          </a:xfrm>
        </p:spPr>
        <p:txBody>
          <a:bodyPr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1400">
                <a:solidFill>
                  <a:srgbClr val="687588"/>
                </a:solidFill>
                <a:latin typeface="Avenir Next LT Pro" panose="020B0504020202020204" pitchFamily="34" charset="0"/>
              </a:defRPr>
            </a:lvl1pPr>
            <a:lvl2pPr marL="4572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2pPr>
            <a:lvl3pPr marL="9144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3pPr>
            <a:lvl4pPr marL="13716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4pPr>
            <a:lvl5pPr marL="18288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C9F81D01-517D-009D-459E-54F829D8C82E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 b="56345"/>
          <a:stretch/>
        </p:blipFill>
        <p:spPr>
          <a:xfrm>
            <a:off x="0" y="5346961"/>
            <a:ext cx="12186574" cy="151104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57CB2258-D38B-3983-FBC3-8DC52B39BF39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13449" y="3904220"/>
            <a:ext cx="2001986" cy="2240060"/>
          </a:xfrm>
          <a:prstGeom prst="rect">
            <a:avLst/>
          </a:prstGeom>
        </p:spPr>
      </p:pic>
      <p:sp>
        <p:nvSpPr>
          <p:cNvPr id="3" name="Text Placeholder 16">
            <a:extLst>
              <a:ext uri="{FF2B5EF4-FFF2-40B4-BE49-F238E27FC236}">
                <a16:creationId xmlns:a16="http://schemas.microsoft.com/office/drawing/2014/main" id="{46A06F6B-83B7-29D7-784C-9710926B104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59885" y="1840150"/>
            <a:ext cx="3405999" cy="537700"/>
          </a:xfrm>
        </p:spPr>
        <p:txBody>
          <a:bodyPr vert="horz" lIns="91440" tIns="45720" rIns="91440" bIns="45720" rtlCol="0" anchor="ctr" anchorCtr="0">
            <a:noAutofit/>
          </a:bodyPr>
          <a:lstStyle>
            <a:lvl1pPr marL="0" indent="0">
              <a:buFont typeface="Arial" panose="020B0604020202020204" pitchFamily="34" charset="0"/>
              <a:buNone/>
              <a:defRPr lang="en-GB" sz="2000" b="1" dirty="0">
                <a:solidFill>
                  <a:srgbClr val="3F4753"/>
                </a:solidFill>
                <a:latin typeface="Avenir Next LT Pro" panose="020B0504020202020204" pitchFamily="34" charset="0"/>
                <a:ea typeface="+mj-ea"/>
                <a:cs typeface="+mj-cs"/>
              </a:defRPr>
            </a:lvl1pPr>
          </a:lstStyle>
          <a:p>
            <a:pPr marL="228600" lvl="0" indent="-457200">
              <a:spcBef>
                <a:spcPct val="0"/>
              </a:spcBef>
            </a:pPr>
            <a:r>
              <a:rPr lang="en-US"/>
              <a:t>Click to edit Master text styles</a:t>
            </a:r>
          </a:p>
        </p:txBody>
      </p:sp>
      <p:sp>
        <p:nvSpPr>
          <p:cNvPr id="8" name="Text Placeholder 16">
            <a:extLst>
              <a:ext uri="{FF2B5EF4-FFF2-40B4-BE49-F238E27FC236}">
                <a16:creationId xmlns:a16="http://schemas.microsoft.com/office/drawing/2014/main" id="{5AF3F2D9-7042-928E-FB86-ED797BDE180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073893" y="2463151"/>
            <a:ext cx="3405999" cy="2357792"/>
          </a:xfrm>
        </p:spPr>
        <p:txBody>
          <a:bodyPr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1400">
                <a:solidFill>
                  <a:srgbClr val="687588"/>
                </a:solidFill>
                <a:latin typeface="Avenir Next LT Pro" panose="020B0504020202020204" pitchFamily="34" charset="0"/>
              </a:defRPr>
            </a:lvl1pPr>
            <a:lvl2pPr marL="4572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2pPr>
            <a:lvl3pPr marL="9144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3pPr>
            <a:lvl4pPr marL="13716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4pPr>
            <a:lvl5pPr marL="18288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16">
            <a:extLst>
              <a:ext uri="{FF2B5EF4-FFF2-40B4-BE49-F238E27FC236}">
                <a16:creationId xmlns:a16="http://schemas.microsoft.com/office/drawing/2014/main" id="{B365EC69-DC6B-9408-C1C3-62456BCED70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073893" y="1840150"/>
            <a:ext cx="3405999" cy="537700"/>
          </a:xfrm>
        </p:spPr>
        <p:txBody>
          <a:bodyPr vert="horz" lIns="91440" tIns="45720" rIns="91440" bIns="45720" rtlCol="0" anchor="ctr" anchorCtr="0">
            <a:noAutofit/>
          </a:bodyPr>
          <a:lstStyle>
            <a:lvl1pPr marL="0" indent="0">
              <a:buFont typeface="Arial" panose="020B0604020202020204" pitchFamily="34" charset="0"/>
              <a:buNone/>
              <a:defRPr lang="en-GB" sz="2000" b="1" dirty="0">
                <a:solidFill>
                  <a:srgbClr val="3F4753"/>
                </a:solidFill>
                <a:latin typeface="Avenir Next LT Pro" panose="020B0504020202020204" pitchFamily="34" charset="0"/>
                <a:ea typeface="+mj-ea"/>
                <a:cs typeface="+mj-cs"/>
              </a:defRPr>
            </a:lvl1pPr>
          </a:lstStyle>
          <a:p>
            <a:pPr marL="228600" lvl="0" indent="-457200">
              <a:spcBef>
                <a:spcPct val="0"/>
              </a:spcBef>
            </a:pPr>
            <a:r>
              <a:rPr lang="en-US"/>
              <a:t>Click to edit Master text styles</a:t>
            </a:r>
          </a:p>
        </p:txBody>
      </p:sp>
      <p:sp>
        <p:nvSpPr>
          <p:cNvPr id="10" name="Text Placeholder 16">
            <a:extLst>
              <a:ext uri="{FF2B5EF4-FFF2-40B4-BE49-F238E27FC236}">
                <a16:creationId xmlns:a16="http://schemas.microsoft.com/office/drawing/2014/main" id="{B17A32A4-78BD-34DA-AE05-EFE242F0A0B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754438" y="2463151"/>
            <a:ext cx="3405999" cy="2357792"/>
          </a:xfrm>
        </p:spPr>
        <p:txBody>
          <a:bodyPr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1400">
                <a:solidFill>
                  <a:srgbClr val="687588"/>
                </a:solidFill>
                <a:latin typeface="Avenir Next LT Pro" panose="020B0504020202020204" pitchFamily="34" charset="0"/>
              </a:defRPr>
            </a:lvl1pPr>
            <a:lvl2pPr marL="4572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2pPr>
            <a:lvl3pPr marL="9144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3pPr>
            <a:lvl4pPr marL="13716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4pPr>
            <a:lvl5pPr marL="18288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6">
            <a:extLst>
              <a:ext uri="{FF2B5EF4-FFF2-40B4-BE49-F238E27FC236}">
                <a16:creationId xmlns:a16="http://schemas.microsoft.com/office/drawing/2014/main" id="{28CE27E7-0CE5-9E6D-0C98-0F96F1DE0C7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754438" y="1840150"/>
            <a:ext cx="3405999" cy="537700"/>
          </a:xfrm>
        </p:spPr>
        <p:txBody>
          <a:bodyPr vert="horz" lIns="91440" tIns="45720" rIns="91440" bIns="45720" rtlCol="0" anchor="ctr" anchorCtr="0">
            <a:noAutofit/>
          </a:bodyPr>
          <a:lstStyle>
            <a:lvl1pPr marL="0" indent="0">
              <a:buFont typeface="Arial" panose="020B0604020202020204" pitchFamily="34" charset="0"/>
              <a:buNone/>
              <a:defRPr lang="en-GB" sz="2000" b="1" dirty="0">
                <a:solidFill>
                  <a:srgbClr val="3F4753"/>
                </a:solidFill>
                <a:latin typeface="Avenir Next LT Pro" panose="020B0504020202020204" pitchFamily="34" charset="0"/>
                <a:ea typeface="+mj-ea"/>
                <a:cs typeface="+mj-cs"/>
              </a:defRPr>
            </a:lvl1pPr>
          </a:lstStyle>
          <a:p>
            <a:pPr marL="228600" lvl="0" indent="-457200">
              <a:spcBef>
                <a:spcPct val="0"/>
              </a:spcBef>
            </a:pPr>
            <a:r>
              <a:rPr lang="en-US"/>
              <a:t>Click to edit Master text styles</a:t>
            </a:r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F8D6F273-C781-3F03-5E8B-0B2DA71AA445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843511" y="1722136"/>
            <a:ext cx="164261" cy="164261"/>
          </a:xfrm>
          <a:prstGeom prst="rect">
            <a:avLst/>
          </a:prstGeom>
        </p:spPr>
      </p:pic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94ED718A-7AC2-4E15-4ACB-7BBFF3FD8EEF}"/>
              </a:ext>
            </a:extLst>
          </p:cNvPr>
          <p:cNvCxnSpPr>
            <a:cxnSpLocks/>
          </p:cNvCxnSpPr>
          <p:nvPr/>
        </p:nvCxnSpPr>
        <p:spPr>
          <a:xfrm flipV="1">
            <a:off x="3919888" y="1948426"/>
            <a:ext cx="0" cy="3142048"/>
          </a:xfrm>
          <a:prstGeom prst="line">
            <a:avLst/>
          </a:prstGeom>
          <a:ln w="15875" cap="rnd">
            <a:solidFill>
              <a:srgbClr val="3F4753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8" name="Graphic 17">
            <a:extLst>
              <a:ext uri="{FF2B5EF4-FFF2-40B4-BE49-F238E27FC236}">
                <a16:creationId xmlns:a16="http://schemas.microsoft.com/office/drawing/2014/main" id="{E15F1F22-6EC6-1EE4-2619-29BE75B49AC2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535034" y="1028569"/>
            <a:ext cx="164261" cy="164261"/>
          </a:xfrm>
          <a:prstGeom prst="rect">
            <a:avLst/>
          </a:prstGeom>
        </p:spPr>
      </p:pic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2B77C29A-9BE0-38C1-34CC-E066CD036272}"/>
              </a:ext>
            </a:extLst>
          </p:cNvPr>
          <p:cNvCxnSpPr>
            <a:cxnSpLocks/>
          </p:cNvCxnSpPr>
          <p:nvPr/>
        </p:nvCxnSpPr>
        <p:spPr>
          <a:xfrm flipV="1">
            <a:off x="7617165" y="1282982"/>
            <a:ext cx="0" cy="3699216"/>
          </a:xfrm>
          <a:prstGeom prst="line">
            <a:avLst/>
          </a:prstGeom>
          <a:ln w="15875" cap="rnd">
            <a:solidFill>
              <a:srgbClr val="3F4753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Graphic 4">
            <a:extLst>
              <a:ext uri="{FF2B5EF4-FFF2-40B4-BE49-F238E27FC236}">
                <a16:creationId xmlns:a16="http://schemas.microsoft.com/office/drawing/2014/main" id="{3173FA88-7705-7C75-A226-8CD256AB2F0A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97123" y="6092825"/>
            <a:ext cx="1700209" cy="40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5250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3" orient="horz" pos="2160">
          <p15:clr>
            <a:srgbClr val="FBAE40"/>
          </p15:clr>
        </p15:guide>
        <p15:guide id="4" pos="3840">
          <p15:clr>
            <a:srgbClr val="FBAE40"/>
          </p15:clr>
        </p15:guide>
      </p15:sldGuideLst>
    </p:ext>
  </p:extLst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theme" Target="../theme/theme1.xml"/><Relationship Id="rId16" Type="http://schemas.openxmlformats.org/officeDocument/2006/relationships/image" Target="../media/image1.sv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A1965CB-D0C6-0B3A-5347-B5CC817E8D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8A4675-9E0F-9606-1BEA-92A1D2A37A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53CD4407-F797-F45C-02CC-8429920070BF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197123" y="6092825"/>
            <a:ext cx="1700209" cy="40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56451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  <p:sldLayoutId id="2147483704" r:id="rId14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venir Next LT Pro" panose="020B05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venir Next LT Pro" panose="020B05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venir Next LT Pro" panose="020B05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venir Next LT Pro" panose="020B05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venir Next LT Pro" panose="020B05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venir Next LT Pro" panose="020B05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venir Next LT Pro" panose="020B05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venir Next LT Pro" panose="020B05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venir Next LT Pro" panose="020B05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9.png"/><Relationship Id="rId3" Type="http://schemas.openxmlformats.org/officeDocument/2006/relationships/image" Target="../media/image20.png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9.png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9.png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9.png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9.png"/><Relationship Id="rId3" Type="http://schemas.openxmlformats.org/officeDocument/2006/relationships/image" Target="../media/image20.png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9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9.png"/><Relationship Id="rId3" Type="http://schemas.openxmlformats.org/officeDocument/2006/relationships/image" Target="../media/image20.png"/></Relationships>
</file>

<file path=ppt/slides/_rels/slide2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9.png"/></Relationships>
</file>

<file path=ppt/slides/_rels/slide2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9.png"/></Relationships>
</file>

<file path=ppt/slides/_rels/slide2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9.png"/></Relationships>
</file>

<file path=ppt/slides/_rels/slide2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8.png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9.png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9.png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9.png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9.png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365760" y="1783080"/>
            <a:ext cx="91440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100" b="1" i="0" spc="220">
                <a:solidFill>
                  <a:srgbClr val="FBAE40"/>
                </a:solidFill>
                <a:latin typeface="Avenir Next LT Pro"/>
              </a:rPr>
              <a:t>BUSINESS CONTEXT  ·  ORGANISATIONS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29184" y="2148840"/>
            <a:ext cx="10607040" cy="9144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4000" b="1" i="0">
                <a:solidFill>
                  <a:srgbClr val="FFFFFF"/>
                </a:solidFill>
                <a:latin typeface="Avenir Next LT Pro"/>
              </a:rPr>
              <a:t>The Business Environment</a:t>
            </a:r>
          </a:p>
        </p:txBody>
      </p:sp>
      <p:cxnSp>
        <p:nvCxnSpPr>
          <p:cNvPr id="4" name="Connector 3"/>
          <p:cNvCxnSpPr/>
          <p:nvPr/>
        </p:nvCxnSpPr>
        <p:spPr>
          <a:xfrm>
            <a:off x="365760" y="3063240"/>
            <a:ext cx="1280159" cy="0"/>
          </a:xfrm>
          <a:prstGeom prst="bentConnector3">
            <a:avLst/>
          </a:prstGeom>
          <a:ln w="38100">
            <a:solidFill>
              <a:srgbClr val="FBAE4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365760" y="3246120"/>
            <a:ext cx="8778240" cy="10972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500" b="0" i="0">
                <a:solidFill>
                  <a:srgbClr val="CFE3FF"/>
                </a:solidFill>
                <a:latin typeface="Avenir Next LT Pro"/>
              </a:rPr>
              <a:t>Every piece of software is built for an organisation.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65760" y="6437376"/>
            <a:ext cx="82296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850" b="0" i="0" spc="50">
                <a:solidFill>
                  <a:srgbClr val="CFE3FF"/>
                </a:solidFill>
                <a:latin typeface="Avenir Next LT Pro"/>
              </a:rPr>
              <a:t>Lesson 39  ·  Content Area 5: Business Context</a:t>
            </a:r>
          </a:p>
        </p:txBody>
      </p:sp>
    </p:spTree>
  </p:cSld>
  <p:clrMapOvr>
    <a:masterClrMapping/>
  </p:clrMapOvr>
  <p:transition spd="slow">
    <p:cover/>
  </p:transition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365760" y="548640"/>
            <a:ext cx="91440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100" b="1" i="0" spc="220">
                <a:solidFill>
                  <a:srgbClr val="FBAE40"/>
                </a:solidFill>
                <a:latin typeface="Avenir Next LT Pro"/>
              </a:rPr>
              <a:t>SECTORS · VOLUNTARY &amp; CHARITY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29184" y="841248"/>
            <a:ext cx="11338560" cy="9144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2800" b="1" i="0">
                <a:solidFill>
                  <a:srgbClr val="0E2841"/>
                </a:solidFill>
                <a:latin typeface="Avenir Next LT Pro"/>
              </a:rPr>
              <a:t>The Voluntary &amp; Charity Sector</a:t>
            </a:r>
          </a:p>
        </p:txBody>
      </p:sp>
      <p:cxnSp>
        <p:nvCxnSpPr>
          <p:cNvPr id="4" name="Connector 3"/>
          <p:cNvCxnSpPr/>
          <p:nvPr/>
        </p:nvCxnSpPr>
        <p:spPr>
          <a:xfrm>
            <a:off x="365760" y="1463040"/>
            <a:ext cx="1005840" cy="0"/>
          </a:xfrm>
          <a:prstGeom prst="bentConnector3">
            <a:avLst/>
          </a:prstGeom>
          <a:ln w="31750">
            <a:solidFill>
              <a:srgbClr val="FBAE4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365760" y="1993392"/>
            <a:ext cx="557784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800" b="1" i="0">
                <a:solidFill>
                  <a:srgbClr val="0E2841"/>
                </a:solidFill>
                <a:latin typeface="Avenir Next LT Pro"/>
              </a:rPr>
              <a:t>Not for profit, run for a cause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65760" y="2578608"/>
            <a:ext cx="5577840" cy="2240197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4000"/>
              </a:lnSpc>
            </a:pPr>
            <a:r>
              <a:rPr sz="1350" b="0" i="0">
                <a:solidFill>
                  <a:srgbClr val="526478"/>
                </a:solidFill>
                <a:latin typeface="Avenir Next LT Pro"/>
              </a:rPr>
              <a:t>The voluntary sector is made up of charities.</a:t>
            </a:r>
          </a:p>
          <a:p>
            <a:pPr>
              <a:lnSpc>
                <a:spcPct val="114000"/>
              </a:lnSpc>
              <a:spcBef>
                <a:spcPts val="1115"/>
              </a:spcBef>
            </a:pPr>
            <a:r>
              <a:rPr sz="1350" b="0" i="0">
                <a:solidFill>
                  <a:srgbClr val="526478"/>
                </a:solidFill>
                <a:latin typeface="Avenir Next LT Pro"/>
              </a:rPr>
              <a:t>It also includes other not-for-profit organisations.</a:t>
            </a:r>
          </a:p>
          <a:p>
            <a:pPr>
              <a:lnSpc>
                <a:spcPct val="114000"/>
              </a:lnSpc>
              <a:spcBef>
                <a:spcPts val="1115"/>
              </a:spcBef>
            </a:pPr>
            <a:r>
              <a:rPr sz="1350" b="0" i="0">
                <a:solidFill>
                  <a:srgbClr val="526478"/>
                </a:solidFill>
                <a:latin typeface="Avenir Next LT Pro"/>
              </a:rPr>
              <a:t>These exist to support a cause.</a:t>
            </a:r>
          </a:p>
          <a:p>
            <a:pPr>
              <a:lnSpc>
                <a:spcPct val="114000"/>
              </a:lnSpc>
              <a:spcBef>
                <a:spcPts val="1115"/>
              </a:spcBef>
            </a:pPr>
            <a:r>
              <a:rPr sz="1350" b="0" i="0">
                <a:solidFill>
                  <a:srgbClr val="526478"/>
                </a:solidFill>
                <a:latin typeface="Avenir Next LT Pro"/>
              </a:rPr>
              <a:t>They do not make money for owners.</a:t>
            </a:r>
          </a:p>
          <a:p>
            <a:pPr>
              <a:lnSpc>
                <a:spcPct val="114000"/>
              </a:lnSpc>
              <a:spcBef>
                <a:spcPts val="1115"/>
              </a:spcBef>
            </a:pPr>
            <a:r>
              <a:rPr sz="1350" b="0" i="0">
                <a:solidFill>
                  <a:srgbClr val="526478"/>
                </a:solidFill>
                <a:latin typeface="Avenir Next LT Pro"/>
              </a:rPr>
              <a:t>Any surplus is reinvested into their work.</a:t>
            </a:r>
          </a:p>
          <a:p>
            <a:pPr>
              <a:lnSpc>
                <a:spcPct val="114000"/>
              </a:lnSpc>
              <a:spcBef>
                <a:spcPts val="1115"/>
              </a:spcBef>
            </a:pPr>
            <a:r>
              <a:rPr sz="1350" b="0" i="0">
                <a:solidFill>
                  <a:srgbClr val="526478"/>
                </a:solidFill>
                <a:latin typeface="Avenir Next LT Pro"/>
              </a:rPr>
              <a:t>Many rely on volunteers and public donations.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65760" y="5090681"/>
            <a:ext cx="557784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100" b="1" i="0" spc="220">
                <a:solidFill>
                  <a:srgbClr val="FBAE40"/>
                </a:solidFill>
                <a:latin typeface="Avenir Next LT Pro"/>
              </a:rPr>
              <a:t>UK EXAMPLES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65760" y="5419865"/>
            <a:ext cx="5577840" cy="34085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4000"/>
              </a:lnSpc>
            </a:pPr>
            <a:r>
              <a:rPr sz="1300" b="0" i="1">
                <a:solidFill>
                  <a:srgbClr val="0E2841"/>
                </a:solidFill>
                <a:latin typeface="Avenir Next LT Pro"/>
              </a:rPr>
              <a:t>The British Heart Foundation, Age UK and local food banks.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355080" y="1874520"/>
            <a:ext cx="544068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100" b="1" i="0" spc="220">
                <a:solidFill>
                  <a:srgbClr val="3F4753"/>
                </a:solidFill>
                <a:latin typeface="Avenir Next LT Pro"/>
              </a:rPr>
              <a:t>WHERE A CHARITY'S MONEY GOES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6629400" y="2304288"/>
            <a:ext cx="2286000" cy="457200"/>
          </a:xfrm>
          <a:prstGeom prst="roundRect">
            <a:avLst>
              <a:gd name="adj" fmla="val 12000"/>
            </a:avLst>
          </a:prstGeom>
          <a:solidFill>
            <a:srgbClr val="EAF2FB"/>
          </a:solidFill>
          <a:ln w="15875">
            <a:solidFill>
              <a:srgbClr val="398FF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18288" rIns="18288" tIns="18288" bIns="18288"/>
          <a:lstStyle/>
          <a:p>
            <a:pPr algn="ctr"/>
            <a:r>
              <a:rPr sz="1150" b="1" i="0">
                <a:solidFill>
                  <a:srgbClr val="0E2841"/>
                </a:solidFill>
                <a:latin typeface="Avenir Next LT Pro"/>
              </a:rPr>
              <a:t>Public donations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9235440" y="2304288"/>
            <a:ext cx="2286000" cy="457200"/>
          </a:xfrm>
          <a:prstGeom prst="roundRect">
            <a:avLst>
              <a:gd name="adj" fmla="val 12000"/>
            </a:avLst>
          </a:prstGeom>
          <a:solidFill>
            <a:srgbClr val="EAF2FB"/>
          </a:solidFill>
          <a:ln w="15875">
            <a:solidFill>
              <a:srgbClr val="398FF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18288" rIns="18288" tIns="18288" bIns="18288"/>
          <a:lstStyle/>
          <a:p>
            <a:pPr algn="ctr"/>
            <a:r>
              <a:rPr sz="1150" b="1" i="0">
                <a:solidFill>
                  <a:srgbClr val="0E2841"/>
                </a:solidFill>
                <a:latin typeface="Avenir Next LT Pro"/>
              </a:rPr>
              <a:t>Volunteers</a:t>
            </a:r>
          </a:p>
        </p:txBody>
      </p:sp>
      <p:cxnSp>
        <p:nvCxnSpPr>
          <p:cNvPr id="12" name="Connector 11"/>
          <p:cNvCxnSpPr/>
          <p:nvPr/>
        </p:nvCxnSpPr>
        <p:spPr>
          <a:xfrm>
            <a:off x="7772400" y="2779776"/>
            <a:ext cx="1005840" cy="310896"/>
          </a:xfrm>
          <a:prstGeom prst="line">
            <a:avLst/>
          </a:prstGeom>
          <a:ln w="20320">
            <a:solidFill>
              <a:srgbClr val="398FFC"/>
            </a:solidFill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Connector 12"/>
          <p:cNvCxnSpPr/>
          <p:nvPr/>
        </p:nvCxnSpPr>
        <p:spPr>
          <a:xfrm flipH="1">
            <a:off x="9372600" y="2779776"/>
            <a:ext cx="1005840" cy="310896"/>
          </a:xfrm>
          <a:prstGeom prst="line">
            <a:avLst/>
          </a:prstGeom>
          <a:ln w="20320">
            <a:solidFill>
              <a:srgbClr val="398FFC"/>
            </a:solidFill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Rounded Rectangle 13"/>
          <p:cNvSpPr/>
          <p:nvPr/>
        </p:nvSpPr>
        <p:spPr>
          <a:xfrm>
            <a:off x="7772400" y="3127248"/>
            <a:ext cx="2606040" cy="493776"/>
          </a:xfrm>
          <a:prstGeom prst="roundRect">
            <a:avLst>
              <a:gd name="adj" fmla="val 10000"/>
            </a:avLst>
          </a:prstGeom>
          <a:solidFill>
            <a:srgbClr val="0E284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18288" rIns="18288" tIns="18288" bIns="18288"/>
          <a:lstStyle/>
          <a:p>
            <a:pPr algn="ctr"/>
            <a:r>
              <a:rPr sz="1250" b="1" i="0">
                <a:solidFill>
                  <a:srgbClr val="FFFFFF"/>
                </a:solidFill>
                <a:latin typeface="Avenir Next LT Pro"/>
              </a:rPr>
              <a:t>The charity</a:t>
            </a:r>
          </a:p>
        </p:txBody>
      </p:sp>
      <p:cxnSp>
        <p:nvCxnSpPr>
          <p:cNvPr id="15" name="Connector 14"/>
          <p:cNvCxnSpPr/>
          <p:nvPr/>
        </p:nvCxnSpPr>
        <p:spPr>
          <a:xfrm>
            <a:off x="9075420" y="3639312"/>
            <a:ext cx="0" cy="219456"/>
          </a:xfrm>
          <a:prstGeom prst="line">
            <a:avLst/>
          </a:prstGeom>
          <a:ln w="22860">
            <a:solidFill>
              <a:srgbClr val="398FFC"/>
            </a:solidFill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Rounded Rectangle 15"/>
          <p:cNvSpPr/>
          <p:nvPr/>
        </p:nvSpPr>
        <p:spPr>
          <a:xfrm>
            <a:off x="7772400" y="3877056"/>
            <a:ext cx="2606040" cy="475488"/>
          </a:xfrm>
          <a:prstGeom prst="roundRect">
            <a:avLst>
              <a:gd name="adj" fmla="val 12000"/>
            </a:avLst>
          </a:prstGeom>
          <a:solidFill>
            <a:srgbClr val="FBAE4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18288" rIns="18288" tIns="18288" bIns="18288"/>
          <a:lstStyle/>
          <a:p>
            <a:pPr algn="ctr"/>
            <a:r>
              <a:rPr sz="1200" b="1" i="0">
                <a:solidFill>
                  <a:srgbClr val="0E2841"/>
                </a:solidFill>
                <a:latin typeface="Avenir Next LT Pro"/>
              </a:rPr>
              <a:t>Any surplus</a:t>
            </a:r>
          </a:p>
        </p:txBody>
      </p:sp>
      <p:cxnSp>
        <p:nvCxnSpPr>
          <p:cNvPr id="17" name="Connector 16"/>
          <p:cNvCxnSpPr/>
          <p:nvPr/>
        </p:nvCxnSpPr>
        <p:spPr>
          <a:xfrm>
            <a:off x="9075420" y="4370831"/>
            <a:ext cx="0" cy="219457"/>
          </a:xfrm>
          <a:prstGeom prst="line">
            <a:avLst/>
          </a:prstGeom>
          <a:ln w="25400">
            <a:solidFill>
              <a:srgbClr val="FBAE40"/>
            </a:solidFill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Rounded Rectangle 17"/>
          <p:cNvSpPr/>
          <p:nvPr/>
        </p:nvSpPr>
        <p:spPr>
          <a:xfrm>
            <a:off x="7315200" y="4608576"/>
            <a:ext cx="3520440" cy="493776"/>
          </a:xfrm>
          <a:prstGeom prst="roundRect">
            <a:avLst>
              <a:gd name="adj" fmla="val 12000"/>
            </a:avLst>
          </a:prstGeom>
          <a:solidFill>
            <a:srgbClr val="EAF2FB"/>
          </a:solidFill>
          <a:ln w="15875">
            <a:solidFill>
              <a:srgbClr val="398FF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18288" rIns="18288" tIns="18288" bIns="18288"/>
          <a:lstStyle/>
          <a:p>
            <a:pPr algn="ctr"/>
            <a:r>
              <a:rPr sz="1200" b="1" i="0">
                <a:solidFill>
                  <a:srgbClr val="0E2841"/>
                </a:solidFill>
                <a:latin typeface="Avenir Next LT Pro"/>
              </a:rPr>
              <a:t>Reinvested into its work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355080" y="5193792"/>
            <a:ext cx="5440680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/>
            <a:r>
              <a:rPr sz="1100" b="0" i="1">
                <a:solidFill>
                  <a:srgbClr val="526478"/>
                </a:solidFill>
                <a:latin typeface="Avenir Next LT Pro"/>
              </a:rPr>
              <a:t>Never paid out as profit.</a:t>
            </a:r>
          </a:p>
        </p:txBody>
      </p:sp>
      <p:cxnSp>
        <p:nvCxnSpPr>
          <p:cNvPr id="20" name="Connector 19"/>
          <p:cNvCxnSpPr/>
          <p:nvPr/>
        </p:nvCxnSpPr>
        <p:spPr>
          <a:xfrm>
            <a:off x="6089904" y="1828800"/>
            <a:ext cx="0" cy="3749040"/>
          </a:xfrm>
          <a:prstGeom prst="bentConnector3">
            <a:avLst/>
          </a:prstGeom>
          <a:ln w="15875">
            <a:solidFill>
              <a:srgbClr val="3F4753"/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1" name="Picture 20" descr="sta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2180" y="1627632"/>
            <a:ext cx="155448" cy="155448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365760" y="6437376"/>
            <a:ext cx="82296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850" b="0" i="0" spc="50">
                <a:solidFill>
                  <a:srgbClr val="526478"/>
                </a:solidFill>
                <a:latin typeface="Avenir Next LT Pro"/>
              </a:rPr>
              <a:t>KnowItAll Ninja  ·  T-Level Digital Software Development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365760" y="5760720"/>
            <a:ext cx="8412480" cy="502920"/>
          </a:xfrm>
          <a:prstGeom prst="roundRect">
            <a:avLst>
              <a:gd name="adj" fmla="val 50000"/>
            </a:avLst>
          </a:prstGeom>
          <a:solidFill>
            <a:srgbClr val="FBAE4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24" name="Picture 23" descr="qbad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056" y="5843016"/>
            <a:ext cx="338328" cy="338328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969264" y="5760720"/>
            <a:ext cx="7626096" cy="5029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/>
            <a:r>
              <a:rPr sz="1400" b="1" i="0">
                <a:solidFill>
                  <a:srgbClr val="1B1464"/>
                </a:solidFill>
                <a:latin typeface="Avenir Next LT Pro"/>
              </a:rPr>
              <a:t>A charity still takes money in — so what makes it not-for-profit?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2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accel="20000" decel="2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accel="20000" decel="2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accel="20000" decel="2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1883" y="2356471"/>
            <a:ext cx="6675120" cy="1019389"/>
          </a:xfrm>
        </p:spPr>
        <p:txBody>
          <a:bodyPr/>
          <a:lstStyle/>
          <a:p>
            <a:r>
              <a:t>Worksheet 39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3" sz="quarter"/>
          </p:nvPr>
        </p:nvSpPr>
        <p:spPr/>
        <p:txBody>
          <a:bodyPr/>
          <a:lstStyle/>
          <a:p>
            <a:r>
              <a:t>20 minutes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4" sz="quarter"/>
          </p:nvPr>
        </p:nvSpPr>
        <p:spPr/>
        <p:txBody>
          <a:bodyPr/>
          <a:lstStyle/>
          <a:p>
            <a:r>
              <a:t>Task 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5760" y="6437376"/>
            <a:ext cx="82296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850" b="0" i="0" spc="50">
                <a:solidFill>
                  <a:srgbClr val="526478"/>
                </a:solidFill>
                <a:latin typeface="Avenir Next LT Pro"/>
              </a:rPr>
              <a:t>KnowItAll Ninja  ·  T-Level Digital Software Development</a:t>
            </a:r>
          </a:p>
        </p:txBody>
      </p:sp>
    </p:spTree>
  </p:cSld>
  <p:clrMapOvr>
    <a:masterClrMapping/>
  </p:clrMapOvr>
  <p:transition spd="slow">
    <p:cover/>
  </p:transition>
</p:sld>
</file>

<file path=ppt/slides/slide12.xml><?xml version="1.0" encoding="utf-8"?>
<p:sld xmlns:a="http://schemas.openxmlformats.org/drawingml/2006/main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365760" y="2240280"/>
            <a:ext cx="91440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100" b="1" i="0" spc="220">
                <a:solidFill>
                  <a:srgbClr val="FBAE40"/>
                </a:solidFill>
                <a:latin typeface="Avenir Next LT Pro"/>
              </a:rPr>
              <a:t>SECTION TWO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29184" y="2615184"/>
            <a:ext cx="9692640" cy="9144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4000" b="1" i="0">
                <a:solidFill>
                  <a:srgbClr val="FFFFFF"/>
                </a:solidFill>
                <a:latin typeface="Avenir Next LT Pro"/>
              </a:rPr>
              <a:t>Business Models</a:t>
            </a:r>
          </a:p>
        </p:txBody>
      </p:sp>
      <p:cxnSp>
        <p:nvCxnSpPr>
          <p:cNvPr id="4" name="Connector 3"/>
          <p:cNvCxnSpPr/>
          <p:nvPr/>
        </p:nvCxnSpPr>
        <p:spPr>
          <a:xfrm>
            <a:off x="365760" y="3529584"/>
            <a:ext cx="1280159" cy="0"/>
          </a:xfrm>
          <a:prstGeom prst="bentConnector3">
            <a:avLst/>
          </a:prstGeom>
          <a:ln w="38100">
            <a:solidFill>
              <a:srgbClr val="FBAE4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365760" y="3712463"/>
            <a:ext cx="7132320" cy="9144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500" b="0" i="0">
                <a:solidFill>
                  <a:srgbClr val="CFE3FF"/>
                </a:solidFill>
                <a:latin typeface="Avenir Next LT Pro"/>
              </a:rPr>
              <a:t>Who an organisation sells to — and why that shapes the software it needs.</a:t>
            </a:r>
          </a:p>
        </p:txBody>
      </p:sp>
    </p:spTree>
  </p:cSld>
  <p:clrMapOvr>
    <a:masterClrMapping/>
  </p:clrMapOvr>
  <p:transition spd="slow">
    <p:cover/>
  </p:transition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365760" y="548640"/>
            <a:ext cx="91440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100" b="1" i="0" spc="220">
                <a:solidFill>
                  <a:srgbClr val="FBAE40"/>
                </a:solidFill>
                <a:latin typeface="Avenir Next LT Pro"/>
              </a:rPr>
              <a:t>BUSINESS MODELS · WHAT THEY ARE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29184" y="841248"/>
            <a:ext cx="11338560" cy="9144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2800" b="1" i="0">
                <a:solidFill>
                  <a:srgbClr val="0E2841"/>
                </a:solidFill>
                <a:latin typeface="Avenir Next LT Pro"/>
              </a:rPr>
              <a:t>Who an organisation sells to</a:t>
            </a:r>
          </a:p>
        </p:txBody>
      </p:sp>
      <p:cxnSp>
        <p:nvCxnSpPr>
          <p:cNvPr id="4" name="Connector 3"/>
          <p:cNvCxnSpPr/>
          <p:nvPr/>
        </p:nvCxnSpPr>
        <p:spPr>
          <a:xfrm>
            <a:off x="365760" y="1463040"/>
            <a:ext cx="1005840" cy="0"/>
          </a:xfrm>
          <a:prstGeom prst="bentConnector3">
            <a:avLst/>
          </a:prstGeom>
          <a:ln w="31750">
            <a:solidFill>
              <a:srgbClr val="FBAE4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Rectangle 4"/>
          <p:cNvSpPr/>
          <p:nvPr/>
        </p:nvSpPr>
        <p:spPr>
          <a:xfrm>
            <a:off x="365760" y="1993392"/>
            <a:ext cx="82296" cy="1024128"/>
          </a:xfrm>
          <a:prstGeom prst="rect">
            <a:avLst/>
          </a:prstGeom>
          <a:solidFill>
            <a:srgbClr val="398F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109728" rIns="109728" tIns="109728" bIns="109728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685800" y="1993392"/>
            <a:ext cx="10789920" cy="10241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/>
            <a:r>
              <a:rPr sz="2000" b="0" i="0">
                <a:solidFill>
                  <a:srgbClr val="0E2841"/>
                </a:solidFill>
                <a:latin typeface="Avenir Next LT Pro"/>
              </a:rPr>
              <a:t>A business model describes </a:t>
            </a:r>
            <a:r>
              <a:rPr sz="2000" b="1" i="0">
                <a:solidFill>
                  <a:srgbClr val="398FFC"/>
                </a:solidFill>
                <a:latin typeface="Avenir Next LT Pro"/>
              </a:rPr>
              <a:t>who an organisation sells its products or services to.</a:t>
            </a:r>
          </a:p>
          <a:p>
            <a:pPr>
              <a:spcBef>
                <a:spcPts val="800"/>
              </a:spcBef>
            </a:pPr>
            <a:r>
              <a:rPr sz="1400" b="0" i="0">
                <a:solidFill>
                  <a:srgbClr val="526478"/>
                </a:solidFill>
                <a:latin typeface="Avenir Next LT Pro"/>
              </a:rPr>
              <a:t>The model shapes the software: selling to the public needs very different systems from selling to firms.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65760" y="3566160"/>
            <a:ext cx="91440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100" b="1" i="0" spc="220">
                <a:solidFill>
                  <a:srgbClr val="FBAE40"/>
                </a:solidFill>
                <a:latin typeface="Avenir Next LT Pro"/>
              </a:rPr>
              <a:t>IN THIS SECTION</a:t>
            </a:r>
          </a:p>
        </p:txBody>
      </p:sp>
      <p:cxnSp>
        <p:nvCxnSpPr>
          <p:cNvPr id="8" name="Connector 7"/>
          <p:cNvCxnSpPr/>
          <p:nvPr/>
        </p:nvCxnSpPr>
        <p:spPr>
          <a:xfrm>
            <a:off x="3913632" y="4114800"/>
            <a:ext cx="0" cy="1325880"/>
          </a:xfrm>
          <a:prstGeom prst="bentConnector3">
            <a:avLst/>
          </a:prstGeom>
          <a:ln w="15875">
            <a:solidFill>
              <a:srgbClr val="3F4753"/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Picture 8" descr="sta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5908" y="3913632"/>
            <a:ext cx="155448" cy="155448"/>
          </a:xfrm>
          <a:prstGeom prst="rect">
            <a:avLst/>
          </a:prstGeom>
        </p:spPr>
      </p:pic>
      <p:cxnSp>
        <p:nvCxnSpPr>
          <p:cNvPr id="10" name="Connector 9"/>
          <p:cNvCxnSpPr/>
          <p:nvPr/>
        </p:nvCxnSpPr>
        <p:spPr>
          <a:xfrm>
            <a:off x="7607808" y="4114800"/>
            <a:ext cx="0" cy="1325880"/>
          </a:xfrm>
          <a:prstGeom prst="bentConnector3">
            <a:avLst/>
          </a:prstGeom>
          <a:ln w="15875">
            <a:solidFill>
              <a:srgbClr val="3F4753"/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1" name="Picture 10" descr="sta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0083" y="3913632"/>
            <a:ext cx="155448" cy="155448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65760" y="4114800"/>
            <a:ext cx="338328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500" b="1" i="0">
                <a:solidFill>
                  <a:srgbClr val="398FFC"/>
                </a:solidFill>
                <a:latin typeface="Avenir Next LT Pro"/>
              </a:rPr>
              <a:t>B2C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65760" y="4498848"/>
            <a:ext cx="3383280" cy="9144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400" b="0" i="0">
                <a:solidFill>
                  <a:srgbClr val="526478"/>
                </a:solidFill>
                <a:latin typeface="Avenir Next LT Pro"/>
              </a:rPr>
              <a:t>Business to Customer: sells directly to individual customers.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078224" y="4114800"/>
            <a:ext cx="338328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500" b="1" i="0">
                <a:solidFill>
                  <a:srgbClr val="398FFC"/>
                </a:solidFill>
                <a:latin typeface="Avenir Next LT Pro"/>
              </a:rPr>
              <a:t>B2B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078224" y="4498848"/>
            <a:ext cx="3383280" cy="9144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400" b="0" i="0">
                <a:solidFill>
                  <a:srgbClr val="526478"/>
                </a:solidFill>
                <a:latin typeface="Avenir Next LT Pro"/>
              </a:rPr>
              <a:t>Business to Business: sells to other businesses.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754112" y="4114800"/>
            <a:ext cx="338328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500" b="1" i="0">
                <a:solidFill>
                  <a:srgbClr val="398FFC"/>
                </a:solidFill>
                <a:latin typeface="Avenir Next LT Pro"/>
              </a:rPr>
              <a:t>B2M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754112" y="4498848"/>
            <a:ext cx="3383280" cy="9144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400" b="0" i="0">
                <a:solidFill>
                  <a:srgbClr val="526478"/>
                </a:solidFill>
                <a:latin typeface="Avenir Next LT Pro"/>
              </a:rPr>
              <a:t>Business to Many: sells to both at the same time.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65760" y="6437376"/>
            <a:ext cx="82296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850" b="0" i="0" spc="50">
                <a:solidFill>
                  <a:srgbClr val="526478"/>
                </a:solidFill>
                <a:latin typeface="Avenir Next LT Pro"/>
              </a:rPr>
              <a:t>KnowItAll Ninja  ·  T-Level Digital Software Development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2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accel="20000" decel="2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accel="20000" decel="2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accel="20000" decel="2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accel="20000" decel="2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365760" y="548640"/>
            <a:ext cx="91440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100" b="1" i="0" spc="220">
                <a:solidFill>
                  <a:srgbClr val="FBAE40"/>
                </a:solidFill>
                <a:latin typeface="Avenir Next LT Pro"/>
              </a:rPr>
              <a:t>MODELS · B2C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29184" y="841248"/>
            <a:ext cx="11338560" cy="9144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2800" b="1" i="0">
                <a:solidFill>
                  <a:srgbClr val="0E2841"/>
                </a:solidFill>
                <a:latin typeface="Avenir Next LT Pro"/>
              </a:rPr>
              <a:t>Business to Customer (B2C)</a:t>
            </a:r>
          </a:p>
        </p:txBody>
      </p:sp>
      <p:cxnSp>
        <p:nvCxnSpPr>
          <p:cNvPr id="4" name="Connector 3"/>
          <p:cNvCxnSpPr/>
          <p:nvPr/>
        </p:nvCxnSpPr>
        <p:spPr>
          <a:xfrm>
            <a:off x="365760" y="1463040"/>
            <a:ext cx="1005840" cy="0"/>
          </a:xfrm>
          <a:prstGeom prst="bentConnector3">
            <a:avLst/>
          </a:prstGeom>
          <a:ln w="31750">
            <a:solidFill>
              <a:srgbClr val="FBAE4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365760" y="1993392"/>
            <a:ext cx="557784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800" b="1" i="0">
                <a:solidFill>
                  <a:srgbClr val="0E2841"/>
                </a:solidFill>
                <a:latin typeface="Avenir Next LT Pro"/>
              </a:rPr>
              <a:t>Selling directly to the public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65760" y="2578608"/>
            <a:ext cx="5577840" cy="2240197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4000"/>
              </a:lnSpc>
            </a:pPr>
            <a:r>
              <a:rPr sz="1350" b="0" i="0">
                <a:solidFill>
                  <a:srgbClr val="526478"/>
                </a:solidFill>
                <a:latin typeface="Avenir Next LT Pro"/>
              </a:rPr>
              <a:t>A B2C organisation sells to individual members of the public.</a:t>
            </a:r>
          </a:p>
          <a:p>
            <a:pPr>
              <a:lnSpc>
                <a:spcPct val="114000"/>
              </a:lnSpc>
              <a:spcBef>
                <a:spcPts val="1115"/>
              </a:spcBef>
            </a:pPr>
            <a:r>
              <a:rPr sz="1350" b="0" i="0">
                <a:solidFill>
                  <a:srgbClr val="526478"/>
                </a:solidFill>
                <a:latin typeface="Avenir Next LT Pro"/>
              </a:rPr>
              <a:t>It sells to them directly.</a:t>
            </a:r>
          </a:p>
          <a:p>
            <a:pPr>
              <a:lnSpc>
                <a:spcPct val="114000"/>
              </a:lnSpc>
              <a:spcBef>
                <a:spcPts val="1115"/>
              </a:spcBef>
            </a:pPr>
            <a:r>
              <a:rPr sz="1350" b="0" i="0">
                <a:solidFill>
                  <a:srgbClr val="526478"/>
                </a:solidFill>
                <a:latin typeface="Avenir Next LT Pro"/>
              </a:rPr>
              <a:t>This is the model most of us use every day.</a:t>
            </a:r>
          </a:p>
          <a:p>
            <a:pPr>
              <a:lnSpc>
                <a:spcPct val="114000"/>
              </a:lnSpc>
              <a:spcBef>
                <a:spcPts val="1115"/>
              </a:spcBef>
            </a:pPr>
            <a:r>
              <a:rPr sz="1350" b="0" i="0">
                <a:solidFill>
                  <a:srgbClr val="526478"/>
                </a:solidFill>
                <a:latin typeface="Avenir Next LT Pro"/>
              </a:rPr>
              <a:t>Sales are high in volume but low in value.</a:t>
            </a:r>
          </a:p>
          <a:p>
            <a:pPr>
              <a:lnSpc>
                <a:spcPct val="114000"/>
              </a:lnSpc>
              <a:spcBef>
                <a:spcPts val="1115"/>
              </a:spcBef>
            </a:pPr>
            <a:r>
              <a:rPr sz="1350" b="0" i="0">
                <a:solidFill>
                  <a:srgbClr val="526478"/>
                </a:solidFill>
                <a:latin typeface="Avenir Next LT Pro"/>
              </a:rPr>
              <a:t>B2C software includes online shops and mobile apps.</a:t>
            </a:r>
          </a:p>
          <a:p>
            <a:pPr>
              <a:lnSpc>
                <a:spcPct val="114000"/>
              </a:lnSpc>
              <a:spcBef>
                <a:spcPts val="1115"/>
              </a:spcBef>
            </a:pPr>
            <a:r>
              <a:rPr sz="1350" b="0" i="0">
                <a:solidFill>
                  <a:srgbClr val="526478"/>
                </a:solidFill>
                <a:latin typeface="Avenir Next LT Pro"/>
              </a:rPr>
              <a:t>It must be simple enough for anyone to use.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65760" y="5090681"/>
            <a:ext cx="557784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100" b="1" i="0" spc="220">
                <a:solidFill>
                  <a:srgbClr val="FBAE40"/>
                </a:solidFill>
                <a:latin typeface="Avenir Next LT Pro"/>
              </a:rPr>
              <a:t>UK EXAMPLES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65760" y="5419865"/>
            <a:ext cx="5577840" cy="34085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4000"/>
              </a:lnSpc>
            </a:pPr>
            <a:r>
              <a:rPr sz="1300" b="0" i="1">
                <a:solidFill>
                  <a:srgbClr val="0E2841"/>
                </a:solidFill>
                <a:latin typeface="Avenir Next LT Pro"/>
              </a:rPr>
              <a:t>Tesco selling groceries and Spotify selling subscriptions.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355080" y="1874520"/>
            <a:ext cx="544068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100" b="1" i="0" spc="220">
                <a:solidFill>
                  <a:srgbClr val="3F4753"/>
                </a:solidFill>
                <a:latin typeface="Avenir Next LT Pro"/>
              </a:rPr>
              <a:t>ONE BUSINESS, MANY INDIVIDUAL BUYERS</a:t>
            </a:r>
          </a:p>
        </p:txBody>
      </p:sp>
      <p:sp>
        <p:nvSpPr>
          <p:cNvPr id="10" name="Oval 9"/>
          <p:cNvSpPr/>
          <p:nvPr/>
        </p:nvSpPr>
        <p:spPr>
          <a:xfrm>
            <a:off x="7556418" y="3145536"/>
            <a:ext cx="185074" cy="185074"/>
          </a:xfrm>
          <a:prstGeom prst="ellipse">
            <a:avLst/>
          </a:prstGeom>
          <a:solidFill>
            <a:srgbClr val="398F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18288" rIns="18288" tIns="18288" bIns="18288"/>
          <a:lstStyle/>
          <a:p>
            <a:pPr algn="ctr"/>
            <a:r>
              <a:rPr sz="600" b="0" i="0">
                <a:solidFill>
                  <a:srgbClr val="398FFC"/>
                </a:solidFill>
                <a:latin typeface="Avenir Next LT Pro"/>
              </a:rPr>
              <a:t/>
            </a:r>
          </a:p>
        </p:txBody>
      </p:sp>
      <p:sp>
        <p:nvSpPr>
          <p:cNvPr id="11" name="Round Same Side Corner Rectangle 10"/>
          <p:cNvSpPr/>
          <p:nvPr/>
        </p:nvSpPr>
        <p:spPr>
          <a:xfrm>
            <a:off x="7438644" y="3358042"/>
            <a:ext cx="420624" cy="210312"/>
          </a:xfrm>
          <a:prstGeom prst="round2SameRect">
            <a:avLst>
              <a:gd name="adj1" fmla="val 45000"/>
              <a:gd name="adj2" fmla="val 0"/>
            </a:avLst>
          </a:prstGeom>
          <a:solidFill>
            <a:srgbClr val="398F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18288" rIns="18288" tIns="18288" bIns="18288"/>
          <a:lstStyle/>
          <a:p>
            <a:pPr algn="ctr"/>
            <a:r>
              <a:rPr sz="600" b="0" i="0">
                <a:solidFill>
                  <a:srgbClr val="398FFC"/>
                </a:solidFill>
                <a:latin typeface="Avenir Next LT Pro"/>
              </a:rPr>
              <a:t/>
            </a:r>
          </a:p>
        </p:txBody>
      </p:sp>
      <p:sp>
        <p:nvSpPr>
          <p:cNvPr id="12" name="Oval 11"/>
          <p:cNvSpPr/>
          <p:nvPr/>
        </p:nvSpPr>
        <p:spPr>
          <a:xfrm>
            <a:off x="8269650" y="3145536"/>
            <a:ext cx="185074" cy="185074"/>
          </a:xfrm>
          <a:prstGeom prst="ellipse">
            <a:avLst/>
          </a:prstGeom>
          <a:solidFill>
            <a:srgbClr val="398F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18288" rIns="18288" tIns="18288" bIns="18288"/>
          <a:lstStyle/>
          <a:p>
            <a:pPr algn="ctr"/>
            <a:r>
              <a:rPr sz="600" b="0" i="0">
                <a:solidFill>
                  <a:srgbClr val="398FFC"/>
                </a:solidFill>
                <a:latin typeface="Avenir Next LT Pro"/>
              </a:rPr>
              <a:t/>
            </a:r>
          </a:p>
        </p:txBody>
      </p:sp>
      <p:sp>
        <p:nvSpPr>
          <p:cNvPr id="13" name="Round Same Side Corner Rectangle 12"/>
          <p:cNvSpPr/>
          <p:nvPr/>
        </p:nvSpPr>
        <p:spPr>
          <a:xfrm>
            <a:off x="8151875" y="3358042"/>
            <a:ext cx="420624" cy="210312"/>
          </a:xfrm>
          <a:prstGeom prst="round2SameRect">
            <a:avLst>
              <a:gd name="adj1" fmla="val 45000"/>
              <a:gd name="adj2" fmla="val 0"/>
            </a:avLst>
          </a:prstGeom>
          <a:solidFill>
            <a:srgbClr val="398F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18288" rIns="18288" tIns="18288" bIns="18288"/>
          <a:lstStyle/>
          <a:p>
            <a:pPr algn="ctr"/>
            <a:r>
              <a:rPr sz="600" b="0" i="0">
                <a:solidFill>
                  <a:srgbClr val="398FFC"/>
                </a:solidFill>
                <a:latin typeface="Avenir Next LT Pro"/>
              </a:rPr>
              <a:t/>
            </a:r>
          </a:p>
        </p:txBody>
      </p:sp>
      <p:sp>
        <p:nvSpPr>
          <p:cNvPr id="14" name="Oval 13"/>
          <p:cNvSpPr/>
          <p:nvPr/>
        </p:nvSpPr>
        <p:spPr>
          <a:xfrm>
            <a:off x="8982882" y="3145536"/>
            <a:ext cx="185074" cy="185074"/>
          </a:xfrm>
          <a:prstGeom prst="ellipse">
            <a:avLst/>
          </a:prstGeom>
          <a:solidFill>
            <a:srgbClr val="398F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18288" rIns="18288" tIns="18288" bIns="18288"/>
          <a:lstStyle/>
          <a:p>
            <a:pPr algn="ctr"/>
            <a:r>
              <a:rPr sz="600" b="0" i="0">
                <a:solidFill>
                  <a:srgbClr val="398FFC"/>
                </a:solidFill>
                <a:latin typeface="Avenir Next LT Pro"/>
              </a:rPr>
              <a:t/>
            </a:r>
          </a:p>
        </p:txBody>
      </p:sp>
      <p:sp>
        <p:nvSpPr>
          <p:cNvPr id="15" name="Round Same Side Corner Rectangle 14"/>
          <p:cNvSpPr/>
          <p:nvPr/>
        </p:nvSpPr>
        <p:spPr>
          <a:xfrm>
            <a:off x="8865108" y="3358042"/>
            <a:ext cx="420624" cy="210312"/>
          </a:xfrm>
          <a:prstGeom prst="round2SameRect">
            <a:avLst>
              <a:gd name="adj1" fmla="val 45000"/>
              <a:gd name="adj2" fmla="val 0"/>
            </a:avLst>
          </a:prstGeom>
          <a:solidFill>
            <a:srgbClr val="398F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18288" rIns="18288" tIns="18288" bIns="18288"/>
          <a:lstStyle/>
          <a:p>
            <a:pPr algn="ctr"/>
            <a:r>
              <a:rPr sz="600" b="0" i="0">
                <a:solidFill>
                  <a:srgbClr val="398FFC"/>
                </a:solidFill>
                <a:latin typeface="Avenir Next LT Pro"/>
              </a:rPr>
              <a:t/>
            </a:r>
          </a:p>
        </p:txBody>
      </p:sp>
      <p:sp>
        <p:nvSpPr>
          <p:cNvPr id="16" name="Oval 15"/>
          <p:cNvSpPr/>
          <p:nvPr/>
        </p:nvSpPr>
        <p:spPr>
          <a:xfrm>
            <a:off x="9696114" y="3145536"/>
            <a:ext cx="185074" cy="185074"/>
          </a:xfrm>
          <a:prstGeom prst="ellipse">
            <a:avLst/>
          </a:prstGeom>
          <a:solidFill>
            <a:srgbClr val="398F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18288" rIns="18288" tIns="18288" bIns="18288"/>
          <a:lstStyle/>
          <a:p>
            <a:pPr algn="ctr"/>
            <a:r>
              <a:rPr sz="600" b="0" i="0">
                <a:solidFill>
                  <a:srgbClr val="398FFC"/>
                </a:solidFill>
                <a:latin typeface="Avenir Next LT Pro"/>
              </a:rPr>
              <a:t/>
            </a:r>
          </a:p>
        </p:txBody>
      </p:sp>
      <p:sp>
        <p:nvSpPr>
          <p:cNvPr id="17" name="Round Same Side Corner Rectangle 16"/>
          <p:cNvSpPr/>
          <p:nvPr/>
        </p:nvSpPr>
        <p:spPr>
          <a:xfrm>
            <a:off x="9578340" y="3358042"/>
            <a:ext cx="420624" cy="210312"/>
          </a:xfrm>
          <a:prstGeom prst="round2SameRect">
            <a:avLst>
              <a:gd name="adj1" fmla="val 45000"/>
              <a:gd name="adj2" fmla="val 0"/>
            </a:avLst>
          </a:prstGeom>
          <a:solidFill>
            <a:srgbClr val="398F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18288" rIns="18288" tIns="18288" bIns="18288"/>
          <a:lstStyle/>
          <a:p>
            <a:pPr algn="ctr"/>
            <a:r>
              <a:rPr sz="600" b="0" i="0">
                <a:solidFill>
                  <a:srgbClr val="398FFC"/>
                </a:solidFill>
                <a:latin typeface="Avenir Next LT Pro"/>
              </a:rPr>
              <a:t/>
            </a:r>
          </a:p>
        </p:txBody>
      </p:sp>
      <p:sp>
        <p:nvSpPr>
          <p:cNvPr id="18" name="Oval 17"/>
          <p:cNvSpPr/>
          <p:nvPr/>
        </p:nvSpPr>
        <p:spPr>
          <a:xfrm>
            <a:off x="10409346" y="3145536"/>
            <a:ext cx="185074" cy="185074"/>
          </a:xfrm>
          <a:prstGeom prst="ellipse">
            <a:avLst/>
          </a:prstGeom>
          <a:solidFill>
            <a:srgbClr val="398F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18288" rIns="18288" tIns="18288" bIns="18288"/>
          <a:lstStyle/>
          <a:p>
            <a:pPr algn="ctr"/>
            <a:r>
              <a:rPr sz="600" b="0" i="0">
                <a:solidFill>
                  <a:srgbClr val="398FFC"/>
                </a:solidFill>
                <a:latin typeface="Avenir Next LT Pro"/>
              </a:rPr>
              <a:t/>
            </a:r>
          </a:p>
        </p:txBody>
      </p:sp>
      <p:sp>
        <p:nvSpPr>
          <p:cNvPr id="19" name="Round Same Side Corner Rectangle 18"/>
          <p:cNvSpPr/>
          <p:nvPr/>
        </p:nvSpPr>
        <p:spPr>
          <a:xfrm>
            <a:off x="10291572" y="3358042"/>
            <a:ext cx="420624" cy="210312"/>
          </a:xfrm>
          <a:prstGeom prst="round2SameRect">
            <a:avLst>
              <a:gd name="adj1" fmla="val 45000"/>
              <a:gd name="adj2" fmla="val 0"/>
            </a:avLst>
          </a:prstGeom>
          <a:solidFill>
            <a:srgbClr val="398F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18288" rIns="18288" tIns="18288" bIns="18288"/>
          <a:lstStyle/>
          <a:p>
            <a:pPr algn="ctr"/>
            <a:r>
              <a:rPr sz="600" b="0" i="0">
                <a:solidFill>
                  <a:srgbClr val="398FFC"/>
                </a:solidFill>
                <a:latin typeface="Avenir Next LT Pro"/>
              </a:rPr>
              <a:t/>
            </a:r>
          </a:p>
        </p:txBody>
      </p:sp>
      <p:sp>
        <p:nvSpPr>
          <p:cNvPr id="20" name="Oval 19"/>
          <p:cNvSpPr/>
          <p:nvPr/>
        </p:nvSpPr>
        <p:spPr>
          <a:xfrm>
            <a:off x="7556418" y="3675887"/>
            <a:ext cx="185074" cy="185074"/>
          </a:xfrm>
          <a:prstGeom prst="ellipse">
            <a:avLst/>
          </a:prstGeom>
          <a:solidFill>
            <a:srgbClr val="398F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18288" rIns="18288" tIns="18288" bIns="18288"/>
          <a:lstStyle/>
          <a:p>
            <a:pPr algn="ctr"/>
            <a:r>
              <a:rPr sz="600" b="0" i="0">
                <a:solidFill>
                  <a:srgbClr val="398FFC"/>
                </a:solidFill>
                <a:latin typeface="Avenir Next LT Pro"/>
              </a:rPr>
              <a:t/>
            </a:r>
          </a:p>
        </p:txBody>
      </p:sp>
      <p:sp>
        <p:nvSpPr>
          <p:cNvPr id="21" name="Round Same Side Corner Rectangle 20"/>
          <p:cNvSpPr/>
          <p:nvPr/>
        </p:nvSpPr>
        <p:spPr>
          <a:xfrm>
            <a:off x="7438644" y="3888394"/>
            <a:ext cx="420624" cy="210312"/>
          </a:xfrm>
          <a:prstGeom prst="round2SameRect">
            <a:avLst>
              <a:gd name="adj1" fmla="val 45000"/>
              <a:gd name="adj2" fmla="val 0"/>
            </a:avLst>
          </a:prstGeom>
          <a:solidFill>
            <a:srgbClr val="398F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18288" rIns="18288" tIns="18288" bIns="18288"/>
          <a:lstStyle/>
          <a:p>
            <a:pPr algn="ctr"/>
            <a:r>
              <a:rPr sz="600" b="0" i="0">
                <a:solidFill>
                  <a:srgbClr val="398FFC"/>
                </a:solidFill>
                <a:latin typeface="Avenir Next LT Pro"/>
              </a:rPr>
              <a:t/>
            </a:r>
          </a:p>
        </p:txBody>
      </p:sp>
      <p:sp>
        <p:nvSpPr>
          <p:cNvPr id="22" name="Oval 21"/>
          <p:cNvSpPr/>
          <p:nvPr/>
        </p:nvSpPr>
        <p:spPr>
          <a:xfrm>
            <a:off x="8269650" y="3675887"/>
            <a:ext cx="185074" cy="185074"/>
          </a:xfrm>
          <a:prstGeom prst="ellipse">
            <a:avLst/>
          </a:prstGeom>
          <a:solidFill>
            <a:srgbClr val="398F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18288" rIns="18288" tIns="18288" bIns="18288"/>
          <a:lstStyle/>
          <a:p>
            <a:pPr algn="ctr"/>
            <a:r>
              <a:rPr sz="600" b="0" i="0">
                <a:solidFill>
                  <a:srgbClr val="398FFC"/>
                </a:solidFill>
                <a:latin typeface="Avenir Next LT Pro"/>
              </a:rPr>
              <a:t/>
            </a:r>
          </a:p>
        </p:txBody>
      </p:sp>
      <p:sp>
        <p:nvSpPr>
          <p:cNvPr id="23" name="Round Same Side Corner Rectangle 22"/>
          <p:cNvSpPr/>
          <p:nvPr/>
        </p:nvSpPr>
        <p:spPr>
          <a:xfrm>
            <a:off x="8151875" y="3888394"/>
            <a:ext cx="420624" cy="210312"/>
          </a:xfrm>
          <a:prstGeom prst="round2SameRect">
            <a:avLst>
              <a:gd name="adj1" fmla="val 45000"/>
              <a:gd name="adj2" fmla="val 0"/>
            </a:avLst>
          </a:prstGeom>
          <a:solidFill>
            <a:srgbClr val="398F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18288" rIns="18288" tIns="18288" bIns="18288"/>
          <a:lstStyle/>
          <a:p>
            <a:pPr algn="ctr"/>
            <a:r>
              <a:rPr sz="600" b="0" i="0">
                <a:solidFill>
                  <a:srgbClr val="398FFC"/>
                </a:solidFill>
                <a:latin typeface="Avenir Next LT Pro"/>
              </a:rPr>
              <a:t/>
            </a:r>
          </a:p>
        </p:txBody>
      </p:sp>
      <p:sp>
        <p:nvSpPr>
          <p:cNvPr id="24" name="Oval 23"/>
          <p:cNvSpPr/>
          <p:nvPr/>
        </p:nvSpPr>
        <p:spPr>
          <a:xfrm>
            <a:off x="8982882" y="3675887"/>
            <a:ext cx="185074" cy="185074"/>
          </a:xfrm>
          <a:prstGeom prst="ellipse">
            <a:avLst/>
          </a:prstGeom>
          <a:solidFill>
            <a:srgbClr val="398F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18288" rIns="18288" tIns="18288" bIns="18288"/>
          <a:lstStyle/>
          <a:p>
            <a:pPr algn="ctr"/>
            <a:r>
              <a:rPr sz="600" b="0" i="0">
                <a:solidFill>
                  <a:srgbClr val="398FFC"/>
                </a:solidFill>
                <a:latin typeface="Avenir Next LT Pro"/>
              </a:rPr>
              <a:t/>
            </a:r>
          </a:p>
        </p:txBody>
      </p:sp>
      <p:sp>
        <p:nvSpPr>
          <p:cNvPr id="25" name="Round Same Side Corner Rectangle 24"/>
          <p:cNvSpPr/>
          <p:nvPr/>
        </p:nvSpPr>
        <p:spPr>
          <a:xfrm>
            <a:off x="8865108" y="3888394"/>
            <a:ext cx="420624" cy="210312"/>
          </a:xfrm>
          <a:prstGeom prst="round2SameRect">
            <a:avLst>
              <a:gd name="adj1" fmla="val 45000"/>
              <a:gd name="adj2" fmla="val 0"/>
            </a:avLst>
          </a:prstGeom>
          <a:solidFill>
            <a:srgbClr val="398F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18288" rIns="18288" tIns="18288" bIns="18288"/>
          <a:lstStyle/>
          <a:p>
            <a:pPr algn="ctr"/>
            <a:r>
              <a:rPr sz="600" b="0" i="0">
                <a:solidFill>
                  <a:srgbClr val="398FFC"/>
                </a:solidFill>
                <a:latin typeface="Avenir Next LT Pro"/>
              </a:rPr>
              <a:t/>
            </a:r>
          </a:p>
        </p:txBody>
      </p:sp>
      <p:sp>
        <p:nvSpPr>
          <p:cNvPr id="26" name="Oval 25"/>
          <p:cNvSpPr/>
          <p:nvPr/>
        </p:nvSpPr>
        <p:spPr>
          <a:xfrm>
            <a:off x="9696114" y="3675887"/>
            <a:ext cx="185074" cy="185074"/>
          </a:xfrm>
          <a:prstGeom prst="ellipse">
            <a:avLst/>
          </a:prstGeom>
          <a:solidFill>
            <a:srgbClr val="398F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18288" rIns="18288" tIns="18288" bIns="18288"/>
          <a:lstStyle/>
          <a:p>
            <a:pPr algn="ctr"/>
            <a:r>
              <a:rPr sz="600" b="0" i="0">
                <a:solidFill>
                  <a:srgbClr val="398FFC"/>
                </a:solidFill>
                <a:latin typeface="Avenir Next LT Pro"/>
              </a:rPr>
              <a:t/>
            </a:r>
          </a:p>
        </p:txBody>
      </p:sp>
      <p:sp>
        <p:nvSpPr>
          <p:cNvPr id="27" name="Round Same Side Corner Rectangle 26"/>
          <p:cNvSpPr/>
          <p:nvPr/>
        </p:nvSpPr>
        <p:spPr>
          <a:xfrm>
            <a:off x="9578340" y="3888394"/>
            <a:ext cx="420624" cy="210312"/>
          </a:xfrm>
          <a:prstGeom prst="round2SameRect">
            <a:avLst>
              <a:gd name="adj1" fmla="val 45000"/>
              <a:gd name="adj2" fmla="val 0"/>
            </a:avLst>
          </a:prstGeom>
          <a:solidFill>
            <a:srgbClr val="398F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18288" rIns="18288" tIns="18288" bIns="18288"/>
          <a:lstStyle/>
          <a:p>
            <a:pPr algn="ctr"/>
            <a:r>
              <a:rPr sz="600" b="0" i="0">
                <a:solidFill>
                  <a:srgbClr val="398FFC"/>
                </a:solidFill>
                <a:latin typeface="Avenir Next LT Pro"/>
              </a:rPr>
              <a:t/>
            </a:r>
          </a:p>
        </p:txBody>
      </p:sp>
      <p:sp>
        <p:nvSpPr>
          <p:cNvPr id="28" name="Oval 27"/>
          <p:cNvSpPr/>
          <p:nvPr/>
        </p:nvSpPr>
        <p:spPr>
          <a:xfrm>
            <a:off x="10409346" y="3675887"/>
            <a:ext cx="185074" cy="185074"/>
          </a:xfrm>
          <a:prstGeom prst="ellipse">
            <a:avLst/>
          </a:prstGeom>
          <a:solidFill>
            <a:srgbClr val="398F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18288" rIns="18288" tIns="18288" bIns="18288"/>
          <a:lstStyle/>
          <a:p>
            <a:pPr algn="ctr"/>
            <a:r>
              <a:rPr sz="600" b="0" i="0">
                <a:solidFill>
                  <a:srgbClr val="398FFC"/>
                </a:solidFill>
                <a:latin typeface="Avenir Next LT Pro"/>
              </a:rPr>
              <a:t/>
            </a:r>
          </a:p>
        </p:txBody>
      </p:sp>
      <p:sp>
        <p:nvSpPr>
          <p:cNvPr id="29" name="Round Same Side Corner Rectangle 28"/>
          <p:cNvSpPr/>
          <p:nvPr/>
        </p:nvSpPr>
        <p:spPr>
          <a:xfrm>
            <a:off x="10291572" y="3888394"/>
            <a:ext cx="420624" cy="210312"/>
          </a:xfrm>
          <a:prstGeom prst="round2SameRect">
            <a:avLst>
              <a:gd name="adj1" fmla="val 45000"/>
              <a:gd name="adj2" fmla="val 0"/>
            </a:avLst>
          </a:prstGeom>
          <a:solidFill>
            <a:srgbClr val="398F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18288" rIns="18288" tIns="18288" bIns="18288"/>
          <a:lstStyle/>
          <a:p>
            <a:pPr algn="ctr"/>
            <a:r>
              <a:rPr sz="600" b="0" i="0">
                <a:solidFill>
                  <a:srgbClr val="398FFC"/>
                </a:solidFill>
                <a:latin typeface="Avenir Next LT Pro"/>
              </a:rPr>
              <a:t/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7772400" y="2304288"/>
            <a:ext cx="2606040" cy="475488"/>
          </a:xfrm>
          <a:prstGeom prst="roundRect">
            <a:avLst>
              <a:gd name="adj" fmla="val 10000"/>
            </a:avLst>
          </a:prstGeom>
          <a:solidFill>
            <a:srgbClr val="0E284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18288" rIns="18288" tIns="18288" bIns="18288"/>
          <a:lstStyle/>
          <a:p>
            <a:pPr algn="ctr"/>
            <a:r>
              <a:rPr sz="1250" b="1" i="0">
                <a:solidFill>
                  <a:srgbClr val="FFFFFF"/>
                </a:solidFill>
                <a:latin typeface="Avenir Next LT Pro"/>
              </a:rPr>
              <a:t>The business</a:t>
            </a:r>
          </a:p>
        </p:txBody>
      </p:sp>
      <p:cxnSp>
        <p:nvCxnSpPr>
          <p:cNvPr id="31" name="Connector 30"/>
          <p:cNvCxnSpPr/>
          <p:nvPr/>
        </p:nvCxnSpPr>
        <p:spPr>
          <a:xfrm flipH="1">
            <a:off x="7648956" y="2779776"/>
            <a:ext cx="1426464" cy="365760"/>
          </a:xfrm>
          <a:prstGeom prst="line">
            <a:avLst/>
          </a:prstGeom>
          <a:ln w="20320">
            <a:solidFill>
              <a:srgbClr val="398FFC"/>
            </a:solidFill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Connector 31"/>
          <p:cNvCxnSpPr/>
          <p:nvPr/>
        </p:nvCxnSpPr>
        <p:spPr>
          <a:xfrm>
            <a:off x="9075420" y="2779776"/>
            <a:ext cx="0" cy="365760"/>
          </a:xfrm>
          <a:prstGeom prst="line">
            <a:avLst/>
          </a:prstGeom>
          <a:ln w="20320">
            <a:solidFill>
              <a:srgbClr val="398FFC"/>
            </a:solidFill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Connector 32"/>
          <p:cNvCxnSpPr/>
          <p:nvPr/>
        </p:nvCxnSpPr>
        <p:spPr>
          <a:xfrm>
            <a:off x="9075420" y="2779776"/>
            <a:ext cx="1426464" cy="365760"/>
          </a:xfrm>
          <a:prstGeom prst="line">
            <a:avLst/>
          </a:prstGeom>
          <a:ln w="20320">
            <a:solidFill>
              <a:srgbClr val="398FFC"/>
            </a:solidFill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6355080" y="4279392"/>
            <a:ext cx="5440680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/>
            <a:r>
              <a:rPr sz="1100" b="0" i="1">
                <a:solidFill>
                  <a:srgbClr val="526478"/>
                </a:solidFill>
                <a:latin typeface="Avenir Next LT Pro"/>
              </a:rPr>
              <a:t>Individual members of the public.</a:t>
            </a:r>
          </a:p>
        </p:txBody>
      </p:sp>
      <p:cxnSp>
        <p:nvCxnSpPr>
          <p:cNvPr id="35" name="Connector 34"/>
          <p:cNvCxnSpPr/>
          <p:nvPr/>
        </p:nvCxnSpPr>
        <p:spPr>
          <a:xfrm>
            <a:off x="6675120" y="4681728"/>
            <a:ext cx="4800600" cy="0"/>
          </a:xfrm>
          <a:prstGeom prst="bentConnector3">
            <a:avLst/>
          </a:prstGeom>
          <a:ln w="15875">
            <a:solidFill>
              <a:srgbClr val="3F4753"/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Rounded Rectangle 35"/>
          <p:cNvSpPr/>
          <p:nvPr/>
        </p:nvSpPr>
        <p:spPr>
          <a:xfrm>
            <a:off x="6858000" y="4882896"/>
            <a:ext cx="2103120" cy="402336"/>
          </a:xfrm>
          <a:prstGeom prst="roundRect">
            <a:avLst>
              <a:gd name="adj" fmla="val 50000"/>
            </a:avLst>
          </a:prstGeom>
          <a:solidFill>
            <a:srgbClr val="FBAE4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none" lIns="0" rIns="0" tIns="0" bIns="0"/>
          <a:lstStyle/>
          <a:p>
            <a:pPr algn="ctr"/>
            <a:r>
              <a:rPr sz="1000" b="1" i="0" spc="140">
                <a:solidFill>
                  <a:srgbClr val="0E2841"/>
                </a:solidFill>
                <a:latin typeface="Avenir Next LT Pro"/>
              </a:rPr>
              <a:t>HIGH IN VOLUME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9189720" y="4882896"/>
            <a:ext cx="2103120" cy="402336"/>
          </a:xfrm>
          <a:prstGeom prst="roundRect">
            <a:avLst>
              <a:gd name="adj" fmla="val 50000"/>
            </a:avLst>
          </a:prstGeom>
          <a:solidFill>
            <a:srgbClr val="FBAE4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none" lIns="0" rIns="0" tIns="0" bIns="0"/>
          <a:lstStyle/>
          <a:p>
            <a:pPr algn="ctr"/>
            <a:r>
              <a:rPr sz="1000" b="1" i="0" spc="140">
                <a:solidFill>
                  <a:srgbClr val="0E2841"/>
                </a:solidFill>
                <a:latin typeface="Avenir Next LT Pro"/>
              </a:rPr>
              <a:t>LOW IN VALUE</a:t>
            </a:r>
          </a:p>
        </p:txBody>
      </p:sp>
      <p:cxnSp>
        <p:nvCxnSpPr>
          <p:cNvPr id="38" name="Connector 37"/>
          <p:cNvCxnSpPr/>
          <p:nvPr/>
        </p:nvCxnSpPr>
        <p:spPr>
          <a:xfrm>
            <a:off x="6089904" y="1828800"/>
            <a:ext cx="0" cy="3913631"/>
          </a:xfrm>
          <a:prstGeom prst="bentConnector3">
            <a:avLst/>
          </a:prstGeom>
          <a:ln w="15875">
            <a:solidFill>
              <a:srgbClr val="3F4753"/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9" name="Picture 38" descr="sta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2180" y="1627632"/>
            <a:ext cx="155448" cy="155448"/>
          </a:xfrm>
          <a:prstGeom prst="rect">
            <a:avLst/>
          </a:prstGeom>
        </p:spPr>
      </p:pic>
      <p:sp>
        <p:nvSpPr>
          <p:cNvPr id="40" name="TextBox 39"/>
          <p:cNvSpPr txBox="1"/>
          <p:nvPr/>
        </p:nvSpPr>
        <p:spPr>
          <a:xfrm>
            <a:off x="365760" y="6437376"/>
            <a:ext cx="82296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850" b="0" i="0" spc="50">
                <a:solidFill>
                  <a:srgbClr val="526478"/>
                </a:solidFill>
                <a:latin typeface="Avenir Next LT Pro"/>
              </a:rPr>
              <a:t>KnowItAll Ninja  ·  T-Level Digital Software Development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2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accel="20000" decel="2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accel="20000" decel="2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365760" y="548640"/>
            <a:ext cx="91440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100" b="1" i="0" spc="220">
                <a:solidFill>
                  <a:srgbClr val="FBAE40"/>
                </a:solidFill>
                <a:latin typeface="Avenir Next LT Pro"/>
              </a:rPr>
              <a:t>MODELS · B2B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29184" y="841248"/>
            <a:ext cx="11338560" cy="9144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2800" b="1" i="0">
                <a:solidFill>
                  <a:srgbClr val="0E2841"/>
                </a:solidFill>
                <a:latin typeface="Avenir Next LT Pro"/>
              </a:rPr>
              <a:t>Business to Business (B2B)</a:t>
            </a:r>
          </a:p>
        </p:txBody>
      </p:sp>
      <p:cxnSp>
        <p:nvCxnSpPr>
          <p:cNvPr id="4" name="Connector 3"/>
          <p:cNvCxnSpPr/>
          <p:nvPr/>
        </p:nvCxnSpPr>
        <p:spPr>
          <a:xfrm>
            <a:off x="365760" y="1463040"/>
            <a:ext cx="1005840" cy="0"/>
          </a:xfrm>
          <a:prstGeom prst="bentConnector3">
            <a:avLst/>
          </a:prstGeom>
          <a:ln w="31750">
            <a:solidFill>
              <a:srgbClr val="FBAE4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365760" y="1993392"/>
            <a:ext cx="557784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800" b="1" i="0">
                <a:solidFill>
                  <a:srgbClr val="0E2841"/>
                </a:solidFill>
                <a:latin typeface="Avenir Next LT Pro"/>
              </a:rPr>
              <a:t>Selling to other businesses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65760" y="2578608"/>
            <a:ext cx="5577840" cy="2240197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4000"/>
              </a:lnSpc>
            </a:pPr>
            <a:r>
              <a:rPr sz="1350" b="0" i="0">
                <a:solidFill>
                  <a:srgbClr val="526478"/>
                </a:solidFill>
                <a:latin typeface="Avenir Next LT Pro"/>
              </a:rPr>
              <a:t>A B2B organisation sells to other businesses.</a:t>
            </a:r>
          </a:p>
          <a:p>
            <a:pPr>
              <a:lnSpc>
                <a:spcPct val="114000"/>
              </a:lnSpc>
              <a:spcBef>
                <a:spcPts val="1115"/>
              </a:spcBef>
            </a:pPr>
            <a:r>
              <a:rPr sz="1350" b="0" i="0">
                <a:solidFill>
                  <a:srgbClr val="526478"/>
                </a:solidFill>
                <a:latin typeface="Avenir Next LT Pro"/>
              </a:rPr>
              <a:t>It sells them its products or services.</a:t>
            </a:r>
          </a:p>
          <a:p>
            <a:pPr>
              <a:lnSpc>
                <a:spcPct val="114000"/>
              </a:lnSpc>
              <a:spcBef>
                <a:spcPts val="1115"/>
              </a:spcBef>
            </a:pPr>
            <a:r>
              <a:rPr sz="1350" b="0" i="0">
                <a:solidFill>
                  <a:srgbClr val="526478"/>
                </a:solidFill>
                <a:latin typeface="Avenir Next LT Pro"/>
              </a:rPr>
              <a:t>A wholesaler supplying corner shops works this way.</a:t>
            </a:r>
          </a:p>
          <a:p>
            <a:pPr>
              <a:lnSpc>
                <a:spcPct val="114000"/>
              </a:lnSpc>
              <a:spcBef>
                <a:spcPts val="1115"/>
              </a:spcBef>
            </a:pPr>
            <a:r>
              <a:rPr sz="1350" b="0" i="0">
                <a:solidFill>
                  <a:srgbClr val="526478"/>
                </a:solidFill>
                <a:latin typeface="Avenir Next LT Pro"/>
              </a:rPr>
              <a:t>Sales are fewer in number than B2C sales.</a:t>
            </a:r>
          </a:p>
          <a:p>
            <a:pPr>
              <a:lnSpc>
                <a:spcPct val="114000"/>
              </a:lnSpc>
              <a:spcBef>
                <a:spcPts val="1115"/>
              </a:spcBef>
            </a:pPr>
            <a:r>
              <a:rPr sz="1350" b="0" i="0">
                <a:solidFill>
                  <a:srgbClr val="526478"/>
                </a:solidFill>
                <a:latin typeface="Avenir Next LT Pro"/>
              </a:rPr>
              <a:t>They are much larger in value.</a:t>
            </a:r>
          </a:p>
          <a:p>
            <a:pPr>
              <a:lnSpc>
                <a:spcPct val="114000"/>
              </a:lnSpc>
              <a:spcBef>
                <a:spcPts val="1115"/>
              </a:spcBef>
            </a:pPr>
            <a:r>
              <a:rPr sz="1350" b="0" i="0">
                <a:solidFill>
                  <a:srgbClr val="526478"/>
                </a:solidFill>
                <a:latin typeface="Avenir Next LT Pro"/>
              </a:rPr>
              <a:t>The software is often specialised for the buying organisation.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65760" y="5090681"/>
            <a:ext cx="557784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100" b="1" i="0" spc="220">
                <a:solidFill>
                  <a:srgbClr val="FBAE40"/>
                </a:solidFill>
                <a:latin typeface="Avenir Next LT Pro"/>
              </a:rPr>
              <a:t>UK EXAMPLE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65760" y="5419865"/>
            <a:ext cx="5577840" cy="34085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4000"/>
              </a:lnSpc>
            </a:pPr>
            <a:r>
              <a:rPr sz="1300" b="0" i="1">
                <a:solidFill>
                  <a:srgbClr val="0E2841"/>
                </a:solidFill>
                <a:latin typeface="Avenir Next LT Pro"/>
              </a:rPr>
              <a:t>Sage sells accounting software mainly to other firms.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355080" y="1874520"/>
            <a:ext cx="544068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100" b="1" i="0" spc="220">
                <a:solidFill>
                  <a:srgbClr val="3F4753"/>
                </a:solidFill>
                <a:latin typeface="Avenir Next LT Pro"/>
              </a:rPr>
              <a:t>ONE BUSINESS, A FEW LARGE BUYERS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6515100" y="3145536"/>
            <a:ext cx="1572768" cy="969264"/>
          </a:xfrm>
          <a:prstGeom prst="roundRect">
            <a:avLst>
              <a:gd name="adj" fmla="val 12000"/>
            </a:avLst>
          </a:prstGeom>
          <a:solidFill>
            <a:srgbClr val="EAF2FB"/>
          </a:solidFill>
          <a:ln w="15875">
            <a:solidFill>
              <a:srgbClr val="398FF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18288" rIns="18288" tIns="18288" bIns="18288"/>
          <a:lstStyle/>
          <a:p>
            <a:pPr algn="ctr"/>
            <a:r>
              <a:rPr sz="1000" b="0" i="0">
                <a:solidFill>
                  <a:srgbClr val="0E2841"/>
                </a:solidFill>
                <a:latin typeface="Avenir Next LT Pro"/>
              </a:rPr>
              <a:t>Another business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8289036" y="3145536"/>
            <a:ext cx="1572768" cy="969264"/>
          </a:xfrm>
          <a:prstGeom prst="roundRect">
            <a:avLst>
              <a:gd name="adj" fmla="val 12000"/>
            </a:avLst>
          </a:prstGeom>
          <a:solidFill>
            <a:srgbClr val="EAF2FB"/>
          </a:solidFill>
          <a:ln w="15875">
            <a:solidFill>
              <a:srgbClr val="398FF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18288" rIns="18288" tIns="18288" bIns="18288"/>
          <a:lstStyle/>
          <a:p>
            <a:pPr algn="ctr"/>
            <a:r>
              <a:rPr sz="1000" b="0" i="0">
                <a:solidFill>
                  <a:srgbClr val="0E2841"/>
                </a:solidFill>
                <a:latin typeface="Avenir Next LT Pro"/>
              </a:rPr>
              <a:t>Another business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10062972" y="3145536"/>
            <a:ext cx="1572768" cy="969264"/>
          </a:xfrm>
          <a:prstGeom prst="roundRect">
            <a:avLst>
              <a:gd name="adj" fmla="val 12000"/>
            </a:avLst>
          </a:prstGeom>
          <a:solidFill>
            <a:srgbClr val="EAF2FB"/>
          </a:solidFill>
          <a:ln w="15875">
            <a:solidFill>
              <a:srgbClr val="398FF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18288" rIns="18288" tIns="18288" bIns="18288"/>
          <a:lstStyle/>
          <a:p>
            <a:pPr algn="ctr"/>
            <a:r>
              <a:rPr sz="1000" b="0" i="0">
                <a:solidFill>
                  <a:srgbClr val="0E2841"/>
                </a:solidFill>
                <a:latin typeface="Avenir Next LT Pro"/>
              </a:rPr>
              <a:t>Another business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7772400" y="2304288"/>
            <a:ext cx="2606040" cy="475488"/>
          </a:xfrm>
          <a:prstGeom prst="roundRect">
            <a:avLst>
              <a:gd name="adj" fmla="val 10000"/>
            </a:avLst>
          </a:prstGeom>
          <a:solidFill>
            <a:srgbClr val="0E284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18288" rIns="18288" tIns="18288" bIns="18288"/>
          <a:lstStyle/>
          <a:p>
            <a:pPr algn="ctr"/>
            <a:r>
              <a:rPr sz="1250" b="1" i="0">
                <a:solidFill>
                  <a:srgbClr val="FFFFFF"/>
                </a:solidFill>
                <a:latin typeface="Avenir Next LT Pro"/>
              </a:rPr>
              <a:t>The business</a:t>
            </a:r>
          </a:p>
        </p:txBody>
      </p:sp>
      <p:cxnSp>
        <p:nvCxnSpPr>
          <p:cNvPr id="14" name="Connector 13"/>
          <p:cNvCxnSpPr/>
          <p:nvPr/>
        </p:nvCxnSpPr>
        <p:spPr>
          <a:xfrm flipH="1">
            <a:off x="7301483" y="2779776"/>
            <a:ext cx="1773937" cy="365760"/>
          </a:xfrm>
          <a:prstGeom prst="line">
            <a:avLst/>
          </a:prstGeom>
          <a:ln w="20320">
            <a:solidFill>
              <a:srgbClr val="398FFC"/>
            </a:solidFill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Connector 14"/>
          <p:cNvCxnSpPr/>
          <p:nvPr/>
        </p:nvCxnSpPr>
        <p:spPr>
          <a:xfrm>
            <a:off x="9075420" y="2779776"/>
            <a:ext cx="0" cy="365760"/>
          </a:xfrm>
          <a:prstGeom prst="line">
            <a:avLst/>
          </a:prstGeom>
          <a:ln w="20320">
            <a:solidFill>
              <a:srgbClr val="398FFC"/>
            </a:solidFill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Connector 15"/>
          <p:cNvCxnSpPr/>
          <p:nvPr/>
        </p:nvCxnSpPr>
        <p:spPr>
          <a:xfrm>
            <a:off x="9075420" y="2779776"/>
            <a:ext cx="1773936" cy="365760"/>
          </a:xfrm>
          <a:prstGeom prst="line">
            <a:avLst/>
          </a:prstGeom>
          <a:ln w="20320">
            <a:solidFill>
              <a:srgbClr val="398FFC"/>
            </a:solidFill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6355080" y="4279392"/>
            <a:ext cx="5440680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/>
            <a:r>
              <a:rPr sz="1100" b="0" i="1">
                <a:solidFill>
                  <a:srgbClr val="526478"/>
                </a:solidFill>
                <a:latin typeface="Avenir Next LT Pro"/>
              </a:rPr>
              <a:t>A few other businesses.</a:t>
            </a:r>
          </a:p>
        </p:txBody>
      </p:sp>
      <p:cxnSp>
        <p:nvCxnSpPr>
          <p:cNvPr id="18" name="Connector 17"/>
          <p:cNvCxnSpPr/>
          <p:nvPr/>
        </p:nvCxnSpPr>
        <p:spPr>
          <a:xfrm>
            <a:off x="6675120" y="4681728"/>
            <a:ext cx="4800600" cy="0"/>
          </a:xfrm>
          <a:prstGeom prst="bentConnector3">
            <a:avLst/>
          </a:prstGeom>
          <a:ln w="15875">
            <a:solidFill>
              <a:srgbClr val="3F4753"/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Rounded Rectangle 18"/>
          <p:cNvSpPr/>
          <p:nvPr/>
        </p:nvSpPr>
        <p:spPr>
          <a:xfrm>
            <a:off x="6858000" y="4882896"/>
            <a:ext cx="2103120" cy="402336"/>
          </a:xfrm>
          <a:prstGeom prst="roundRect">
            <a:avLst>
              <a:gd name="adj" fmla="val 50000"/>
            </a:avLst>
          </a:prstGeom>
          <a:solidFill>
            <a:srgbClr val="FBAE4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none" lIns="0" rIns="0" tIns="0" bIns="0"/>
          <a:lstStyle/>
          <a:p>
            <a:pPr algn="ctr"/>
            <a:r>
              <a:rPr sz="1000" b="1" i="0" spc="140">
                <a:solidFill>
                  <a:srgbClr val="0E2841"/>
                </a:solidFill>
                <a:latin typeface="Avenir Next LT Pro"/>
              </a:rPr>
              <a:t>FEWER IN NUMBER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9189720" y="4882896"/>
            <a:ext cx="2103120" cy="402336"/>
          </a:xfrm>
          <a:prstGeom prst="roundRect">
            <a:avLst>
              <a:gd name="adj" fmla="val 50000"/>
            </a:avLst>
          </a:prstGeom>
          <a:solidFill>
            <a:srgbClr val="FBAE4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none" lIns="0" rIns="0" tIns="0" bIns="0"/>
          <a:lstStyle/>
          <a:p>
            <a:pPr algn="ctr"/>
            <a:r>
              <a:rPr sz="1000" b="1" i="0" spc="140">
                <a:solidFill>
                  <a:srgbClr val="0E2841"/>
                </a:solidFill>
                <a:latin typeface="Avenir Next LT Pro"/>
              </a:rPr>
              <a:t>LARGER IN VALUE</a:t>
            </a:r>
          </a:p>
        </p:txBody>
      </p:sp>
      <p:cxnSp>
        <p:nvCxnSpPr>
          <p:cNvPr id="21" name="Connector 20"/>
          <p:cNvCxnSpPr/>
          <p:nvPr/>
        </p:nvCxnSpPr>
        <p:spPr>
          <a:xfrm>
            <a:off x="6089904" y="1828800"/>
            <a:ext cx="0" cy="3913631"/>
          </a:xfrm>
          <a:prstGeom prst="bentConnector3">
            <a:avLst/>
          </a:prstGeom>
          <a:ln w="15875">
            <a:solidFill>
              <a:srgbClr val="3F4753"/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2" name="Picture 21" descr="sta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2180" y="1627632"/>
            <a:ext cx="155448" cy="155448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365760" y="6437376"/>
            <a:ext cx="82296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850" b="0" i="0" spc="50">
                <a:solidFill>
                  <a:srgbClr val="526478"/>
                </a:solidFill>
                <a:latin typeface="Avenir Next LT Pro"/>
              </a:rPr>
              <a:t>KnowItAll Ninja  ·  T-Level Digital Software Development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2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accel="20000" decel="2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accel="20000" decel="2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365760" y="548640"/>
            <a:ext cx="91440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100" b="1" i="0" spc="220">
                <a:solidFill>
                  <a:srgbClr val="FBAE40"/>
                </a:solidFill>
                <a:latin typeface="Avenir Next LT Pro"/>
              </a:rPr>
              <a:t>MODELS · B2M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29184" y="841248"/>
            <a:ext cx="11338560" cy="9144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2800" b="1" i="0">
                <a:solidFill>
                  <a:srgbClr val="0E2841"/>
                </a:solidFill>
                <a:latin typeface="Avenir Next LT Pro"/>
              </a:rPr>
              <a:t>Business to Many (B2M)</a:t>
            </a:r>
          </a:p>
        </p:txBody>
      </p:sp>
      <p:cxnSp>
        <p:nvCxnSpPr>
          <p:cNvPr id="4" name="Connector 3"/>
          <p:cNvCxnSpPr/>
          <p:nvPr/>
        </p:nvCxnSpPr>
        <p:spPr>
          <a:xfrm>
            <a:off x="365760" y="1463040"/>
            <a:ext cx="1005840" cy="0"/>
          </a:xfrm>
          <a:prstGeom prst="bentConnector3">
            <a:avLst/>
          </a:prstGeom>
          <a:ln w="31750">
            <a:solidFill>
              <a:srgbClr val="FBAE4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365760" y="1993392"/>
            <a:ext cx="557784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800" b="1" i="0">
                <a:solidFill>
                  <a:srgbClr val="0E2841"/>
                </a:solidFill>
                <a:latin typeface="Avenir Next LT Pro"/>
              </a:rPr>
              <a:t>Selling to both at once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65760" y="2578608"/>
            <a:ext cx="5577840" cy="2240197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4000"/>
              </a:lnSpc>
            </a:pPr>
            <a:r>
              <a:rPr sz="1350" b="0" i="0">
                <a:solidFill>
                  <a:srgbClr val="526478"/>
                </a:solidFill>
                <a:latin typeface="Avenir Next LT Pro"/>
              </a:rPr>
              <a:t>A B2M organisation sells to individual customers.</a:t>
            </a:r>
          </a:p>
          <a:p>
            <a:pPr>
              <a:lnSpc>
                <a:spcPct val="114000"/>
              </a:lnSpc>
              <a:spcBef>
                <a:spcPts val="1115"/>
              </a:spcBef>
            </a:pPr>
            <a:r>
              <a:rPr sz="1350" b="0" i="0">
                <a:solidFill>
                  <a:srgbClr val="526478"/>
                </a:solidFill>
                <a:latin typeface="Avenir Next LT Pro"/>
              </a:rPr>
              <a:t>It sells to other businesses at the same time.</a:t>
            </a:r>
          </a:p>
          <a:p>
            <a:pPr>
              <a:lnSpc>
                <a:spcPct val="114000"/>
              </a:lnSpc>
              <a:spcBef>
                <a:spcPts val="1115"/>
              </a:spcBef>
            </a:pPr>
            <a:r>
              <a:rPr sz="1350" b="0" i="0">
                <a:solidFill>
                  <a:srgbClr val="526478"/>
                </a:solidFill>
                <a:latin typeface="Avenir Next LT Pro"/>
              </a:rPr>
              <a:t>It combines the B2C and B2B models in one organisation.</a:t>
            </a:r>
          </a:p>
          <a:p>
            <a:pPr>
              <a:lnSpc>
                <a:spcPct val="114000"/>
              </a:lnSpc>
              <a:spcBef>
                <a:spcPts val="1115"/>
              </a:spcBef>
            </a:pPr>
            <a:r>
              <a:rPr sz="1350" b="0" i="0">
                <a:solidFill>
                  <a:srgbClr val="526478"/>
                </a:solidFill>
                <a:latin typeface="Avenir Next LT Pro"/>
              </a:rPr>
              <a:t>It may need separate websites, prices and support.</a:t>
            </a:r>
          </a:p>
          <a:p>
            <a:pPr>
              <a:lnSpc>
                <a:spcPct val="114000"/>
              </a:lnSpc>
              <a:spcBef>
                <a:spcPts val="1115"/>
              </a:spcBef>
            </a:pPr>
            <a:r>
              <a:rPr sz="1350" b="0" i="0">
                <a:solidFill>
                  <a:srgbClr val="526478"/>
                </a:solidFill>
                <a:latin typeface="Avenir Next LT Pro"/>
              </a:rPr>
              <a:t>Each audience is served differently.</a:t>
            </a:r>
          </a:p>
          <a:p>
            <a:pPr>
              <a:lnSpc>
                <a:spcPct val="114000"/>
              </a:lnSpc>
              <a:spcBef>
                <a:spcPts val="1115"/>
              </a:spcBef>
            </a:pPr>
            <a:r>
              <a:rPr sz="1350" b="0" i="0">
                <a:solidFill>
                  <a:srgbClr val="526478"/>
                </a:solidFill>
                <a:latin typeface="Avenir Next LT Pro"/>
              </a:rPr>
              <a:t>Its digital systems are more complex to design and maintain.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65760" y="5090681"/>
            <a:ext cx="557784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100" b="1" i="0" spc="220">
                <a:solidFill>
                  <a:srgbClr val="FBAE40"/>
                </a:solidFill>
                <a:latin typeface="Avenir Next LT Pro"/>
              </a:rPr>
              <a:t>UK EXAMPLE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65760" y="5419865"/>
            <a:ext cx="5577840" cy="34085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4000"/>
              </a:lnSpc>
            </a:pPr>
            <a:r>
              <a:rPr sz="1300" b="0" i="1">
                <a:solidFill>
                  <a:srgbClr val="0E2841"/>
                </a:solidFill>
                <a:latin typeface="Avenir Next LT Pro"/>
              </a:rPr>
              <a:t>Currys sells laptops to shoppers and equipment to companies.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355080" y="1874520"/>
            <a:ext cx="544068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100" b="1" i="0" spc="220">
                <a:solidFill>
                  <a:srgbClr val="3F4753"/>
                </a:solidFill>
                <a:latin typeface="Avenir Next LT Pro"/>
              </a:rPr>
              <a:t>ONE BUSINESS, TWO AUDIENCES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446520" y="3127248"/>
            <a:ext cx="2542032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/>
            <a:r>
              <a:rPr sz="1000" b="0" i="1">
                <a:solidFill>
                  <a:srgbClr val="3F4753"/>
                </a:solidFill>
                <a:latin typeface="Avenir Next LT Pro"/>
              </a:rPr>
              <a:t>To shoppers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162288" y="3127248"/>
            <a:ext cx="2542032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/>
            <a:r>
              <a:rPr sz="1000" b="0" i="1">
                <a:solidFill>
                  <a:srgbClr val="3F4753"/>
                </a:solidFill>
                <a:latin typeface="Avenir Next LT Pro"/>
              </a:rPr>
              <a:t>To companies</a:t>
            </a:r>
          </a:p>
        </p:txBody>
      </p:sp>
      <p:sp>
        <p:nvSpPr>
          <p:cNvPr id="12" name="Oval 11"/>
          <p:cNvSpPr/>
          <p:nvPr/>
        </p:nvSpPr>
        <p:spPr>
          <a:xfrm>
            <a:off x="6992965" y="3346704"/>
            <a:ext cx="168981" cy="168981"/>
          </a:xfrm>
          <a:prstGeom prst="ellipse">
            <a:avLst/>
          </a:prstGeom>
          <a:solidFill>
            <a:srgbClr val="398F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18288" rIns="18288" tIns="18288" bIns="18288"/>
          <a:lstStyle/>
          <a:p>
            <a:pPr algn="ctr"/>
            <a:r>
              <a:rPr sz="600" b="0" i="0">
                <a:solidFill>
                  <a:srgbClr val="398FFC"/>
                </a:solidFill>
                <a:latin typeface="Avenir Next LT Pro"/>
              </a:rPr>
              <a:t/>
            </a:r>
          </a:p>
        </p:txBody>
      </p:sp>
      <p:sp>
        <p:nvSpPr>
          <p:cNvPr id="13" name="Round Same Side Corner Rectangle 12"/>
          <p:cNvSpPr/>
          <p:nvPr/>
        </p:nvSpPr>
        <p:spPr>
          <a:xfrm>
            <a:off x="6885431" y="3543117"/>
            <a:ext cx="384048" cy="192024"/>
          </a:xfrm>
          <a:prstGeom prst="round2SameRect">
            <a:avLst>
              <a:gd name="adj1" fmla="val 45000"/>
              <a:gd name="adj2" fmla="val 0"/>
            </a:avLst>
          </a:prstGeom>
          <a:solidFill>
            <a:srgbClr val="398F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18288" rIns="18288" tIns="18288" bIns="18288"/>
          <a:lstStyle/>
          <a:p>
            <a:pPr algn="ctr"/>
            <a:r>
              <a:rPr sz="600" b="0" i="0">
                <a:solidFill>
                  <a:srgbClr val="398FFC"/>
                </a:solidFill>
                <a:latin typeface="Avenir Next LT Pro"/>
              </a:rPr>
              <a:t/>
            </a:r>
          </a:p>
        </p:txBody>
      </p:sp>
      <p:sp>
        <p:nvSpPr>
          <p:cNvPr id="14" name="Oval 13"/>
          <p:cNvSpPr/>
          <p:nvPr/>
        </p:nvSpPr>
        <p:spPr>
          <a:xfrm>
            <a:off x="7633045" y="3346704"/>
            <a:ext cx="168981" cy="168981"/>
          </a:xfrm>
          <a:prstGeom prst="ellipse">
            <a:avLst/>
          </a:prstGeom>
          <a:solidFill>
            <a:srgbClr val="398F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18288" rIns="18288" tIns="18288" bIns="18288"/>
          <a:lstStyle/>
          <a:p>
            <a:pPr algn="ctr"/>
            <a:r>
              <a:rPr sz="600" b="0" i="0">
                <a:solidFill>
                  <a:srgbClr val="398FFC"/>
                </a:solidFill>
                <a:latin typeface="Avenir Next LT Pro"/>
              </a:rPr>
              <a:t/>
            </a:r>
          </a:p>
        </p:txBody>
      </p:sp>
      <p:sp>
        <p:nvSpPr>
          <p:cNvPr id="15" name="Round Same Side Corner Rectangle 14"/>
          <p:cNvSpPr/>
          <p:nvPr/>
        </p:nvSpPr>
        <p:spPr>
          <a:xfrm>
            <a:off x="7525511" y="3543117"/>
            <a:ext cx="384048" cy="192024"/>
          </a:xfrm>
          <a:prstGeom prst="round2SameRect">
            <a:avLst>
              <a:gd name="adj1" fmla="val 45000"/>
              <a:gd name="adj2" fmla="val 0"/>
            </a:avLst>
          </a:prstGeom>
          <a:solidFill>
            <a:srgbClr val="398F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18288" rIns="18288" tIns="18288" bIns="18288"/>
          <a:lstStyle/>
          <a:p>
            <a:pPr algn="ctr"/>
            <a:r>
              <a:rPr sz="600" b="0" i="0">
                <a:solidFill>
                  <a:srgbClr val="398FFC"/>
                </a:solidFill>
                <a:latin typeface="Avenir Next LT Pro"/>
              </a:rPr>
              <a:t/>
            </a:r>
          </a:p>
        </p:txBody>
      </p:sp>
      <p:sp>
        <p:nvSpPr>
          <p:cNvPr id="16" name="Oval 15"/>
          <p:cNvSpPr/>
          <p:nvPr/>
        </p:nvSpPr>
        <p:spPr>
          <a:xfrm>
            <a:off x="8273125" y="3346704"/>
            <a:ext cx="168981" cy="168981"/>
          </a:xfrm>
          <a:prstGeom prst="ellipse">
            <a:avLst/>
          </a:prstGeom>
          <a:solidFill>
            <a:srgbClr val="398F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18288" rIns="18288" tIns="18288" bIns="18288"/>
          <a:lstStyle/>
          <a:p>
            <a:pPr algn="ctr"/>
            <a:r>
              <a:rPr sz="600" b="0" i="0">
                <a:solidFill>
                  <a:srgbClr val="398FFC"/>
                </a:solidFill>
                <a:latin typeface="Avenir Next LT Pro"/>
              </a:rPr>
              <a:t/>
            </a:r>
          </a:p>
        </p:txBody>
      </p:sp>
      <p:sp>
        <p:nvSpPr>
          <p:cNvPr id="17" name="Round Same Side Corner Rectangle 16"/>
          <p:cNvSpPr/>
          <p:nvPr/>
        </p:nvSpPr>
        <p:spPr>
          <a:xfrm>
            <a:off x="8165591" y="3543117"/>
            <a:ext cx="384048" cy="192024"/>
          </a:xfrm>
          <a:prstGeom prst="round2SameRect">
            <a:avLst>
              <a:gd name="adj1" fmla="val 45000"/>
              <a:gd name="adj2" fmla="val 0"/>
            </a:avLst>
          </a:prstGeom>
          <a:solidFill>
            <a:srgbClr val="398F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18288" rIns="18288" tIns="18288" bIns="18288"/>
          <a:lstStyle/>
          <a:p>
            <a:pPr algn="ctr"/>
            <a:r>
              <a:rPr sz="600" b="0" i="0">
                <a:solidFill>
                  <a:srgbClr val="398FFC"/>
                </a:solidFill>
                <a:latin typeface="Avenir Next LT Pro"/>
              </a:rPr>
              <a:t/>
            </a:r>
          </a:p>
        </p:txBody>
      </p:sp>
      <p:sp>
        <p:nvSpPr>
          <p:cNvPr id="18" name="Oval 17"/>
          <p:cNvSpPr/>
          <p:nvPr/>
        </p:nvSpPr>
        <p:spPr>
          <a:xfrm>
            <a:off x="6992965" y="3803904"/>
            <a:ext cx="168981" cy="168981"/>
          </a:xfrm>
          <a:prstGeom prst="ellipse">
            <a:avLst/>
          </a:prstGeom>
          <a:solidFill>
            <a:srgbClr val="398F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18288" rIns="18288" tIns="18288" bIns="18288"/>
          <a:lstStyle/>
          <a:p>
            <a:pPr algn="ctr"/>
            <a:r>
              <a:rPr sz="600" b="0" i="0">
                <a:solidFill>
                  <a:srgbClr val="398FFC"/>
                </a:solidFill>
                <a:latin typeface="Avenir Next LT Pro"/>
              </a:rPr>
              <a:t/>
            </a:r>
          </a:p>
        </p:txBody>
      </p:sp>
      <p:sp>
        <p:nvSpPr>
          <p:cNvPr id="19" name="Round Same Side Corner Rectangle 18"/>
          <p:cNvSpPr/>
          <p:nvPr/>
        </p:nvSpPr>
        <p:spPr>
          <a:xfrm>
            <a:off x="6885431" y="4000317"/>
            <a:ext cx="384048" cy="192024"/>
          </a:xfrm>
          <a:prstGeom prst="round2SameRect">
            <a:avLst>
              <a:gd name="adj1" fmla="val 45000"/>
              <a:gd name="adj2" fmla="val 0"/>
            </a:avLst>
          </a:prstGeom>
          <a:solidFill>
            <a:srgbClr val="398F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18288" rIns="18288" tIns="18288" bIns="18288"/>
          <a:lstStyle/>
          <a:p>
            <a:pPr algn="ctr"/>
            <a:r>
              <a:rPr sz="600" b="0" i="0">
                <a:solidFill>
                  <a:srgbClr val="398FFC"/>
                </a:solidFill>
                <a:latin typeface="Avenir Next LT Pro"/>
              </a:rPr>
              <a:t/>
            </a:r>
          </a:p>
        </p:txBody>
      </p:sp>
      <p:sp>
        <p:nvSpPr>
          <p:cNvPr id="20" name="Oval 19"/>
          <p:cNvSpPr/>
          <p:nvPr/>
        </p:nvSpPr>
        <p:spPr>
          <a:xfrm>
            <a:off x="7633045" y="3803904"/>
            <a:ext cx="168981" cy="168981"/>
          </a:xfrm>
          <a:prstGeom prst="ellipse">
            <a:avLst/>
          </a:prstGeom>
          <a:solidFill>
            <a:srgbClr val="398F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18288" rIns="18288" tIns="18288" bIns="18288"/>
          <a:lstStyle/>
          <a:p>
            <a:pPr algn="ctr"/>
            <a:r>
              <a:rPr sz="600" b="0" i="0">
                <a:solidFill>
                  <a:srgbClr val="398FFC"/>
                </a:solidFill>
                <a:latin typeface="Avenir Next LT Pro"/>
              </a:rPr>
              <a:t/>
            </a:r>
          </a:p>
        </p:txBody>
      </p:sp>
      <p:sp>
        <p:nvSpPr>
          <p:cNvPr id="21" name="Round Same Side Corner Rectangle 20"/>
          <p:cNvSpPr/>
          <p:nvPr/>
        </p:nvSpPr>
        <p:spPr>
          <a:xfrm>
            <a:off x="7525511" y="4000317"/>
            <a:ext cx="384048" cy="192024"/>
          </a:xfrm>
          <a:prstGeom prst="round2SameRect">
            <a:avLst>
              <a:gd name="adj1" fmla="val 45000"/>
              <a:gd name="adj2" fmla="val 0"/>
            </a:avLst>
          </a:prstGeom>
          <a:solidFill>
            <a:srgbClr val="398F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18288" rIns="18288" tIns="18288" bIns="18288"/>
          <a:lstStyle/>
          <a:p>
            <a:pPr algn="ctr"/>
            <a:r>
              <a:rPr sz="600" b="0" i="0">
                <a:solidFill>
                  <a:srgbClr val="398FFC"/>
                </a:solidFill>
                <a:latin typeface="Avenir Next LT Pro"/>
              </a:rPr>
              <a:t/>
            </a:r>
          </a:p>
        </p:txBody>
      </p:sp>
      <p:sp>
        <p:nvSpPr>
          <p:cNvPr id="22" name="Oval 21"/>
          <p:cNvSpPr/>
          <p:nvPr/>
        </p:nvSpPr>
        <p:spPr>
          <a:xfrm>
            <a:off x="8273125" y="3803904"/>
            <a:ext cx="168981" cy="168981"/>
          </a:xfrm>
          <a:prstGeom prst="ellipse">
            <a:avLst/>
          </a:prstGeom>
          <a:solidFill>
            <a:srgbClr val="398F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18288" rIns="18288" tIns="18288" bIns="18288"/>
          <a:lstStyle/>
          <a:p>
            <a:pPr algn="ctr"/>
            <a:r>
              <a:rPr sz="600" b="0" i="0">
                <a:solidFill>
                  <a:srgbClr val="398FFC"/>
                </a:solidFill>
                <a:latin typeface="Avenir Next LT Pro"/>
              </a:rPr>
              <a:t/>
            </a:r>
          </a:p>
        </p:txBody>
      </p:sp>
      <p:sp>
        <p:nvSpPr>
          <p:cNvPr id="23" name="Round Same Side Corner Rectangle 22"/>
          <p:cNvSpPr/>
          <p:nvPr/>
        </p:nvSpPr>
        <p:spPr>
          <a:xfrm>
            <a:off x="8165591" y="4000317"/>
            <a:ext cx="384048" cy="192024"/>
          </a:xfrm>
          <a:prstGeom prst="round2SameRect">
            <a:avLst>
              <a:gd name="adj1" fmla="val 45000"/>
              <a:gd name="adj2" fmla="val 0"/>
            </a:avLst>
          </a:prstGeom>
          <a:solidFill>
            <a:srgbClr val="398F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18288" rIns="18288" tIns="18288" bIns="18288"/>
          <a:lstStyle/>
          <a:p>
            <a:pPr algn="ctr"/>
            <a:r>
              <a:rPr sz="600" b="0" i="0">
                <a:solidFill>
                  <a:srgbClr val="398FFC"/>
                </a:solidFill>
                <a:latin typeface="Avenir Next LT Pro"/>
              </a:rPr>
              <a:t/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9564624" y="3401568"/>
            <a:ext cx="1737360" cy="786384"/>
          </a:xfrm>
          <a:prstGeom prst="roundRect">
            <a:avLst>
              <a:gd name="adj" fmla="val 12000"/>
            </a:avLst>
          </a:prstGeom>
          <a:solidFill>
            <a:srgbClr val="EAF2FB"/>
          </a:solidFill>
          <a:ln w="15875">
            <a:solidFill>
              <a:srgbClr val="398FF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18288" rIns="18288" tIns="18288" bIns="18288"/>
          <a:lstStyle/>
          <a:p>
            <a:pPr algn="ctr"/>
            <a:r>
              <a:rPr sz="1000" b="0" i="0">
                <a:solidFill>
                  <a:srgbClr val="0E2841"/>
                </a:solidFill>
                <a:latin typeface="Avenir Next LT Pro"/>
              </a:rPr>
              <a:t>Another business</a:t>
            </a:r>
          </a:p>
        </p:txBody>
      </p:sp>
      <p:cxnSp>
        <p:nvCxnSpPr>
          <p:cNvPr id="25" name="Connector 24"/>
          <p:cNvCxnSpPr/>
          <p:nvPr/>
        </p:nvCxnSpPr>
        <p:spPr>
          <a:xfrm>
            <a:off x="9075420" y="3072384"/>
            <a:ext cx="0" cy="1152144"/>
          </a:xfrm>
          <a:prstGeom prst="bentConnector3">
            <a:avLst/>
          </a:prstGeom>
          <a:ln w="15875">
            <a:solidFill>
              <a:srgbClr val="3F4753"/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Rounded Rectangle 25"/>
          <p:cNvSpPr/>
          <p:nvPr/>
        </p:nvSpPr>
        <p:spPr>
          <a:xfrm>
            <a:off x="7772400" y="2304288"/>
            <a:ext cx="2606040" cy="475488"/>
          </a:xfrm>
          <a:prstGeom prst="roundRect">
            <a:avLst>
              <a:gd name="adj" fmla="val 10000"/>
            </a:avLst>
          </a:prstGeom>
          <a:solidFill>
            <a:srgbClr val="0E284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18288" rIns="18288" tIns="18288" bIns="18288"/>
          <a:lstStyle/>
          <a:p>
            <a:pPr algn="ctr"/>
            <a:r>
              <a:rPr sz="1250" b="1" i="0">
                <a:solidFill>
                  <a:srgbClr val="FFFFFF"/>
                </a:solidFill>
                <a:latin typeface="Avenir Next LT Pro"/>
              </a:rPr>
              <a:t>The business</a:t>
            </a:r>
          </a:p>
        </p:txBody>
      </p:sp>
      <p:cxnSp>
        <p:nvCxnSpPr>
          <p:cNvPr id="27" name="Connector 26"/>
          <p:cNvCxnSpPr/>
          <p:nvPr/>
        </p:nvCxnSpPr>
        <p:spPr>
          <a:xfrm flipH="1">
            <a:off x="7717536" y="2779776"/>
            <a:ext cx="1357884" cy="347472"/>
          </a:xfrm>
          <a:prstGeom prst="line">
            <a:avLst/>
          </a:prstGeom>
          <a:ln w="20320">
            <a:solidFill>
              <a:srgbClr val="398FFC"/>
            </a:solidFill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Connector 27"/>
          <p:cNvCxnSpPr/>
          <p:nvPr/>
        </p:nvCxnSpPr>
        <p:spPr>
          <a:xfrm>
            <a:off x="9075420" y="2779776"/>
            <a:ext cx="1357884" cy="347472"/>
          </a:xfrm>
          <a:prstGeom prst="line">
            <a:avLst/>
          </a:prstGeom>
          <a:ln w="20320">
            <a:solidFill>
              <a:srgbClr val="398FFC"/>
            </a:solidFill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6355080" y="4279392"/>
            <a:ext cx="5440680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/>
            <a:r>
              <a:rPr sz="1100" b="0" i="1">
                <a:solidFill>
                  <a:srgbClr val="526478"/>
                </a:solidFill>
                <a:latin typeface="Avenir Next LT Pro"/>
              </a:rPr>
              <a:t>Separate websites, prices and support.</a:t>
            </a:r>
          </a:p>
        </p:txBody>
      </p:sp>
      <p:cxnSp>
        <p:nvCxnSpPr>
          <p:cNvPr id="30" name="Connector 29"/>
          <p:cNvCxnSpPr/>
          <p:nvPr/>
        </p:nvCxnSpPr>
        <p:spPr>
          <a:xfrm>
            <a:off x="6675120" y="4681728"/>
            <a:ext cx="4800600" cy="0"/>
          </a:xfrm>
          <a:prstGeom prst="bentConnector3">
            <a:avLst/>
          </a:prstGeom>
          <a:ln w="15875">
            <a:solidFill>
              <a:srgbClr val="3F4753"/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Rounded Rectangle 30"/>
          <p:cNvSpPr/>
          <p:nvPr/>
        </p:nvSpPr>
        <p:spPr>
          <a:xfrm>
            <a:off x="7566660" y="4882896"/>
            <a:ext cx="3017520" cy="402336"/>
          </a:xfrm>
          <a:prstGeom prst="roundRect">
            <a:avLst>
              <a:gd name="adj" fmla="val 50000"/>
            </a:avLst>
          </a:prstGeom>
          <a:solidFill>
            <a:srgbClr val="FBAE4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none" lIns="0" rIns="0" tIns="0" bIns="0"/>
          <a:lstStyle/>
          <a:p>
            <a:pPr algn="ctr"/>
            <a:r>
              <a:rPr sz="1000" b="1" i="0" spc="140">
                <a:solidFill>
                  <a:srgbClr val="0E2841"/>
                </a:solidFill>
                <a:latin typeface="Avenir Next LT Pro"/>
              </a:rPr>
              <a:t>B2C AND B2B COMBINED</a:t>
            </a:r>
          </a:p>
        </p:txBody>
      </p:sp>
      <p:cxnSp>
        <p:nvCxnSpPr>
          <p:cNvPr id="32" name="Connector 31"/>
          <p:cNvCxnSpPr/>
          <p:nvPr/>
        </p:nvCxnSpPr>
        <p:spPr>
          <a:xfrm>
            <a:off x="6089904" y="1828800"/>
            <a:ext cx="0" cy="3749040"/>
          </a:xfrm>
          <a:prstGeom prst="bentConnector3">
            <a:avLst/>
          </a:prstGeom>
          <a:ln w="15875">
            <a:solidFill>
              <a:srgbClr val="3F4753"/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3" name="Picture 32" descr="sta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2180" y="1627632"/>
            <a:ext cx="155448" cy="155448"/>
          </a:xfrm>
          <a:prstGeom prst="rect">
            <a:avLst/>
          </a:prstGeom>
        </p:spPr>
      </p:pic>
      <p:sp>
        <p:nvSpPr>
          <p:cNvPr id="34" name="TextBox 33"/>
          <p:cNvSpPr txBox="1"/>
          <p:nvPr/>
        </p:nvSpPr>
        <p:spPr>
          <a:xfrm>
            <a:off x="365760" y="6437376"/>
            <a:ext cx="82296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850" b="0" i="0" spc="50">
                <a:solidFill>
                  <a:srgbClr val="526478"/>
                </a:solidFill>
                <a:latin typeface="Avenir Next LT Pro"/>
              </a:rPr>
              <a:t>KnowItAll Ninja  ·  T-Level Digital Software Development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365760" y="5760720"/>
            <a:ext cx="8412480" cy="502920"/>
          </a:xfrm>
          <a:prstGeom prst="roundRect">
            <a:avLst>
              <a:gd name="adj" fmla="val 50000"/>
            </a:avLst>
          </a:prstGeom>
          <a:solidFill>
            <a:srgbClr val="FBAE4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36" name="Picture 35" descr="qbad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056" y="5843016"/>
            <a:ext cx="338328" cy="338328"/>
          </a:xfrm>
          <a:prstGeom prst="rect">
            <a:avLst/>
          </a:prstGeom>
        </p:spPr>
      </p:pic>
      <p:sp>
        <p:nvSpPr>
          <p:cNvPr id="37" name="TextBox 36"/>
          <p:cNvSpPr txBox="1"/>
          <p:nvPr/>
        </p:nvSpPr>
        <p:spPr>
          <a:xfrm>
            <a:off x="969264" y="5760720"/>
            <a:ext cx="7626096" cy="5029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/>
            <a:r>
              <a:rPr sz="1400" b="1" i="0">
                <a:solidFill>
                  <a:srgbClr val="1B1464"/>
                </a:solidFill>
                <a:latin typeface="Avenir Next LT Pro"/>
              </a:rPr>
              <a:t>Why might one organisation need two websites rather than one?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2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accel="20000" decel="2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accel="20000" decel="2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accel="20000" decel="2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1883" y="2356471"/>
            <a:ext cx="6675120" cy="1019389"/>
          </a:xfrm>
        </p:spPr>
        <p:txBody>
          <a:bodyPr/>
          <a:lstStyle/>
          <a:p>
            <a:r>
              <a:t>Worksheet 39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3" sz="quarter"/>
          </p:nvPr>
        </p:nvSpPr>
        <p:spPr/>
        <p:txBody>
          <a:bodyPr/>
          <a:lstStyle/>
          <a:p>
            <a:r>
              <a:t>15 minutes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4" sz="quarter"/>
          </p:nvPr>
        </p:nvSpPr>
        <p:spPr/>
        <p:txBody>
          <a:bodyPr/>
          <a:lstStyle/>
          <a:p>
            <a:r>
              <a:t>Task 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5760" y="6437376"/>
            <a:ext cx="82296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850" b="0" i="0" spc="50">
                <a:solidFill>
                  <a:srgbClr val="526478"/>
                </a:solidFill>
                <a:latin typeface="Avenir Next LT Pro"/>
              </a:rPr>
              <a:t>KnowItAll Ninja  ·  T-Level Digital Software Development</a:t>
            </a:r>
          </a:p>
        </p:txBody>
      </p:sp>
    </p:spTree>
  </p:cSld>
  <p:clrMapOvr>
    <a:masterClrMapping/>
  </p:clrMapOvr>
  <p:transition spd="slow">
    <p:cover/>
  </p:transition>
</p:sld>
</file>

<file path=ppt/slides/slide18.xml><?xml version="1.0" encoding="utf-8"?>
<p:sld xmlns:a="http://schemas.openxmlformats.org/drawingml/2006/main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365760" y="2240280"/>
            <a:ext cx="91440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100" b="1" i="0" spc="220">
                <a:solidFill>
                  <a:srgbClr val="FBAE40"/>
                </a:solidFill>
                <a:latin typeface="Avenir Next LT Pro"/>
              </a:rPr>
              <a:t>SECTION THREE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29184" y="2615184"/>
            <a:ext cx="9692640" cy="9144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4000" b="1" i="0">
                <a:solidFill>
                  <a:srgbClr val="FFFFFF"/>
                </a:solidFill>
                <a:latin typeface="Avenir Next LT Pro"/>
              </a:rPr>
              <a:t>Stakeholders</a:t>
            </a:r>
          </a:p>
        </p:txBody>
      </p:sp>
      <p:cxnSp>
        <p:nvCxnSpPr>
          <p:cNvPr id="4" name="Connector 3"/>
          <p:cNvCxnSpPr/>
          <p:nvPr/>
        </p:nvCxnSpPr>
        <p:spPr>
          <a:xfrm>
            <a:off x="365760" y="3529584"/>
            <a:ext cx="1280159" cy="0"/>
          </a:xfrm>
          <a:prstGeom prst="bentConnector3">
            <a:avLst/>
          </a:prstGeom>
          <a:ln w="38100">
            <a:solidFill>
              <a:srgbClr val="FBAE4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365760" y="3712463"/>
            <a:ext cx="7132320" cy="9144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500" b="0" i="0">
                <a:solidFill>
                  <a:srgbClr val="CFE3FF"/>
                </a:solidFill>
                <a:latin typeface="Avenir Next LT Pro"/>
              </a:rPr>
              <a:t>The people and groups with an interest in what an organisation does.</a:t>
            </a:r>
          </a:p>
        </p:txBody>
      </p:sp>
    </p:spTree>
  </p:cSld>
  <p:clrMapOvr>
    <a:masterClrMapping/>
  </p:clrMapOvr>
  <p:transition spd="slow">
    <p:cover/>
  </p:transition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365760" y="548640"/>
            <a:ext cx="91440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100" b="1" i="0" spc="220">
                <a:solidFill>
                  <a:srgbClr val="FBAE40"/>
                </a:solidFill>
                <a:latin typeface="Avenir Next LT Pro"/>
              </a:rPr>
              <a:t>STAKEHOLDERS · WHAT THEY ARE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29184" y="841248"/>
            <a:ext cx="11338560" cy="9144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2800" b="1" i="0">
                <a:solidFill>
                  <a:srgbClr val="0E2841"/>
                </a:solidFill>
                <a:latin typeface="Avenir Next LT Pro"/>
              </a:rPr>
              <a:t>Anyone with an interest in the organisation</a:t>
            </a:r>
          </a:p>
        </p:txBody>
      </p:sp>
      <p:cxnSp>
        <p:nvCxnSpPr>
          <p:cNvPr id="4" name="Connector 3"/>
          <p:cNvCxnSpPr/>
          <p:nvPr/>
        </p:nvCxnSpPr>
        <p:spPr>
          <a:xfrm>
            <a:off x="365760" y="1463040"/>
            <a:ext cx="1005840" cy="0"/>
          </a:xfrm>
          <a:prstGeom prst="bentConnector3">
            <a:avLst/>
          </a:prstGeom>
          <a:ln w="31750">
            <a:solidFill>
              <a:srgbClr val="FBAE4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Rectangle 4"/>
          <p:cNvSpPr/>
          <p:nvPr/>
        </p:nvSpPr>
        <p:spPr>
          <a:xfrm>
            <a:off x="365760" y="1993392"/>
            <a:ext cx="82296" cy="1024128"/>
          </a:xfrm>
          <a:prstGeom prst="rect">
            <a:avLst/>
          </a:prstGeom>
          <a:solidFill>
            <a:srgbClr val="398F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109728" rIns="109728" tIns="109728" bIns="109728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685800" y="1993392"/>
            <a:ext cx="10789920" cy="10241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/>
            <a:r>
              <a:rPr sz="2000" b="0" i="0">
                <a:solidFill>
                  <a:srgbClr val="0E2841"/>
                </a:solidFill>
                <a:latin typeface="Avenir Next LT Pro"/>
              </a:rPr>
              <a:t>A stakeholder is </a:t>
            </a:r>
            <a:r>
              <a:rPr sz="2000" b="1" i="0">
                <a:solidFill>
                  <a:srgbClr val="398FFC"/>
                </a:solidFill>
                <a:latin typeface="Avenir Next LT Pro"/>
              </a:rPr>
              <a:t>any person or group with an interest in what an organisation does.</a:t>
            </a:r>
          </a:p>
          <a:p>
            <a:pPr>
              <a:spcBef>
                <a:spcPts val="800"/>
              </a:spcBef>
            </a:pPr>
            <a:r>
              <a:rPr sz="1400" b="0" i="0">
                <a:solidFill>
                  <a:srgbClr val="526478"/>
                </a:solidFill>
                <a:latin typeface="Avenir Next LT Pro"/>
              </a:rPr>
              <a:t>Stakeholders are affected by an organisation's decisions, its successes and its failures.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65760" y="3566160"/>
            <a:ext cx="91440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100" b="1" i="0" spc="220">
                <a:solidFill>
                  <a:srgbClr val="FBAE40"/>
                </a:solidFill>
                <a:latin typeface="Avenir Next LT Pro"/>
              </a:rPr>
              <a:t>IN THIS SECTION</a:t>
            </a:r>
          </a:p>
        </p:txBody>
      </p:sp>
      <p:cxnSp>
        <p:nvCxnSpPr>
          <p:cNvPr id="8" name="Connector 7"/>
          <p:cNvCxnSpPr/>
          <p:nvPr/>
        </p:nvCxnSpPr>
        <p:spPr>
          <a:xfrm>
            <a:off x="3913632" y="4114800"/>
            <a:ext cx="0" cy="1325880"/>
          </a:xfrm>
          <a:prstGeom prst="bentConnector3">
            <a:avLst/>
          </a:prstGeom>
          <a:ln w="15875">
            <a:solidFill>
              <a:srgbClr val="3F4753"/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Picture 8" descr="sta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5908" y="3913632"/>
            <a:ext cx="155448" cy="155448"/>
          </a:xfrm>
          <a:prstGeom prst="rect">
            <a:avLst/>
          </a:prstGeom>
        </p:spPr>
      </p:pic>
      <p:cxnSp>
        <p:nvCxnSpPr>
          <p:cNvPr id="10" name="Connector 9"/>
          <p:cNvCxnSpPr/>
          <p:nvPr/>
        </p:nvCxnSpPr>
        <p:spPr>
          <a:xfrm>
            <a:off x="7607808" y="4114800"/>
            <a:ext cx="0" cy="1325880"/>
          </a:xfrm>
          <a:prstGeom prst="bentConnector3">
            <a:avLst/>
          </a:prstGeom>
          <a:ln w="15875">
            <a:solidFill>
              <a:srgbClr val="3F4753"/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1" name="Picture 10" descr="sta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0083" y="3913632"/>
            <a:ext cx="155448" cy="155448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65760" y="4114800"/>
            <a:ext cx="338328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500" b="1" i="0">
                <a:solidFill>
                  <a:srgbClr val="398FFC"/>
                </a:solidFill>
                <a:latin typeface="Avenir Next LT Pro"/>
              </a:rPr>
              <a:t>Internal stakeholders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65760" y="4498848"/>
            <a:ext cx="3383280" cy="9144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400" b="0" i="0">
                <a:solidFill>
                  <a:srgbClr val="526478"/>
                </a:solidFill>
                <a:latin typeface="Avenir Next LT Pro"/>
              </a:rPr>
              <a:t>Owners, directors and employees, who work within it.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078224" y="4114800"/>
            <a:ext cx="338328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500" b="1" i="0">
                <a:solidFill>
                  <a:srgbClr val="398FFC"/>
                </a:solidFill>
                <a:latin typeface="Avenir Next LT Pro"/>
              </a:rPr>
              <a:t>External stakeholders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078224" y="4498848"/>
            <a:ext cx="3383280" cy="9144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400" b="0" i="0">
                <a:solidFill>
                  <a:srgbClr val="526478"/>
                </a:solidFill>
                <a:latin typeface="Avenir Next LT Pro"/>
              </a:rPr>
              <a:t>Customers, suppliers, shareholders and others outside it.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754112" y="4114800"/>
            <a:ext cx="338328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500" b="1" i="0">
                <a:solidFill>
                  <a:srgbClr val="398FFC"/>
                </a:solidFill>
                <a:latin typeface="Avenir Next LT Pro"/>
              </a:rPr>
              <a:t>Affected either way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754112" y="4498848"/>
            <a:ext cx="3383280" cy="9144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400" b="0" i="0">
                <a:solidFill>
                  <a:srgbClr val="526478"/>
                </a:solidFill>
                <a:latin typeface="Avenir Next LT Pro"/>
              </a:rPr>
              <a:t>Both groups have a stake in what the organisation does.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65760" y="6437376"/>
            <a:ext cx="82296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850" b="0" i="0" spc="50">
                <a:solidFill>
                  <a:srgbClr val="526478"/>
                </a:solidFill>
                <a:latin typeface="Avenir Next LT Pro"/>
              </a:rPr>
              <a:t>KnowItAll Ninja  ·  T-Level Digital Software Development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2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accel="20000" decel="2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accel="20000" decel="2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accel="20000" decel="2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accel="20000" decel="2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365760" y="749808"/>
            <a:ext cx="91440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100" b="1" i="0" spc="220">
                <a:solidFill>
                  <a:srgbClr val="FBAE40"/>
                </a:solidFill>
                <a:latin typeface="Avenir Next LT Pro"/>
              </a:rPr>
              <a:t>STARTER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29184" y="1097280"/>
            <a:ext cx="11521440" cy="9144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3000" b="1" i="0">
                <a:solidFill>
                  <a:srgbClr val="FFFFFF"/>
                </a:solidFill>
                <a:latin typeface="Avenir Next LT Pro"/>
              </a:rPr>
              <a:t>Same software, different worlds?</a:t>
            </a:r>
          </a:p>
        </p:txBody>
      </p:sp>
      <p:cxnSp>
        <p:nvCxnSpPr>
          <p:cNvPr id="4" name="Connector 3"/>
          <p:cNvCxnSpPr/>
          <p:nvPr/>
        </p:nvCxnSpPr>
        <p:spPr>
          <a:xfrm>
            <a:off x="365760" y="1901952"/>
            <a:ext cx="1005840" cy="0"/>
          </a:xfrm>
          <a:prstGeom prst="bentConnector3">
            <a:avLst/>
          </a:prstGeom>
          <a:ln w="31750">
            <a:solidFill>
              <a:srgbClr val="FBAE4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Rounded Rectangle 4"/>
          <p:cNvSpPr/>
          <p:nvPr/>
        </p:nvSpPr>
        <p:spPr>
          <a:xfrm>
            <a:off x="365760" y="2157984"/>
            <a:ext cx="11155680" cy="1554480"/>
          </a:xfrm>
          <a:prstGeom prst="roundRect">
            <a:avLst>
              <a:gd name="adj" fmla="val 5000"/>
            </a:avLst>
          </a:prstGeom>
          <a:solidFill>
            <a:srgbClr val="0E2841"/>
          </a:solidFill>
          <a:ln>
            <a:noFill/>
          </a:ln>
          <a:effectLst>
            <a:outerShdw blurRad="90000" dist="38000" dir="5400000" rotWithShape="0">
              <a:srgbClr val="0E2841">
                <a:alpha val="1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146304" rIns="146304" tIns="146304" bIns="146304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731520" y="2377440"/>
            <a:ext cx="10424160" cy="11887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600" b="1" i="0">
                <a:solidFill>
                  <a:srgbClr val="FFFFFF"/>
                </a:solidFill>
                <a:latin typeface="Avenir Next LT Pro"/>
              </a:rPr>
              <a:t>Netflix, the NHS and a local food bank all rely on software.</a:t>
            </a:r>
          </a:p>
          <a:p>
            <a:pPr>
              <a:spcBef>
                <a:spcPts val="900"/>
              </a:spcBef>
            </a:pPr>
            <a:r>
              <a:rPr sz="1400" b="0" i="0">
                <a:solidFill>
                  <a:srgbClr val="CFE3FF"/>
                </a:solidFill>
                <a:latin typeface="Avenir Next LT Pro"/>
              </a:rPr>
              <a:t>What does each one exist to do — and how might the software each needs be different?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365760" y="3931920"/>
            <a:ext cx="2286000" cy="457200"/>
          </a:xfrm>
          <a:prstGeom prst="roundRect">
            <a:avLst>
              <a:gd name="adj" fmla="val 50000"/>
            </a:avLst>
          </a:prstGeom>
          <a:solidFill>
            <a:srgbClr val="FBAE4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none" lIns="0" rIns="0" tIns="0" bIns="0"/>
          <a:lstStyle/>
          <a:p>
            <a:pPr algn="ctr"/>
            <a:r>
              <a:rPr sz="1100" b="1" i="0" spc="140">
                <a:solidFill>
                  <a:srgbClr val="0E2841"/>
                </a:solidFill>
                <a:latin typeface="Avenir Next LT Pro"/>
              </a:rPr>
              <a:t>THINK · PAIR · SHARE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880360" y="3931920"/>
            <a:ext cx="822960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/>
            <a:r>
              <a:rPr sz="1400" b="0" i="1">
                <a:solidFill>
                  <a:srgbClr val="CFE3FF"/>
                </a:solidFill>
                <a:latin typeface="Avenir Next LT Pro"/>
              </a:rPr>
              <a:t>To build for an organisation, you first have to understand it.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2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accel="20000" decel="2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365760" y="548640"/>
            <a:ext cx="91440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100" b="1" i="0" spc="220">
                <a:solidFill>
                  <a:srgbClr val="FBAE40"/>
                </a:solidFill>
                <a:latin typeface="Avenir Next LT Pro"/>
              </a:rPr>
              <a:t>STAKEHOLDERS · THE BOUNDARY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29184" y="841248"/>
            <a:ext cx="11338560" cy="9144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2800" b="1" i="0">
                <a:solidFill>
                  <a:srgbClr val="0E2841"/>
                </a:solidFill>
                <a:latin typeface="Avenir Next LT Pro"/>
              </a:rPr>
              <a:t>Inside and Outside the Organisation</a:t>
            </a:r>
          </a:p>
        </p:txBody>
      </p:sp>
      <p:cxnSp>
        <p:nvCxnSpPr>
          <p:cNvPr id="4" name="Connector 3"/>
          <p:cNvCxnSpPr/>
          <p:nvPr/>
        </p:nvCxnSpPr>
        <p:spPr>
          <a:xfrm>
            <a:off x="365760" y="1463040"/>
            <a:ext cx="1005840" cy="0"/>
          </a:xfrm>
          <a:prstGeom prst="bentConnector3">
            <a:avLst/>
          </a:prstGeom>
          <a:ln w="31750">
            <a:solidFill>
              <a:srgbClr val="FBAE4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365760" y="1993392"/>
            <a:ext cx="557784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800" b="1" i="0">
                <a:solidFill>
                  <a:srgbClr val="0E2841"/>
                </a:solidFill>
                <a:latin typeface="Avenir Next LT Pro"/>
              </a:rPr>
              <a:t>Two groups, one boundary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65760" y="2578608"/>
            <a:ext cx="5577840" cy="2240197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4000"/>
              </a:lnSpc>
            </a:pPr>
            <a:r>
              <a:rPr sz="1350" b="0" i="0">
                <a:solidFill>
                  <a:srgbClr val="526478"/>
                </a:solidFill>
                <a:latin typeface="Avenir Next LT Pro"/>
              </a:rPr>
              <a:t>Stakeholders are divided into two groups.</a:t>
            </a:r>
          </a:p>
          <a:p>
            <a:pPr>
              <a:lnSpc>
                <a:spcPct val="114000"/>
              </a:lnSpc>
              <a:spcBef>
                <a:spcPts val="1115"/>
              </a:spcBef>
            </a:pPr>
            <a:r>
              <a:rPr sz="1350" b="0" i="0">
                <a:solidFill>
                  <a:srgbClr val="526478"/>
                </a:solidFill>
                <a:latin typeface="Avenir Next LT Pro"/>
              </a:rPr>
              <a:t>Internal stakeholders work within the organisation.</a:t>
            </a:r>
          </a:p>
          <a:p>
            <a:pPr>
              <a:lnSpc>
                <a:spcPct val="114000"/>
              </a:lnSpc>
              <a:spcBef>
                <a:spcPts val="1115"/>
              </a:spcBef>
            </a:pPr>
            <a:r>
              <a:rPr sz="1350" b="0" i="0">
                <a:solidFill>
                  <a:srgbClr val="526478"/>
                </a:solidFill>
                <a:latin typeface="Avenir Next LT Pro"/>
              </a:rPr>
              <a:t>There are three of them to know.</a:t>
            </a:r>
          </a:p>
          <a:p>
            <a:pPr>
              <a:lnSpc>
                <a:spcPct val="114000"/>
              </a:lnSpc>
              <a:spcBef>
                <a:spcPts val="1115"/>
              </a:spcBef>
            </a:pPr>
            <a:r>
              <a:rPr sz="1350" b="0" i="0">
                <a:solidFill>
                  <a:srgbClr val="526478"/>
                </a:solidFill>
                <a:latin typeface="Avenir Next LT Pro"/>
              </a:rPr>
              <a:t>External stakeholders sit outside the organisation.</a:t>
            </a:r>
          </a:p>
          <a:p>
            <a:pPr>
              <a:lnSpc>
                <a:spcPct val="114000"/>
              </a:lnSpc>
              <a:spcBef>
                <a:spcPts val="1115"/>
              </a:spcBef>
            </a:pPr>
            <a:r>
              <a:rPr sz="1350" b="0" i="0">
                <a:solidFill>
                  <a:srgbClr val="526478"/>
                </a:solidFill>
                <a:latin typeface="Avenir Next LT Pro"/>
              </a:rPr>
              <a:t>There are six of them to know.</a:t>
            </a:r>
          </a:p>
          <a:p>
            <a:pPr>
              <a:lnSpc>
                <a:spcPct val="114000"/>
              </a:lnSpc>
              <a:spcBef>
                <a:spcPts val="1115"/>
              </a:spcBef>
            </a:pPr>
            <a:r>
              <a:rPr sz="1350" b="0" i="0">
                <a:solidFill>
                  <a:srgbClr val="526478"/>
                </a:solidFill>
                <a:latin typeface="Avenir Next LT Pro"/>
              </a:rPr>
              <a:t>Both groups have a real interest in it.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65760" y="5090681"/>
            <a:ext cx="557784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100" b="1" i="0" spc="220">
                <a:solidFill>
                  <a:srgbClr val="FBAE40"/>
                </a:solidFill>
                <a:latin typeface="Avenir Next LT Pro"/>
              </a:rPr>
              <a:t>WHAT THEY SHARE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65760" y="5419865"/>
            <a:ext cx="5577840" cy="34085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4000"/>
              </a:lnSpc>
            </a:pPr>
            <a:r>
              <a:rPr sz="1300" b="0" i="1">
                <a:solidFill>
                  <a:srgbClr val="0E2841"/>
                </a:solidFill>
                <a:latin typeface="Avenir Next LT Pro"/>
              </a:rPr>
              <a:t>Each is affected by its decisions, successes and failures.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355080" y="1874520"/>
            <a:ext cx="544068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100" b="1" i="0" spc="220">
                <a:solidFill>
                  <a:srgbClr val="3F4753"/>
                </a:solidFill>
                <a:latin typeface="Avenir Next LT Pro"/>
              </a:rPr>
              <a:t>WHO SITS INSIDE, AND WHO SITS OUTSIDE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355080" y="2340864"/>
            <a:ext cx="544068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100" b="1" i="0" spc="220">
                <a:solidFill>
                  <a:srgbClr val="3F4753"/>
                </a:solidFill>
                <a:latin typeface="Avenir Next LT Pro"/>
              </a:rPr>
              <a:t>OUTSIDE THE ORGANISATION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6355080" y="2670048"/>
            <a:ext cx="5440680" cy="2487168"/>
          </a:xfrm>
          <a:prstGeom prst="roundRect">
            <a:avLst>
              <a:gd name="adj" fmla="val 5000"/>
            </a:avLst>
          </a:prstGeom>
          <a:solidFill>
            <a:srgbClr val="F0F9FF"/>
          </a:solidFill>
          <a:ln w="12700">
            <a:solidFill>
              <a:srgbClr val="CFE0F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146304" rIns="146304" tIns="146304" bIns="146304"/>
          <a:lstStyle/>
          <a:p>
            <a:pPr algn="ctr"/>
          </a:p>
        </p:txBody>
      </p:sp>
      <p:sp>
        <p:nvSpPr>
          <p:cNvPr id="12" name="Rounded Rectangle 11"/>
          <p:cNvSpPr/>
          <p:nvPr/>
        </p:nvSpPr>
        <p:spPr>
          <a:xfrm>
            <a:off x="7872983" y="2779776"/>
            <a:ext cx="2404872" cy="2267712"/>
          </a:xfrm>
          <a:prstGeom prst="roundRect">
            <a:avLst>
              <a:gd name="adj" fmla="val 6000"/>
            </a:avLst>
          </a:prstGeom>
          <a:solidFill>
            <a:srgbClr val="0E284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146304" rIns="146304" tIns="146304" bIns="146304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7872983" y="2834640"/>
            <a:ext cx="2404872" cy="31089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/>
            <a:r>
              <a:rPr sz="950" b="1" i="0" spc="160">
                <a:solidFill>
                  <a:srgbClr val="CFE3FF"/>
                </a:solidFill>
                <a:latin typeface="Avenir Next LT Pro"/>
              </a:rPr>
              <a:t>THE ORGANISATION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8037576" y="3255264"/>
            <a:ext cx="2075688" cy="457200"/>
          </a:xfrm>
          <a:prstGeom prst="roundRect">
            <a:avLst>
              <a:gd name="adj" fmla="val 14000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18288" rIns="18288" tIns="18288" bIns="18288"/>
          <a:lstStyle/>
          <a:p>
            <a:pPr algn="ctr"/>
            <a:r>
              <a:rPr sz="1100" b="1" i="0">
                <a:solidFill>
                  <a:srgbClr val="0E2841"/>
                </a:solidFill>
                <a:latin typeface="Avenir Next LT Pro"/>
              </a:rPr>
              <a:t>Owners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8037576" y="3822191"/>
            <a:ext cx="2075688" cy="457200"/>
          </a:xfrm>
          <a:prstGeom prst="roundRect">
            <a:avLst>
              <a:gd name="adj" fmla="val 14000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18288" rIns="18288" tIns="18288" bIns="18288"/>
          <a:lstStyle/>
          <a:p>
            <a:pPr algn="ctr"/>
            <a:r>
              <a:rPr sz="1100" b="1" i="0">
                <a:solidFill>
                  <a:srgbClr val="0E2841"/>
                </a:solidFill>
                <a:latin typeface="Avenir Next LT Pro"/>
              </a:rPr>
              <a:t>Directors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8037576" y="4389120"/>
            <a:ext cx="2075688" cy="457200"/>
          </a:xfrm>
          <a:prstGeom prst="roundRect">
            <a:avLst>
              <a:gd name="adj" fmla="val 14000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18288" rIns="18288" tIns="18288" bIns="18288"/>
          <a:lstStyle/>
          <a:p>
            <a:pPr algn="ctr"/>
            <a:r>
              <a:rPr sz="1100" b="1" i="0">
                <a:solidFill>
                  <a:srgbClr val="0E2841"/>
                </a:solidFill>
                <a:latin typeface="Avenir Next LT Pro"/>
              </a:rPr>
              <a:t>Employees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6373368" y="2852928"/>
            <a:ext cx="1389888" cy="530352"/>
          </a:xfrm>
          <a:prstGeom prst="roundRect">
            <a:avLst>
              <a:gd name="adj" fmla="val 14000"/>
            </a:avLst>
          </a:prstGeom>
          <a:solidFill>
            <a:srgbClr val="FFFFFF"/>
          </a:solidFill>
          <a:ln w="15875">
            <a:solidFill>
              <a:srgbClr val="398FF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18288" rIns="18288" tIns="18288" bIns="18288"/>
          <a:lstStyle/>
          <a:p>
            <a:pPr algn="ctr"/>
            <a:r>
              <a:rPr sz="900" b="0" i="0">
                <a:solidFill>
                  <a:srgbClr val="0E2841"/>
                </a:solidFill>
                <a:latin typeface="Avenir Next LT Pro"/>
              </a:rPr>
              <a:t>Customers &amp; clients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10387584" y="2852928"/>
            <a:ext cx="1389888" cy="530352"/>
          </a:xfrm>
          <a:prstGeom prst="roundRect">
            <a:avLst>
              <a:gd name="adj" fmla="val 14000"/>
            </a:avLst>
          </a:prstGeom>
          <a:solidFill>
            <a:srgbClr val="FFFFFF"/>
          </a:solidFill>
          <a:ln w="15875">
            <a:solidFill>
              <a:srgbClr val="398FF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18288" rIns="18288" tIns="18288" bIns="18288"/>
          <a:lstStyle/>
          <a:p>
            <a:pPr algn="ctr"/>
            <a:r>
              <a:rPr sz="900" b="0" i="0">
                <a:solidFill>
                  <a:srgbClr val="0E2841"/>
                </a:solidFill>
                <a:latin typeface="Avenir Next LT Pro"/>
              </a:rPr>
              <a:t>Outsourced services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6373368" y="3639312"/>
            <a:ext cx="1389888" cy="530352"/>
          </a:xfrm>
          <a:prstGeom prst="roundRect">
            <a:avLst>
              <a:gd name="adj" fmla="val 14000"/>
            </a:avLst>
          </a:prstGeom>
          <a:solidFill>
            <a:srgbClr val="FFFFFF"/>
          </a:solidFill>
          <a:ln w="15875">
            <a:solidFill>
              <a:srgbClr val="398FF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18288" rIns="18288" tIns="18288" bIns="18288"/>
          <a:lstStyle/>
          <a:p>
            <a:pPr algn="ctr"/>
            <a:r>
              <a:rPr sz="900" b="0" i="0">
                <a:solidFill>
                  <a:srgbClr val="0E2841"/>
                </a:solidFill>
                <a:latin typeface="Avenir Next LT Pro"/>
              </a:rPr>
              <a:t>Suppliers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10387584" y="3639312"/>
            <a:ext cx="1389888" cy="530352"/>
          </a:xfrm>
          <a:prstGeom prst="roundRect">
            <a:avLst>
              <a:gd name="adj" fmla="val 14000"/>
            </a:avLst>
          </a:prstGeom>
          <a:solidFill>
            <a:srgbClr val="FFFFFF"/>
          </a:solidFill>
          <a:ln w="15875">
            <a:solidFill>
              <a:srgbClr val="398FF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18288" rIns="18288" tIns="18288" bIns="18288"/>
          <a:lstStyle/>
          <a:p>
            <a:pPr algn="ctr"/>
            <a:r>
              <a:rPr sz="900" b="0" i="0">
                <a:solidFill>
                  <a:srgbClr val="0E2841"/>
                </a:solidFill>
                <a:latin typeface="Avenir Next LT Pro"/>
              </a:rPr>
              <a:t>Investors &amp; funders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373368" y="4425696"/>
            <a:ext cx="1389888" cy="530352"/>
          </a:xfrm>
          <a:prstGeom prst="roundRect">
            <a:avLst>
              <a:gd name="adj" fmla="val 14000"/>
            </a:avLst>
          </a:prstGeom>
          <a:solidFill>
            <a:srgbClr val="FFFFFF"/>
          </a:solidFill>
          <a:ln w="15875">
            <a:solidFill>
              <a:srgbClr val="398FF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18288" rIns="18288" tIns="18288" bIns="18288"/>
          <a:lstStyle/>
          <a:p>
            <a:pPr algn="ctr"/>
            <a:r>
              <a:rPr sz="900" b="0" i="0">
                <a:solidFill>
                  <a:srgbClr val="0E2841"/>
                </a:solidFill>
                <a:latin typeface="Avenir Next LT Pro"/>
              </a:rPr>
              <a:t>Shareholders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10387584" y="4425696"/>
            <a:ext cx="1389888" cy="530352"/>
          </a:xfrm>
          <a:prstGeom prst="roundRect">
            <a:avLst>
              <a:gd name="adj" fmla="val 14000"/>
            </a:avLst>
          </a:prstGeom>
          <a:solidFill>
            <a:srgbClr val="FFFFFF"/>
          </a:solidFill>
          <a:ln w="15875">
            <a:solidFill>
              <a:srgbClr val="398FF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18288" rIns="18288" tIns="18288" bIns="18288"/>
          <a:lstStyle/>
          <a:p>
            <a:pPr algn="ctr"/>
            <a:r>
              <a:rPr sz="900" b="0" i="0">
                <a:solidFill>
                  <a:srgbClr val="0E2841"/>
                </a:solidFill>
                <a:latin typeface="Avenir Next LT Pro"/>
              </a:rPr>
              <a:t>Government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355080" y="5212080"/>
            <a:ext cx="5440680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/>
            <a:r>
              <a:rPr sz="1100" b="0" i="1">
                <a:solidFill>
                  <a:srgbClr val="526478"/>
                </a:solidFill>
                <a:latin typeface="Avenir Next LT Pro"/>
              </a:rPr>
              <a:t>Three inside, six outside.</a:t>
            </a:r>
          </a:p>
        </p:txBody>
      </p:sp>
      <p:cxnSp>
        <p:nvCxnSpPr>
          <p:cNvPr id="24" name="Connector 23"/>
          <p:cNvCxnSpPr/>
          <p:nvPr/>
        </p:nvCxnSpPr>
        <p:spPr>
          <a:xfrm>
            <a:off x="6089904" y="1828800"/>
            <a:ext cx="0" cy="3749040"/>
          </a:xfrm>
          <a:prstGeom prst="bentConnector3">
            <a:avLst/>
          </a:prstGeom>
          <a:ln w="15875">
            <a:solidFill>
              <a:srgbClr val="3F4753"/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5" name="Picture 24" descr="sta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2180" y="1627632"/>
            <a:ext cx="155448" cy="155448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365760" y="6437376"/>
            <a:ext cx="82296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850" b="0" i="0" spc="50">
                <a:solidFill>
                  <a:srgbClr val="526478"/>
                </a:solidFill>
                <a:latin typeface="Avenir Next LT Pro"/>
              </a:rPr>
              <a:t>KnowItAll Ninja  ·  T-Level Digital Software Development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365760" y="5760720"/>
            <a:ext cx="8412480" cy="502920"/>
          </a:xfrm>
          <a:prstGeom prst="roundRect">
            <a:avLst>
              <a:gd name="adj" fmla="val 50000"/>
            </a:avLst>
          </a:prstGeom>
          <a:solidFill>
            <a:srgbClr val="FBAE4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28" name="Picture 27" descr="qbad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056" y="5843016"/>
            <a:ext cx="338328" cy="338328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969264" y="5760720"/>
            <a:ext cx="7626096" cy="5029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/>
            <a:r>
              <a:rPr sz="1400" b="1" i="0">
                <a:solidFill>
                  <a:srgbClr val="1B1464"/>
                </a:solidFill>
                <a:latin typeface="Avenir Next LT Pro"/>
              </a:rPr>
              <a:t>Which stakeholder do you think feels a bad decision first?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2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accel="20000" decel="2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accel="20000" decel="2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accel="20000" decel="2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365760" y="548640"/>
            <a:ext cx="91440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100" b="1" i="0" spc="220">
                <a:solidFill>
                  <a:srgbClr val="FBAE40"/>
                </a:solidFill>
                <a:latin typeface="Avenir Next LT Pro"/>
              </a:rPr>
              <a:t>STAKEHOLDERS · INTERNAL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29184" y="841248"/>
            <a:ext cx="11338560" cy="9144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2800" b="1" i="0">
                <a:solidFill>
                  <a:srgbClr val="0E2841"/>
                </a:solidFill>
                <a:latin typeface="Avenir Next LT Pro"/>
              </a:rPr>
              <a:t>The Three Internal Stakeholders</a:t>
            </a:r>
          </a:p>
        </p:txBody>
      </p:sp>
      <p:cxnSp>
        <p:nvCxnSpPr>
          <p:cNvPr id="4" name="Connector 3"/>
          <p:cNvCxnSpPr/>
          <p:nvPr/>
        </p:nvCxnSpPr>
        <p:spPr>
          <a:xfrm>
            <a:off x="365760" y="1463040"/>
            <a:ext cx="1005840" cy="0"/>
          </a:xfrm>
          <a:prstGeom prst="bentConnector3">
            <a:avLst/>
          </a:prstGeom>
          <a:ln w="31750">
            <a:solidFill>
              <a:srgbClr val="FBAE4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Connector 4"/>
          <p:cNvCxnSpPr/>
          <p:nvPr/>
        </p:nvCxnSpPr>
        <p:spPr>
          <a:xfrm>
            <a:off x="4037076" y="1828800"/>
            <a:ext cx="0" cy="3840480"/>
          </a:xfrm>
          <a:prstGeom prst="bentConnector3">
            <a:avLst/>
          </a:prstGeom>
          <a:ln w="15875">
            <a:solidFill>
              <a:srgbClr val="3F4753"/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" name="Picture 5" descr="sta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9352" y="1627632"/>
            <a:ext cx="155448" cy="155448"/>
          </a:xfrm>
          <a:prstGeom prst="rect">
            <a:avLst/>
          </a:prstGeom>
        </p:spPr>
      </p:pic>
      <p:cxnSp>
        <p:nvCxnSpPr>
          <p:cNvPr id="7" name="Connector 6"/>
          <p:cNvCxnSpPr/>
          <p:nvPr/>
        </p:nvCxnSpPr>
        <p:spPr>
          <a:xfrm>
            <a:off x="7859268" y="1828800"/>
            <a:ext cx="0" cy="3840480"/>
          </a:xfrm>
          <a:prstGeom prst="bentConnector3">
            <a:avLst/>
          </a:prstGeom>
          <a:ln w="15875">
            <a:solidFill>
              <a:srgbClr val="3F4753"/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sta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81544" y="1627632"/>
            <a:ext cx="155448" cy="15544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65760" y="1993392"/>
            <a:ext cx="352044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800" b="1" i="0">
                <a:solidFill>
                  <a:srgbClr val="0E2841"/>
                </a:solidFill>
                <a:latin typeface="Avenir Next LT Pro"/>
              </a:rPr>
              <a:t>Owners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65760" y="2578608"/>
            <a:ext cx="3520440" cy="29260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350" b="0" i="0">
                <a:solidFill>
                  <a:srgbClr val="526478"/>
                </a:solidFill>
                <a:latin typeface="Avenir Next LT Pro"/>
              </a:rPr>
              <a:t>They founded the organisation, or bought it.</a:t>
            </a:r>
          </a:p>
          <a:p>
            <a:pPr>
              <a:spcBef>
                <a:spcPts val="900"/>
              </a:spcBef>
            </a:pPr>
            <a:r>
              <a:rPr sz="1350" b="0" i="0">
                <a:solidFill>
                  <a:srgbClr val="526478"/>
                </a:solidFill>
                <a:latin typeface="Avenir Next LT Pro"/>
              </a:rPr>
              <a:t>Its profits and losses hit them first.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187952" y="1993392"/>
            <a:ext cx="352044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800" b="1" i="0">
                <a:solidFill>
                  <a:srgbClr val="0E2841"/>
                </a:solidFill>
                <a:latin typeface="Avenir Next LT Pro"/>
              </a:rPr>
              <a:t>Directors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187952" y="2578608"/>
            <a:ext cx="3520440" cy="29260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350" b="0" i="0">
                <a:solidFill>
                  <a:srgbClr val="526478"/>
                </a:solidFill>
                <a:latin typeface="Avenir Next LT Pro"/>
              </a:rPr>
              <a:t>They set the overall strategy.</a:t>
            </a:r>
          </a:p>
          <a:p>
            <a:pPr>
              <a:spcBef>
                <a:spcPts val="900"/>
              </a:spcBef>
            </a:pPr>
            <a:r>
              <a:rPr sz="1350" b="0" i="0">
                <a:solidFill>
                  <a:srgbClr val="526478"/>
                </a:solidFill>
                <a:latin typeface="Avenir Next LT Pro"/>
              </a:rPr>
              <a:t>They answer for how well it performs.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010144" y="1993392"/>
            <a:ext cx="352044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800" b="1" i="0">
                <a:solidFill>
                  <a:srgbClr val="0E2841"/>
                </a:solidFill>
                <a:latin typeface="Avenir Next LT Pro"/>
              </a:rPr>
              <a:t>Employees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010144" y="2578608"/>
            <a:ext cx="3520440" cy="29260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350" b="0" i="0">
                <a:solidFill>
                  <a:srgbClr val="526478"/>
                </a:solidFill>
                <a:latin typeface="Avenir Next LT Pro"/>
              </a:rPr>
              <a:t>They do the day-to-day work.</a:t>
            </a:r>
          </a:p>
          <a:p>
            <a:pPr>
              <a:spcBef>
                <a:spcPts val="900"/>
              </a:spcBef>
            </a:pPr>
            <a:r>
              <a:rPr sz="1350" b="0" i="0">
                <a:solidFill>
                  <a:srgbClr val="526478"/>
                </a:solidFill>
                <a:latin typeface="Avenir Next LT Pro"/>
              </a:rPr>
              <a:t>They depend on it for their income.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65760" y="6437376"/>
            <a:ext cx="82296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850" b="0" i="0" spc="50">
                <a:solidFill>
                  <a:srgbClr val="526478"/>
                </a:solidFill>
                <a:latin typeface="Avenir Next LT Pro"/>
              </a:rPr>
              <a:t>KnowItAll Ninja  ·  T-Level Digital Software Development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2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accel="20000" decel="2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accel="20000" decel="2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365760" y="548640"/>
            <a:ext cx="91440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100" b="1" i="0" spc="220">
                <a:solidFill>
                  <a:srgbClr val="FBAE40"/>
                </a:solidFill>
                <a:latin typeface="Avenir Next LT Pro"/>
              </a:rPr>
              <a:t>STAKEHOLDERS · EXTERNAL (1 OF 2)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29184" y="841248"/>
            <a:ext cx="11338560" cy="9144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2800" b="1" i="0">
                <a:solidFill>
                  <a:srgbClr val="0E2841"/>
                </a:solidFill>
                <a:latin typeface="Avenir Next LT Pro"/>
              </a:rPr>
              <a:t>External Stakeholders: The Obvious Three</a:t>
            </a:r>
          </a:p>
        </p:txBody>
      </p:sp>
      <p:cxnSp>
        <p:nvCxnSpPr>
          <p:cNvPr id="4" name="Connector 3"/>
          <p:cNvCxnSpPr/>
          <p:nvPr/>
        </p:nvCxnSpPr>
        <p:spPr>
          <a:xfrm>
            <a:off x="365760" y="1463040"/>
            <a:ext cx="1005840" cy="0"/>
          </a:xfrm>
          <a:prstGeom prst="bentConnector3">
            <a:avLst/>
          </a:prstGeom>
          <a:ln w="31750">
            <a:solidFill>
              <a:srgbClr val="FBAE4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Connector 4"/>
          <p:cNvCxnSpPr/>
          <p:nvPr/>
        </p:nvCxnSpPr>
        <p:spPr>
          <a:xfrm>
            <a:off x="4037076" y="1828800"/>
            <a:ext cx="0" cy="3840480"/>
          </a:xfrm>
          <a:prstGeom prst="bentConnector3">
            <a:avLst/>
          </a:prstGeom>
          <a:ln w="15875">
            <a:solidFill>
              <a:srgbClr val="3F4753"/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" name="Picture 5" descr="sta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9352" y="1627632"/>
            <a:ext cx="155448" cy="155448"/>
          </a:xfrm>
          <a:prstGeom prst="rect">
            <a:avLst/>
          </a:prstGeom>
        </p:spPr>
      </p:pic>
      <p:cxnSp>
        <p:nvCxnSpPr>
          <p:cNvPr id="7" name="Connector 6"/>
          <p:cNvCxnSpPr/>
          <p:nvPr/>
        </p:nvCxnSpPr>
        <p:spPr>
          <a:xfrm>
            <a:off x="7859268" y="1828800"/>
            <a:ext cx="0" cy="3840480"/>
          </a:xfrm>
          <a:prstGeom prst="bentConnector3">
            <a:avLst/>
          </a:prstGeom>
          <a:ln w="15875">
            <a:solidFill>
              <a:srgbClr val="3F4753"/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sta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81544" y="1627632"/>
            <a:ext cx="155448" cy="15544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65760" y="1993392"/>
            <a:ext cx="352044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600" b="1" i="0">
                <a:solidFill>
                  <a:srgbClr val="398FFC"/>
                </a:solidFill>
                <a:latin typeface="Avenir Next LT Pro"/>
              </a:rPr>
              <a:t>01  </a:t>
            </a:r>
            <a:r>
              <a:rPr sz="1600" b="1" i="0">
                <a:solidFill>
                  <a:srgbClr val="0E2841"/>
                </a:solidFill>
                <a:latin typeface="Avenir Next LT Pro"/>
              </a:rPr>
              <a:t>Customers &amp; clients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65760" y="2542032"/>
            <a:ext cx="352044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100" b="1" i="0" spc="220">
                <a:solidFill>
                  <a:srgbClr val="FBAE40"/>
                </a:solidFill>
                <a:latin typeface="Avenir Next LT Pro"/>
              </a:rPr>
              <a:t>WHAT THEY DO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65760" y="2871216"/>
            <a:ext cx="3520440" cy="10972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250" b="0" i="1">
                <a:solidFill>
                  <a:srgbClr val="0E2841"/>
                </a:solidFill>
                <a:latin typeface="Avenir Next LT Pro"/>
              </a:rPr>
              <a:t>They buy its products or services.</a:t>
            </a:r>
          </a:p>
          <a:p>
            <a:pPr>
              <a:spcBef>
                <a:spcPts val="900"/>
              </a:spcBef>
            </a:pPr>
            <a:r>
              <a:rPr sz="1250" b="0" i="1">
                <a:solidFill>
                  <a:srgbClr val="0E2841"/>
                </a:solidFill>
                <a:latin typeface="Avenir Next LT Pro"/>
              </a:rPr>
              <a:t>They are the most obvious of the six.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65760" y="4114800"/>
            <a:ext cx="352044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100" b="1" i="0" spc="220">
                <a:solidFill>
                  <a:srgbClr val="FBAE40"/>
                </a:solidFill>
                <a:latin typeface="Avenir Next LT Pro"/>
              </a:rPr>
              <a:t>THEIR INTEREST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65760" y="4443984"/>
            <a:ext cx="3520440" cy="11887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250" b="0" i="1">
                <a:solidFill>
                  <a:srgbClr val="0E2841"/>
                </a:solidFill>
                <a:latin typeface="Avenir Next LT Pro"/>
              </a:rPr>
              <a:t>They expect quality and fair prices.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187952" y="1993392"/>
            <a:ext cx="352044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600" b="1" i="0">
                <a:solidFill>
                  <a:srgbClr val="398FFC"/>
                </a:solidFill>
                <a:latin typeface="Avenir Next LT Pro"/>
              </a:rPr>
              <a:t>02  </a:t>
            </a:r>
            <a:r>
              <a:rPr sz="1600" b="1" i="0">
                <a:solidFill>
                  <a:srgbClr val="0E2841"/>
                </a:solidFill>
                <a:latin typeface="Avenir Next LT Pro"/>
              </a:rPr>
              <a:t>Suppliers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187952" y="2542032"/>
            <a:ext cx="352044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100" b="1" i="0" spc="220">
                <a:solidFill>
                  <a:srgbClr val="FBAE40"/>
                </a:solidFill>
                <a:latin typeface="Avenir Next LT Pro"/>
              </a:rPr>
              <a:t>WHAT THEY DO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187952" y="2871216"/>
            <a:ext cx="3520440" cy="10972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250" b="0" i="1">
                <a:solidFill>
                  <a:srgbClr val="0E2841"/>
                </a:solidFill>
                <a:latin typeface="Avenir Next LT Pro"/>
              </a:rPr>
              <a:t>They depend on it from the other direction.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187952" y="4114800"/>
            <a:ext cx="352044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100" b="1" i="0" spc="220">
                <a:solidFill>
                  <a:srgbClr val="FBAE40"/>
                </a:solidFill>
                <a:latin typeface="Avenir Next LT Pro"/>
              </a:rPr>
              <a:t>THEIR INTEREST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187952" y="4443984"/>
            <a:ext cx="3520440" cy="11887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250" b="0" i="1">
                <a:solidFill>
                  <a:srgbClr val="0E2841"/>
                </a:solidFill>
                <a:latin typeface="Avenir Next LT Pro"/>
              </a:rPr>
              <a:t>They rely on its orders for their own income.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010144" y="1993392"/>
            <a:ext cx="352044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600" b="1" i="0">
                <a:solidFill>
                  <a:srgbClr val="398FFC"/>
                </a:solidFill>
                <a:latin typeface="Avenir Next LT Pro"/>
              </a:rPr>
              <a:t>03  </a:t>
            </a:r>
            <a:r>
              <a:rPr sz="1600" b="1" i="0">
                <a:solidFill>
                  <a:srgbClr val="0E2841"/>
                </a:solidFill>
                <a:latin typeface="Avenir Next LT Pro"/>
              </a:rPr>
              <a:t>Shareholders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010144" y="2542032"/>
            <a:ext cx="352044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100" b="1" i="0" spc="220">
                <a:solidFill>
                  <a:srgbClr val="FBAE40"/>
                </a:solidFill>
                <a:latin typeface="Avenir Next LT Pro"/>
              </a:rPr>
              <a:t>WHAT THEY DO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010144" y="2871216"/>
            <a:ext cx="3520440" cy="10972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250" b="0" i="1">
                <a:solidFill>
                  <a:srgbClr val="0E2841"/>
                </a:solidFill>
                <a:latin typeface="Avenir Next LT Pro"/>
              </a:rPr>
              <a:t>They own shares in the organisation.</a:t>
            </a:r>
          </a:p>
          <a:p>
            <a:pPr>
              <a:spcBef>
                <a:spcPts val="900"/>
              </a:spcBef>
            </a:pPr>
            <a:r>
              <a:rPr sz="1250" b="0" i="1">
                <a:solidFill>
                  <a:srgbClr val="0E2841"/>
                </a:solidFill>
                <a:latin typeface="Avenir Next LT Pro"/>
              </a:rPr>
              <a:t>They do not run the business day to day.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010144" y="4114800"/>
            <a:ext cx="352044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100" b="1" i="0" spc="220">
                <a:solidFill>
                  <a:srgbClr val="FBAE40"/>
                </a:solidFill>
                <a:latin typeface="Avenir Next LT Pro"/>
              </a:rPr>
              <a:t>THEIR INTEREST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8010144" y="4443984"/>
            <a:ext cx="3520440" cy="11887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250" b="0" i="1">
                <a:solidFill>
                  <a:srgbClr val="0E2841"/>
                </a:solidFill>
                <a:latin typeface="Avenir Next LT Pro"/>
              </a:rPr>
              <a:t>They want their investment to grow.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65760" y="6437376"/>
            <a:ext cx="82296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850" b="0" i="0" spc="50">
                <a:solidFill>
                  <a:srgbClr val="526478"/>
                </a:solidFill>
                <a:latin typeface="Avenir Next LT Pro"/>
              </a:rPr>
              <a:t>KnowItAll Ninja  ·  T-Level Digital Software Development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2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accel="20000" decel="2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accel="20000" decel="2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accel="20000" decel="2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accel="20000" decel="2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accel="20000" decel="2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365760" y="548640"/>
            <a:ext cx="91440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100" b="1" i="0" spc="220">
                <a:solidFill>
                  <a:srgbClr val="FBAE40"/>
                </a:solidFill>
                <a:latin typeface="Avenir Next LT Pro"/>
              </a:rPr>
              <a:t>STAKEHOLDERS · EXTERNAL (2 OF 2)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29184" y="841248"/>
            <a:ext cx="11338560" cy="9144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2800" b="1" i="0">
                <a:solidFill>
                  <a:srgbClr val="0E2841"/>
                </a:solidFill>
                <a:latin typeface="Avenir Next LT Pro"/>
              </a:rPr>
              <a:t>External Stakeholders: Easier to Overlook</a:t>
            </a:r>
          </a:p>
        </p:txBody>
      </p:sp>
      <p:cxnSp>
        <p:nvCxnSpPr>
          <p:cNvPr id="4" name="Connector 3"/>
          <p:cNvCxnSpPr/>
          <p:nvPr/>
        </p:nvCxnSpPr>
        <p:spPr>
          <a:xfrm>
            <a:off x="365760" y="1463040"/>
            <a:ext cx="1005840" cy="0"/>
          </a:xfrm>
          <a:prstGeom prst="bentConnector3">
            <a:avLst/>
          </a:prstGeom>
          <a:ln w="31750">
            <a:solidFill>
              <a:srgbClr val="FBAE4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Connector 4"/>
          <p:cNvCxnSpPr/>
          <p:nvPr/>
        </p:nvCxnSpPr>
        <p:spPr>
          <a:xfrm>
            <a:off x="4037076" y="1828800"/>
            <a:ext cx="0" cy="3840480"/>
          </a:xfrm>
          <a:prstGeom prst="bentConnector3">
            <a:avLst/>
          </a:prstGeom>
          <a:ln w="15875">
            <a:solidFill>
              <a:srgbClr val="3F4753"/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" name="Picture 5" descr="sta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9352" y="1627632"/>
            <a:ext cx="155448" cy="155448"/>
          </a:xfrm>
          <a:prstGeom prst="rect">
            <a:avLst/>
          </a:prstGeom>
        </p:spPr>
      </p:pic>
      <p:cxnSp>
        <p:nvCxnSpPr>
          <p:cNvPr id="7" name="Connector 6"/>
          <p:cNvCxnSpPr/>
          <p:nvPr/>
        </p:nvCxnSpPr>
        <p:spPr>
          <a:xfrm>
            <a:off x="7859268" y="1828800"/>
            <a:ext cx="0" cy="3840480"/>
          </a:xfrm>
          <a:prstGeom prst="bentConnector3">
            <a:avLst/>
          </a:prstGeom>
          <a:ln w="15875">
            <a:solidFill>
              <a:srgbClr val="3F4753"/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sta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81544" y="1627632"/>
            <a:ext cx="155448" cy="15544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65760" y="1993392"/>
            <a:ext cx="352044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600" b="1" i="0">
                <a:solidFill>
                  <a:srgbClr val="398FFC"/>
                </a:solidFill>
                <a:latin typeface="Avenir Next LT Pro"/>
              </a:rPr>
              <a:t>04  </a:t>
            </a:r>
            <a:r>
              <a:rPr sz="1600" b="1" i="0">
                <a:solidFill>
                  <a:srgbClr val="0E2841"/>
                </a:solidFill>
                <a:latin typeface="Avenir Next LT Pro"/>
              </a:rPr>
              <a:t>Outsourced services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65760" y="2542032"/>
            <a:ext cx="352044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100" b="1" i="0" spc="220">
                <a:solidFill>
                  <a:srgbClr val="FBAE40"/>
                </a:solidFill>
                <a:latin typeface="Avenir Next LT Pro"/>
              </a:rPr>
              <a:t>WHAT THEY DO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65760" y="2871216"/>
            <a:ext cx="3520440" cy="10972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250" b="0" i="1">
                <a:solidFill>
                  <a:srgbClr val="0E2841"/>
                </a:solidFill>
                <a:latin typeface="Avenir Next LT Pro"/>
              </a:rPr>
              <a:t>They do work on the organisation's behalf.</a:t>
            </a:r>
          </a:p>
          <a:p>
            <a:pPr>
              <a:spcBef>
                <a:spcPts val="900"/>
              </a:spcBef>
            </a:pPr>
            <a:r>
              <a:rPr sz="1250" b="0" i="1">
                <a:solidFill>
                  <a:srgbClr val="0E2841"/>
                </a:solidFill>
                <a:latin typeface="Avenir Next LT Pro"/>
              </a:rPr>
              <a:t>An external IT support firm is one.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65760" y="4114800"/>
            <a:ext cx="352044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100" b="1" i="0" spc="220">
                <a:solidFill>
                  <a:srgbClr val="FBAE40"/>
                </a:solidFill>
                <a:latin typeface="Avenir Next LT Pro"/>
              </a:rPr>
              <a:t>THEIR INTEREST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65760" y="4443984"/>
            <a:ext cx="3520440" cy="11887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250" b="0" i="1">
                <a:solidFill>
                  <a:srgbClr val="0E2841"/>
                </a:solidFill>
                <a:latin typeface="Avenir Next LT Pro"/>
              </a:rPr>
              <a:t>They depend on keeping its contract.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187952" y="1993392"/>
            <a:ext cx="352044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600" b="1" i="0">
                <a:solidFill>
                  <a:srgbClr val="398FFC"/>
                </a:solidFill>
                <a:latin typeface="Avenir Next LT Pro"/>
              </a:rPr>
              <a:t>05  </a:t>
            </a:r>
            <a:r>
              <a:rPr sz="1600" b="1" i="0">
                <a:solidFill>
                  <a:srgbClr val="0E2841"/>
                </a:solidFill>
                <a:latin typeface="Avenir Next LT Pro"/>
              </a:rPr>
              <a:t>Investors &amp; funders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187952" y="2542032"/>
            <a:ext cx="352044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100" b="1" i="0" spc="220">
                <a:solidFill>
                  <a:srgbClr val="FBAE40"/>
                </a:solidFill>
                <a:latin typeface="Avenir Next LT Pro"/>
              </a:rPr>
              <a:t>WHAT THEY DO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187952" y="2871216"/>
            <a:ext cx="3520440" cy="10972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250" b="0" i="1">
                <a:solidFill>
                  <a:srgbClr val="0E2841"/>
                </a:solidFill>
                <a:latin typeface="Avenir Next LT Pro"/>
              </a:rPr>
              <a:t>They put money in to help it grow.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187952" y="4114800"/>
            <a:ext cx="352044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100" b="1" i="0" spc="220">
                <a:solidFill>
                  <a:srgbClr val="FBAE40"/>
                </a:solidFill>
                <a:latin typeface="Avenir Next LT Pro"/>
              </a:rPr>
              <a:t>THEIR INTEREST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187952" y="4443984"/>
            <a:ext cx="3520440" cy="11887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250" b="0" i="1">
                <a:solidFill>
                  <a:srgbClr val="0E2841"/>
                </a:solidFill>
                <a:latin typeface="Avenir Next LT Pro"/>
              </a:rPr>
              <a:t>They want to see that money well spent.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010144" y="1993392"/>
            <a:ext cx="352044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600" b="1" i="0">
                <a:solidFill>
                  <a:srgbClr val="398FFC"/>
                </a:solidFill>
                <a:latin typeface="Avenir Next LT Pro"/>
              </a:rPr>
              <a:t>06  </a:t>
            </a:r>
            <a:r>
              <a:rPr sz="1600" b="1" i="0">
                <a:solidFill>
                  <a:srgbClr val="0E2841"/>
                </a:solidFill>
                <a:latin typeface="Avenir Next LT Pro"/>
              </a:rPr>
              <a:t>Government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010144" y="2542032"/>
            <a:ext cx="352044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100" b="1" i="0" spc="220">
                <a:solidFill>
                  <a:srgbClr val="FBAE40"/>
                </a:solidFill>
                <a:latin typeface="Avenir Next LT Pro"/>
              </a:rPr>
              <a:t>WHAT THEY DO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010144" y="2871216"/>
            <a:ext cx="3520440" cy="10972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250" b="0" i="1">
                <a:solidFill>
                  <a:srgbClr val="0E2841"/>
                </a:solidFill>
                <a:latin typeface="Avenir Next LT Pro"/>
              </a:rPr>
              <a:t>It collects the organisation's taxes.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010144" y="4114800"/>
            <a:ext cx="352044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100" b="1" i="0" spc="220">
                <a:solidFill>
                  <a:srgbClr val="FBAE40"/>
                </a:solidFill>
                <a:latin typeface="Avenir Next LT Pro"/>
              </a:rPr>
              <a:t>THEIR INTEREST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8010144" y="4443984"/>
            <a:ext cx="3520440" cy="11887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250" b="0" i="1">
                <a:solidFill>
                  <a:srgbClr val="0E2841"/>
                </a:solidFill>
                <a:latin typeface="Avenir Next LT Pro"/>
              </a:rPr>
              <a:t>It expects it to operate within the law.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65760" y="6437376"/>
            <a:ext cx="82296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850" b="0" i="0" spc="50">
                <a:solidFill>
                  <a:srgbClr val="526478"/>
                </a:solidFill>
                <a:latin typeface="Avenir Next LT Pro"/>
              </a:rPr>
              <a:t>KnowItAll Ninja  ·  T-Level Digital Software Development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2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accel="20000" decel="2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accel="20000" decel="2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accel="20000" decel="2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accel="20000" decel="2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accel="20000" decel="2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1883" y="2356471"/>
            <a:ext cx="6675120" cy="1019389"/>
          </a:xfrm>
        </p:spPr>
        <p:txBody>
          <a:bodyPr/>
          <a:lstStyle/>
          <a:p>
            <a:r>
              <a:t>Worksheet 39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3" sz="quarter"/>
          </p:nvPr>
        </p:nvSpPr>
        <p:spPr/>
        <p:txBody>
          <a:bodyPr/>
          <a:lstStyle/>
          <a:p>
            <a:r>
              <a:t>20 minutes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4" sz="quarter"/>
          </p:nvPr>
        </p:nvSpPr>
        <p:spPr/>
        <p:txBody>
          <a:bodyPr/>
          <a:lstStyle/>
          <a:p>
            <a:r>
              <a:t>Task 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5760" y="6437376"/>
            <a:ext cx="82296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850" b="0" i="0" spc="50">
                <a:solidFill>
                  <a:srgbClr val="526478"/>
                </a:solidFill>
                <a:latin typeface="Avenir Next LT Pro"/>
              </a:rPr>
              <a:t>KnowItAll Ninja  ·  T-Level Digital Software Development</a:t>
            </a:r>
          </a:p>
        </p:txBody>
      </p:sp>
    </p:spTree>
  </p:cSld>
  <p:clrMapOvr>
    <a:masterClrMapping/>
  </p:clrMapOvr>
  <p:transition spd="slow">
    <p:cover/>
  </p:transition>
</p:sld>
</file>

<file path=ppt/slides/slide25.xml><?xml version="1.0" encoding="utf-8"?>
<p:sld xmlns:a="http://schemas.openxmlformats.org/drawingml/2006/main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365760" y="749808"/>
            <a:ext cx="91440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100" b="1" i="0" spc="220">
                <a:solidFill>
                  <a:srgbClr val="FBAE40"/>
                </a:solidFill>
                <a:latin typeface="Avenir Next LT Pro"/>
              </a:rPr>
              <a:t>PLENARY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29184" y="1097280"/>
            <a:ext cx="11521440" cy="9144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3000" b="1" i="0">
                <a:solidFill>
                  <a:srgbClr val="FFFFFF"/>
                </a:solidFill>
                <a:latin typeface="Avenir Next LT Pro"/>
              </a:rPr>
              <a:t>Show what you've learned</a:t>
            </a:r>
          </a:p>
        </p:txBody>
      </p:sp>
      <p:cxnSp>
        <p:nvCxnSpPr>
          <p:cNvPr id="4" name="Connector 3"/>
          <p:cNvCxnSpPr/>
          <p:nvPr/>
        </p:nvCxnSpPr>
        <p:spPr>
          <a:xfrm>
            <a:off x="365760" y="1901952"/>
            <a:ext cx="1005840" cy="0"/>
          </a:xfrm>
          <a:prstGeom prst="bentConnector3">
            <a:avLst/>
          </a:prstGeom>
          <a:ln w="31750">
            <a:solidFill>
              <a:srgbClr val="FBAE4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Rounded Rectangle 4"/>
          <p:cNvSpPr/>
          <p:nvPr/>
        </p:nvSpPr>
        <p:spPr>
          <a:xfrm>
            <a:off x="365760" y="2157984"/>
            <a:ext cx="11155680" cy="1755648"/>
          </a:xfrm>
          <a:prstGeom prst="roundRect">
            <a:avLst>
              <a:gd name="adj" fmla="val 5000"/>
            </a:avLst>
          </a:prstGeom>
          <a:solidFill>
            <a:srgbClr val="0E2841"/>
          </a:solidFill>
          <a:ln>
            <a:noFill/>
          </a:ln>
          <a:effectLst>
            <a:outerShdw blurRad="90000" dist="38000" dir="5400000" rotWithShape="0">
              <a:srgbClr val="0E2841">
                <a:alpha val="1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146304" rIns="146304" tIns="146304" bIns="146304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731520" y="2414016"/>
            <a:ext cx="10424160" cy="13716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550" b="1" i="0">
                <a:solidFill>
                  <a:srgbClr val="FFFFFF"/>
                </a:solidFill>
                <a:latin typeface="Avenir Next LT Pro"/>
              </a:rPr>
              <a:t>On your own, with no notes:</a:t>
            </a:r>
          </a:p>
          <a:p>
            <a:pPr>
              <a:spcBef>
                <a:spcPts val="1000"/>
              </a:spcBef>
            </a:pPr>
            <a:r>
              <a:rPr sz="1400" b="1" i="0">
                <a:solidFill>
                  <a:srgbClr val="FBAE40"/>
                </a:solidFill>
                <a:latin typeface="Avenir Next LT Pro"/>
              </a:rPr>
              <a:t>1.  </a:t>
            </a:r>
            <a:r>
              <a:rPr sz="1400" b="0" i="0">
                <a:solidFill>
                  <a:srgbClr val="CFE3FF"/>
                </a:solidFill>
                <a:latin typeface="Avenir Next LT Pro"/>
              </a:rPr>
              <a:t>Name the three sectors an organisation can belong to.</a:t>
            </a:r>
          </a:p>
          <a:p>
            <a:pPr>
              <a:spcBef>
                <a:spcPts val="1000"/>
              </a:spcBef>
            </a:pPr>
            <a:r>
              <a:rPr sz="1400" b="1" i="0">
                <a:solidFill>
                  <a:srgbClr val="FBAE40"/>
                </a:solidFill>
                <a:latin typeface="Avenir Next LT Pro"/>
              </a:rPr>
              <a:t>2.  </a:t>
            </a:r>
            <a:r>
              <a:rPr sz="1400" b="0" i="0">
                <a:solidFill>
                  <a:srgbClr val="CFE3FF"/>
                </a:solidFill>
                <a:latin typeface="Avenir Next LT Pro"/>
              </a:rPr>
              <a:t>What does a B2B organisation sell, and to whom?</a:t>
            </a:r>
          </a:p>
          <a:p>
            <a:pPr>
              <a:spcBef>
                <a:spcPts val="1000"/>
              </a:spcBef>
            </a:pPr>
            <a:r>
              <a:rPr sz="1400" b="1" i="0">
                <a:solidFill>
                  <a:srgbClr val="FBAE40"/>
                </a:solidFill>
                <a:latin typeface="Avenir Next LT Pro"/>
              </a:rPr>
              <a:t>3.  </a:t>
            </a:r>
            <a:r>
              <a:rPr sz="1400" b="0" i="0">
                <a:solidFill>
                  <a:srgbClr val="CFE3FF"/>
                </a:solidFill>
                <a:latin typeface="Avenir Next LT Pro"/>
              </a:rPr>
              <a:t>Give two internal and two external stakeholders.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365760" y="4114800"/>
            <a:ext cx="2468880" cy="457200"/>
          </a:xfrm>
          <a:prstGeom prst="roundRect">
            <a:avLst>
              <a:gd name="adj" fmla="val 50000"/>
            </a:avLst>
          </a:prstGeom>
          <a:solidFill>
            <a:srgbClr val="FBAE4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none" lIns="0" rIns="0" tIns="0" bIns="0"/>
          <a:lstStyle/>
          <a:p>
            <a:pPr algn="ctr"/>
            <a:r>
              <a:rPr sz="1100" b="1" i="0" spc="140">
                <a:solidFill>
                  <a:srgbClr val="0E2841"/>
                </a:solidFill>
                <a:latin typeface="Avenir Next LT Pro"/>
              </a:rPr>
              <a:t>EXIT TICKET · 5 MIN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2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accel="20000" decel="2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2468880"/>
            <a:ext cx="10607040" cy="12801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/>
            <a:r>
              <a:rPr sz="1300" b="1" i="0" spc="220">
                <a:solidFill>
                  <a:srgbClr val="FBAE40"/>
                </a:solidFill>
                <a:latin typeface="Avenir Next LT Pro"/>
              </a:rPr>
              <a:t>THE BUSINESS ENVIRONMENT  ·  BUSINESS CONTEXT</a:t>
            </a:r>
          </a:p>
          <a:p>
            <a:pPr algn="ctr">
              <a:spcBef>
                <a:spcPts val="1000"/>
              </a:spcBef>
            </a:pPr>
            <a:r>
              <a:rPr sz="2500" b="1" i="0">
                <a:solidFill>
                  <a:srgbClr val="FFFFFF"/>
                </a:solidFill>
                <a:latin typeface="Avenir Next LT Pro"/>
              </a:rPr>
              <a:t>Next lesson: How Digital Systems Support Organisational Areas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40080" y="5212080"/>
            <a:ext cx="10607040" cy="7315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/>
            <a:r>
              <a:rPr sz="1000" b="0" i="0">
                <a:solidFill>
                  <a:srgbClr val="CFE3FF"/>
                </a:solidFill>
                <a:latin typeface="Avenir Next LT Pro"/>
              </a:rPr>
              <a:t>© 2026 KnowItAllNinja.com  ·  Licensed for use within a single educational institution.</a:t>
            </a:r>
          </a:p>
        </p:txBody>
      </p:sp>
    </p:spTree>
  </p:cSld>
  <p:clrMapOvr>
    <a:masterClrMapping/>
  </p:clrMapOvr>
  <p:transition spd="slow">
    <p:cover/>
  </p:transition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365760" y="548640"/>
            <a:ext cx="91440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100" b="1" i="0" spc="220">
                <a:solidFill>
                  <a:srgbClr val="FBAE40"/>
                </a:solidFill>
                <a:latin typeface="Avenir Next LT Pro"/>
              </a:rPr>
              <a:t>LESSON OBJECTIVES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29184" y="841248"/>
            <a:ext cx="11338560" cy="9144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2800" b="1" i="0">
                <a:solidFill>
                  <a:srgbClr val="0E2841"/>
                </a:solidFill>
                <a:latin typeface="Avenir Next LT Pro"/>
              </a:rPr>
              <a:t>What we'll learn today</a:t>
            </a:r>
          </a:p>
        </p:txBody>
      </p:sp>
      <p:cxnSp>
        <p:nvCxnSpPr>
          <p:cNvPr id="4" name="Connector 3"/>
          <p:cNvCxnSpPr/>
          <p:nvPr/>
        </p:nvCxnSpPr>
        <p:spPr>
          <a:xfrm>
            <a:off x="365760" y="1463040"/>
            <a:ext cx="1005840" cy="0"/>
          </a:xfrm>
          <a:prstGeom prst="bentConnector3">
            <a:avLst/>
          </a:prstGeom>
          <a:ln w="31750">
            <a:solidFill>
              <a:srgbClr val="FBAE4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 descr="star_blu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048" y="2011680"/>
            <a:ext cx="475488" cy="47548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170432" y="1975104"/>
            <a:ext cx="6949440" cy="5486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/>
            <a:r>
              <a:rPr sz="1650" b="1" i="0">
                <a:solidFill>
                  <a:srgbClr val="0E2841"/>
                </a:solidFill>
                <a:latin typeface="Avenir Next LT Pro"/>
              </a:rPr>
              <a:t>Describe the purpose and sectors of different organisations</a:t>
            </a:r>
          </a:p>
          <a:p>
            <a:pPr>
              <a:spcBef>
                <a:spcPts val="200"/>
              </a:spcBef>
            </a:pPr>
            <a:r>
              <a:rPr sz="1400" b="0" i="0">
                <a:solidFill>
                  <a:srgbClr val="526478"/>
                </a:solidFill>
                <a:latin typeface="Avenir Next LT Pro"/>
              </a:rPr>
              <a:t>Providing a product or service; the private, public and voluntary sectors</a:t>
            </a:r>
          </a:p>
        </p:txBody>
      </p:sp>
      <p:pic>
        <p:nvPicPr>
          <p:cNvPr id="7" name="Picture 6" descr="star_blu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048" y="3218688"/>
            <a:ext cx="475488" cy="47548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170432" y="3182112"/>
            <a:ext cx="6949440" cy="5486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/>
            <a:r>
              <a:rPr sz="1650" b="1" i="0">
                <a:solidFill>
                  <a:srgbClr val="0E2841"/>
                </a:solidFill>
                <a:latin typeface="Avenir Next LT Pro"/>
              </a:rPr>
              <a:t>Name and define the main business models</a:t>
            </a:r>
          </a:p>
          <a:p>
            <a:pPr>
              <a:spcBef>
                <a:spcPts val="200"/>
              </a:spcBef>
            </a:pPr>
            <a:r>
              <a:rPr sz="1400" b="0" i="0">
                <a:solidFill>
                  <a:srgbClr val="526478"/>
                </a:solidFill>
                <a:latin typeface="Avenir Next LT Pro"/>
              </a:rPr>
              <a:t>Business to Customer, Business to Business and Business to Many</a:t>
            </a:r>
          </a:p>
        </p:txBody>
      </p:sp>
      <p:pic>
        <p:nvPicPr>
          <p:cNvPr id="9" name="Picture 8" descr="star_blu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048" y="4425696"/>
            <a:ext cx="475488" cy="47548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170432" y="4389120"/>
            <a:ext cx="6949440" cy="5486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/>
            <a:r>
              <a:rPr sz="1650" b="1" i="0">
                <a:solidFill>
                  <a:srgbClr val="0E2841"/>
                </a:solidFill>
                <a:latin typeface="Avenir Next LT Pro"/>
              </a:rPr>
              <a:t>Identify internal and external stakeholders</a:t>
            </a:r>
          </a:p>
          <a:p>
            <a:pPr>
              <a:spcBef>
                <a:spcPts val="200"/>
              </a:spcBef>
            </a:pPr>
            <a:r>
              <a:rPr sz="1400" b="0" i="0">
                <a:solidFill>
                  <a:srgbClr val="526478"/>
                </a:solidFill>
                <a:latin typeface="Avenir Next LT Pro"/>
              </a:rPr>
              <a:t>From owners, directors and employees to customers, suppliers and government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65760" y="6437376"/>
            <a:ext cx="82296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850" b="0" i="0" spc="50">
                <a:solidFill>
                  <a:srgbClr val="526478"/>
                </a:solidFill>
                <a:latin typeface="Avenir Next LT Pro"/>
              </a:rPr>
              <a:t>KnowItAll Ninja  ·  T-Level Digital Software Development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2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accel="20000" decel="2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accel="20000" decel="2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365760" y="2240280"/>
            <a:ext cx="91440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100" b="1" i="0" spc="220">
                <a:solidFill>
                  <a:srgbClr val="FBAE40"/>
                </a:solidFill>
                <a:latin typeface="Avenir Next LT Pro"/>
              </a:rPr>
              <a:t>SECTION ONE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29184" y="2615184"/>
            <a:ext cx="9692640" cy="9144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4000" b="1" i="0">
                <a:solidFill>
                  <a:srgbClr val="FFFFFF"/>
                </a:solidFill>
                <a:latin typeface="Avenir Next LT Pro"/>
              </a:rPr>
              <a:t>Types of Organisation</a:t>
            </a:r>
          </a:p>
        </p:txBody>
      </p:sp>
      <p:cxnSp>
        <p:nvCxnSpPr>
          <p:cNvPr id="4" name="Connector 3"/>
          <p:cNvCxnSpPr/>
          <p:nvPr/>
        </p:nvCxnSpPr>
        <p:spPr>
          <a:xfrm>
            <a:off x="365760" y="3529584"/>
            <a:ext cx="1280159" cy="0"/>
          </a:xfrm>
          <a:prstGeom prst="bentConnector3">
            <a:avLst/>
          </a:prstGeom>
          <a:ln w="38100">
            <a:solidFill>
              <a:srgbClr val="FBAE4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365760" y="3712463"/>
            <a:ext cx="7132320" cy="9144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500" b="0" i="0">
                <a:solidFill>
                  <a:srgbClr val="CFE3FF"/>
                </a:solidFill>
                <a:latin typeface="Avenir Next LT Pro"/>
              </a:rPr>
              <a:t>What organisations exist to do — and the sectors they belong to.</a:t>
            </a:r>
          </a:p>
        </p:txBody>
      </p:sp>
    </p:spTree>
  </p:cSld>
  <p:clrMapOvr>
    <a:masterClrMapping/>
  </p:clrMapOvr>
  <p:transition spd="slow">
    <p:cover/>
  </p:transition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365760" y="548640"/>
            <a:ext cx="91440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100" b="1" i="0" spc="220">
                <a:solidFill>
                  <a:srgbClr val="FBAE40"/>
                </a:solidFill>
                <a:latin typeface="Avenir Next LT Pro"/>
              </a:rPr>
              <a:t>ORGANISATIONS · THEIR PURPOSE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29184" y="841248"/>
            <a:ext cx="11338560" cy="9144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2800" b="1" i="0">
                <a:solidFill>
                  <a:srgbClr val="0E2841"/>
                </a:solidFill>
                <a:latin typeface="Avenir Next LT Pro"/>
              </a:rPr>
              <a:t>Every organisation exists to provide something</a:t>
            </a:r>
          </a:p>
        </p:txBody>
      </p:sp>
      <p:cxnSp>
        <p:nvCxnSpPr>
          <p:cNvPr id="4" name="Connector 3"/>
          <p:cNvCxnSpPr/>
          <p:nvPr/>
        </p:nvCxnSpPr>
        <p:spPr>
          <a:xfrm>
            <a:off x="365760" y="1463040"/>
            <a:ext cx="1005840" cy="0"/>
          </a:xfrm>
          <a:prstGeom prst="bentConnector3">
            <a:avLst/>
          </a:prstGeom>
          <a:ln w="31750">
            <a:solidFill>
              <a:srgbClr val="FBAE4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Rectangle 4"/>
          <p:cNvSpPr/>
          <p:nvPr/>
        </p:nvSpPr>
        <p:spPr>
          <a:xfrm>
            <a:off x="365760" y="1993392"/>
            <a:ext cx="82296" cy="1024128"/>
          </a:xfrm>
          <a:prstGeom prst="rect">
            <a:avLst/>
          </a:prstGeom>
          <a:solidFill>
            <a:srgbClr val="398F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109728" rIns="109728" tIns="109728" bIns="109728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685800" y="1993392"/>
            <a:ext cx="10789920" cy="10241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/>
            <a:r>
              <a:rPr sz="2000" b="0" i="0">
                <a:solidFill>
                  <a:srgbClr val="0E2841"/>
                </a:solidFill>
                <a:latin typeface="Avenir Next LT Pro"/>
              </a:rPr>
              <a:t>Every organisation exists for a </a:t>
            </a:r>
            <a:r>
              <a:rPr sz="2000" b="1" i="0">
                <a:solidFill>
                  <a:srgbClr val="398FFC"/>
                </a:solidFill>
                <a:latin typeface="Avenir Next LT Pro"/>
              </a:rPr>
              <a:t>purpose: to provide a product, a service, or both.</a:t>
            </a:r>
          </a:p>
          <a:p>
            <a:pPr>
              <a:spcBef>
                <a:spcPts val="800"/>
              </a:spcBef>
            </a:pPr>
            <a:r>
              <a:rPr sz="1400" b="0" i="0">
                <a:solidFill>
                  <a:srgbClr val="526478"/>
                </a:solidFill>
                <a:latin typeface="Avenir Next LT Pro"/>
              </a:rPr>
              <a:t>Knowing what an organisation is for is the first step to building software that helps it.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65760" y="3566160"/>
            <a:ext cx="91440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100" b="1" i="0" spc="220">
                <a:solidFill>
                  <a:srgbClr val="FBAE40"/>
                </a:solidFill>
                <a:latin typeface="Avenir Next LT Pro"/>
              </a:rPr>
              <a:t>WHAT THAT INVOLVES</a:t>
            </a:r>
          </a:p>
        </p:txBody>
      </p:sp>
      <p:cxnSp>
        <p:nvCxnSpPr>
          <p:cNvPr id="8" name="Connector 7"/>
          <p:cNvCxnSpPr/>
          <p:nvPr/>
        </p:nvCxnSpPr>
        <p:spPr>
          <a:xfrm>
            <a:off x="3913632" y="4114800"/>
            <a:ext cx="0" cy="1325880"/>
          </a:xfrm>
          <a:prstGeom prst="bentConnector3">
            <a:avLst/>
          </a:prstGeom>
          <a:ln w="15875">
            <a:solidFill>
              <a:srgbClr val="3F4753"/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Picture 8" descr="sta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5908" y="3913632"/>
            <a:ext cx="155448" cy="155448"/>
          </a:xfrm>
          <a:prstGeom prst="rect">
            <a:avLst/>
          </a:prstGeom>
        </p:spPr>
      </p:pic>
      <p:cxnSp>
        <p:nvCxnSpPr>
          <p:cNvPr id="10" name="Connector 9"/>
          <p:cNvCxnSpPr/>
          <p:nvPr/>
        </p:nvCxnSpPr>
        <p:spPr>
          <a:xfrm>
            <a:off x="7607808" y="4114800"/>
            <a:ext cx="0" cy="1325880"/>
          </a:xfrm>
          <a:prstGeom prst="bentConnector3">
            <a:avLst/>
          </a:prstGeom>
          <a:ln w="15875">
            <a:solidFill>
              <a:srgbClr val="3F4753"/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1" name="Picture 10" descr="sta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0083" y="3913632"/>
            <a:ext cx="155448" cy="155448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65760" y="4114800"/>
            <a:ext cx="338328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500" b="1" i="0">
                <a:solidFill>
                  <a:srgbClr val="398FFC"/>
                </a:solidFill>
                <a:latin typeface="Avenir Next LT Pro"/>
              </a:rPr>
              <a:t>A product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65760" y="4498848"/>
            <a:ext cx="3383280" cy="9144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400" b="0" i="0">
                <a:solidFill>
                  <a:srgbClr val="526478"/>
                </a:solidFill>
                <a:latin typeface="Avenir Next LT Pro"/>
              </a:rPr>
              <a:t>A physical or digital item customers buy, as Greggs sells.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078224" y="4114800"/>
            <a:ext cx="338328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500" b="1" i="0">
                <a:solidFill>
                  <a:srgbClr val="398FFC"/>
                </a:solidFill>
                <a:latin typeface="Avenir Next LT Pro"/>
              </a:rPr>
              <a:t>A service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078224" y="4498848"/>
            <a:ext cx="3383280" cy="9144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400" b="0" i="0">
                <a:solidFill>
                  <a:srgbClr val="526478"/>
                </a:solidFill>
                <a:latin typeface="Avenir Next LT Pro"/>
              </a:rPr>
              <a:t>Something done for the customer, as Netflix provides.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754112" y="4114800"/>
            <a:ext cx="338328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500" b="1" i="0">
                <a:solidFill>
                  <a:srgbClr val="398FFC"/>
                </a:solidFill>
                <a:latin typeface="Avenir Next LT Pro"/>
              </a:rPr>
              <a:t>Or both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754112" y="4498848"/>
            <a:ext cx="3383280" cy="9144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400" b="0" i="0">
                <a:solidFill>
                  <a:srgbClr val="526478"/>
                </a:solidFill>
                <a:latin typeface="Avenir Next LT Pro"/>
              </a:rPr>
              <a:t>Some organisations provide both, as Apple does.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65760" y="6437376"/>
            <a:ext cx="82296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850" b="0" i="0" spc="50">
                <a:solidFill>
                  <a:srgbClr val="526478"/>
                </a:solidFill>
                <a:latin typeface="Avenir Next LT Pro"/>
              </a:rPr>
              <a:t>KnowItAll Ninja  ·  T-Level Digital Software Development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2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accel="20000" decel="2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accel="20000" decel="2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accel="20000" decel="2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accel="20000" decel="2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365760" y="548640"/>
            <a:ext cx="91440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100" b="1" i="0" spc="220">
                <a:solidFill>
                  <a:srgbClr val="FBAE40"/>
                </a:solidFill>
                <a:latin typeface="Avenir Next LT Pro"/>
              </a:rPr>
              <a:t>ORGANISATIONS · THE THREE SECTORS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29184" y="841248"/>
            <a:ext cx="11338560" cy="9144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2800" b="1" i="0">
                <a:solidFill>
                  <a:srgbClr val="0E2841"/>
                </a:solidFill>
                <a:latin typeface="Avenir Next LT Pro"/>
              </a:rPr>
              <a:t>Who owns an organisation, and what drives it</a:t>
            </a:r>
          </a:p>
        </p:txBody>
      </p:sp>
      <p:cxnSp>
        <p:nvCxnSpPr>
          <p:cNvPr id="4" name="Connector 3"/>
          <p:cNvCxnSpPr/>
          <p:nvPr/>
        </p:nvCxnSpPr>
        <p:spPr>
          <a:xfrm>
            <a:off x="365760" y="1463040"/>
            <a:ext cx="1005840" cy="0"/>
          </a:xfrm>
          <a:prstGeom prst="bentConnector3">
            <a:avLst/>
          </a:prstGeom>
          <a:ln w="31750">
            <a:solidFill>
              <a:srgbClr val="FBAE4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Rectangle 4"/>
          <p:cNvSpPr/>
          <p:nvPr/>
        </p:nvSpPr>
        <p:spPr>
          <a:xfrm>
            <a:off x="365760" y="1993392"/>
            <a:ext cx="82296" cy="1024128"/>
          </a:xfrm>
          <a:prstGeom prst="rect">
            <a:avLst/>
          </a:prstGeom>
          <a:solidFill>
            <a:srgbClr val="398F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109728" rIns="109728" tIns="109728" bIns="109728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685800" y="1993392"/>
            <a:ext cx="10789920" cy="10241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/>
            <a:r>
              <a:rPr sz="2000" b="0" i="0">
                <a:solidFill>
                  <a:srgbClr val="0E2841"/>
                </a:solidFill>
                <a:latin typeface="Avenir Next LT Pro"/>
              </a:rPr>
              <a:t>Organisations belong to the </a:t>
            </a:r>
            <a:r>
              <a:rPr sz="2000" b="1" i="0">
                <a:solidFill>
                  <a:srgbClr val="398FFC"/>
                </a:solidFill>
                <a:latin typeface="Avenir Next LT Pro"/>
              </a:rPr>
              <a:t>private sector, the public sector, or the voluntary and charity sector.</a:t>
            </a:r>
          </a:p>
          <a:p>
            <a:pPr>
              <a:spcBef>
                <a:spcPts val="800"/>
              </a:spcBef>
            </a:pPr>
            <a:r>
              <a:rPr sz="1400" b="0" i="0">
                <a:solidFill>
                  <a:srgbClr val="526478"/>
                </a:solidFill>
                <a:latin typeface="Avenir Next LT Pro"/>
              </a:rPr>
              <a:t>Each sector is owned differently, funded differently and driven by something different.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65760" y="3566160"/>
            <a:ext cx="91440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100" b="1" i="0" spc="220">
                <a:solidFill>
                  <a:srgbClr val="FBAE40"/>
                </a:solidFill>
                <a:latin typeface="Avenir Next LT Pro"/>
              </a:rPr>
              <a:t>IN THIS SECTION</a:t>
            </a:r>
          </a:p>
        </p:txBody>
      </p:sp>
      <p:cxnSp>
        <p:nvCxnSpPr>
          <p:cNvPr id="8" name="Connector 7"/>
          <p:cNvCxnSpPr/>
          <p:nvPr/>
        </p:nvCxnSpPr>
        <p:spPr>
          <a:xfrm>
            <a:off x="3913632" y="4114800"/>
            <a:ext cx="0" cy="1325880"/>
          </a:xfrm>
          <a:prstGeom prst="bentConnector3">
            <a:avLst/>
          </a:prstGeom>
          <a:ln w="15875">
            <a:solidFill>
              <a:srgbClr val="3F4753"/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Picture 8" descr="sta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5908" y="3913632"/>
            <a:ext cx="155448" cy="155448"/>
          </a:xfrm>
          <a:prstGeom prst="rect">
            <a:avLst/>
          </a:prstGeom>
        </p:spPr>
      </p:pic>
      <p:cxnSp>
        <p:nvCxnSpPr>
          <p:cNvPr id="10" name="Connector 9"/>
          <p:cNvCxnSpPr/>
          <p:nvPr/>
        </p:nvCxnSpPr>
        <p:spPr>
          <a:xfrm>
            <a:off x="7607808" y="4114800"/>
            <a:ext cx="0" cy="1325880"/>
          </a:xfrm>
          <a:prstGeom prst="bentConnector3">
            <a:avLst/>
          </a:prstGeom>
          <a:ln w="15875">
            <a:solidFill>
              <a:srgbClr val="3F4753"/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1" name="Picture 10" descr="sta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0083" y="3913632"/>
            <a:ext cx="155448" cy="155448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65760" y="4114800"/>
            <a:ext cx="338328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500" b="1" i="0">
                <a:solidFill>
                  <a:srgbClr val="398FFC"/>
                </a:solidFill>
                <a:latin typeface="Avenir Next LT Pro"/>
              </a:rPr>
              <a:t>The private sector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65760" y="4498848"/>
            <a:ext cx="3383280" cy="9144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400" b="0" i="0">
                <a:solidFill>
                  <a:srgbClr val="526478"/>
                </a:solidFill>
                <a:latin typeface="Avenir Next LT Pro"/>
              </a:rPr>
              <a:t>Owned by private individuals or shareholders, not by the government.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078224" y="4114800"/>
            <a:ext cx="338328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500" b="1" i="0">
                <a:solidFill>
                  <a:srgbClr val="398FFC"/>
                </a:solidFill>
                <a:latin typeface="Avenir Next LT Pro"/>
              </a:rPr>
              <a:t>The public sector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078224" y="4498848"/>
            <a:ext cx="3383280" cy="9144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400" b="0" i="0">
                <a:solidFill>
                  <a:srgbClr val="526478"/>
                </a:solidFill>
                <a:latin typeface="Avenir Next LT Pro"/>
              </a:rPr>
              <a:t>Owned and funded by the government, using money raised through taxes.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754112" y="4114800"/>
            <a:ext cx="338328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500" b="1" i="0">
                <a:solidFill>
                  <a:srgbClr val="398FFC"/>
                </a:solidFill>
                <a:latin typeface="Avenir Next LT Pro"/>
              </a:rPr>
              <a:t>Voluntary &amp; charity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754112" y="4498848"/>
            <a:ext cx="3383280" cy="9144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400" b="0" i="0">
                <a:solidFill>
                  <a:srgbClr val="526478"/>
                </a:solidFill>
                <a:latin typeface="Avenir Next LT Pro"/>
              </a:rPr>
              <a:t>Charities and not-for-profits that exist to support a cause.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65760" y="6437376"/>
            <a:ext cx="82296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850" b="0" i="0" spc="50">
                <a:solidFill>
                  <a:srgbClr val="526478"/>
                </a:solidFill>
                <a:latin typeface="Avenir Next LT Pro"/>
              </a:rPr>
              <a:t>KnowItAll Ninja  ·  T-Level Digital Software Development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2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accel="20000" decel="2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accel="20000" decel="2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accel="20000" decel="2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accel="20000" decel="2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365760" y="548640"/>
            <a:ext cx="91440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100" b="1" i="0" spc="220">
                <a:solidFill>
                  <a:srgbClr val="FBAE40"/>
                </a:solidFill>
                <a:latin typeface="Avenir Next LT Pro"/>
              </a:rPr>
              <a:t>SECTORS · PRIVATE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29184" y="841248"/>
            <a:ext cx="11338560" cy="9144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2800" b="1" i="0">
                <a:solidFill>
                  <a:srgbClr val="0E2841"/>
                </a:solidFill>
                <a:latin typeface="Avenir Next LT Pro"/>
              </a:rPr>
              <a:t>The Private Sector</a:t>
            </a:r>
          </a:p>
        </p:txBody>
      </p:sp>
      <p:cxnSp>
        <p:nvCxnSpPr>
          <p:cNvPr id="4" name="Connector 3"/>
          <p:cNvCxnSpPr/>
          <p:nvPr/>
        </p:nvCxnSpPr>
        <p:spPr>
          <a:xfrm>
            <a:off x="365760" y="1463040"/>
            <a:ext cx="1005840" cy="0"/>
          </a:xfrm>
          <a:prstGeom prst="bentConnector3">
            <a:avLst/>
          </a:prstGeom>
          <a:ln w="31750">
            <a:solidFill>
              <a:srgbClr val="FBAE4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365760" y="1993392"/>
            <a:ext cx="557784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800" b="1" i="0">
                <a:solidFill>
                  <a:srgbClr val="0E2841"/>
                </a:solidFill>
                <a:latin typeface="Avenir Next LT Pro"/>
              </a:rPr>
              <a:t>Owned privately, run for profit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65760" y="2578608"/>
            <a:ext cx="5577840" cy="2240197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4000"/>
              </a:lnSpc>
            </a:pPr>
            <a:r>
              <a:rPr sz="1350" b="0" i="0">
                <a:solidFill>
                  <a:srgbClr val="526478"/>
                </a:solidFill>
                <a:latin typeface="Avenir Next LT Pro"/>
              </a:rPr>
              <a:t>The private sector is owned by private individuals.</a:t>
            </a:r>
          </a:p>
          <a:p>
            <a:pPr>
              <a:lnSpc>
                <a:spcPct val="114000"/>
              </a:lnSpc>
              <a:spcBef>
                <a:spcPts val="1115"/>
              </a:spcBef>
            </a:pPr>
            <a:r>
              <a:rPr sz="1350" b="0" i="0">
                <a:solidFill>
                  <a:srgbClr val="526478"/>
                </a:solidFill>
                <a:latin typeface="Avenir Next LT Pro"/>
              </a:rPr>
              <a:t>It can also be owned by shareholders.</a:t>
            </a:r>
          </a:p>
          <a:p>
            <a:pPr>
              <a:lnSpc>
                <a:spcPct val="114000"/>
              </a:lnSpc>
              <a:spcBef>
                <a:spcPts val="1115"/>
              </a:spcBef>
            </a:pPr>
            <a:r>
              <a:rPr sz="1350" b="0" i="0">
                <a:solidFill>
                  <a:srgbClr val="526478"/>
                </a:solidFill>
                <a:latin typeface="Avenir Next LT Pro"/>
              </a:rPr>
              <a:t>Shareholders own shares: small slices of a company.</a:t>
            </a:r>
          </a:p>
          <a:p>
            <a:pPr>
              <a:lnSpc>
                <a:spcPct val="114000"/>
              </a:lnSpc>
              <a:spcBef>
                <a:spcPts val="1115"/>
              </a:spcBef>
            </a:pPr>
            <a:r>
              <a:rPr sz="1350" b="0" i="0">
                <a:solidFill>
                  <a:srgbClr val="526478"/>
                </a:solidFill>
                <a:latin typeface="Avenir Next LT Pro"/>
              </a:rPr>
              <a:t>It is not owned by the government.</a:t>
            </a:r>
          </a:p>
          <a:p>
            <a:pPr>
              <a:lnSpc>
                <a:spcPct val="114000"/>
              </a:lnSpc>
              <a:spcBef>
                <a:spcPts val="1115"/>
              </a:spcBef>
            </a:pPr>
            <a:r>
              <a:rPr sz="1350" b="0" i="0">
                <a:solidFill>
                  <a:srgbClr val="526478"/>
                </a:solidFill>
                <a:latin typeface="Avenir Next LT Pro"/>
              </a:rPr>
              <a:t>Most aim to make a profit for their owners.</a:t>
            </a:r>
          </a:p>
          <a:p>
            <a:pPr>
              <a:lnSpc>
                <a:spcPct val="114000"/>
              </a:lnSpc>
              <a:spcBef>
                <a:spcPts val="1115"/>
              </a:spcBef>
            </a:pPr>
            <a:r>
              <a:rPr sz="1350" b="0" i="0">
                <a:solidFill>
                  <a:srgbClr val="526478"/>
                </a:solidFill>
                <a:latin typeface="Avenir Next LT Pro"/>
              </a:rPr>
              <a:t>But not every one chases profit.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65760" y="5090681"/>
            <a:ext cx="557784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100" b="1" i="0" spc="220">
                <a:solidFill>
                  <a:srgbClr val="FBAE40"/>
                </a:solidFill>
                <a:latin typeface="Avenir Next LT Pro"/>
              </a:rPr>
              <a:t>UK EXAMPLES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65760" y="5419865"/>
            <a:ext cx="5577840" cy="34085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4000"/>
              </a:lnSpc>
            </a:pPr>
            <a:r>
              <a:rPr sz="1300" b="0" i="1">
                <a:solidFill>
                  <a:srgbClr val="0E2841"/>
                </a:solidFill>
                <a:latin typeface="Avenir Next LT Pro"/>
              </a:rPr>
              <a:t>Tesco, Barclays and the small businesses on any high street.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355080" y="1874520"/>
            <a:ext cx="544068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100" b="1" i="0" spc="220">
                <a:solidFill>
                  <a:srgbClr val="3F4753"/>
                </a:solidFill>
                <a:latin typeface="Avenir Next LT Pro"/>
              </a:rPr>
              <a:t>A COMPANY, ITS SHARES AND ITS OWNERS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7452360" y="2322576"/>
            <a:ext cx="3246120" cy="475488"/>
          </a:xfrm>
          <a:prstGeom prst="roundRect">
            <a:avLst>
              <a:gd name="adj" fmla="val 10000"/>
            </a:avLst>
          </a:prstGeom>
          <a:solidFill>
            <a:srgbClr val="0E284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18288" rIns="18288" tIns="18288" bIns="18288"/>
          <a:lstStyle/>
          <a:p>
            <a:pPr algn="ctr"/>
            <a:r>
              <a:rPr sz="1250" b="1" i="0">
                <a:solidFill>
                  <a:srgbClr val="FFFFFF"/>
                </a:solidFill>
                <a:latin typeface="Avenir Next LT Pro"/>
              </a:rPr>
              <a:t>A company</a:t>
            </a:r>
          </a:p>
        </p:txBody>
      </p:sp>
      <p:cxnSp>
        <p:nvCxnSpPr>
          <p:cNvPr id="11" name="Connector 10"/>
          <p:cNvCxnSpPr/>
          <p:nvPr/>
        </p:nvCxnSpPr>
        <p:spPr>
          <a:xfrm>
            <a:off x="9075420" y="2798064"/>
            <a:ext cx="0" cy="219456"/>
          </a:xfrm>
          <a:prstGeom prst="line">
            <a:avLst/>
          </a:prstGeom>
          <a:ln w="17780">
            <a:solidFill>
              <a:srgbClr val="398FFC"/>
            </a:solidFill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Rounded Rectangle 11"/>
          <p:cNvSpPr/>
          <p:nvPr/>
        </p:nvSpPr>
        <p:spPr>
          <a:xfrm>
            <a:off x="7731252" y="3017520"/>
            <a:ext cx="457200" cy="420624"/>
          </a:xfrm>
          <a:prstGeom prst="roundRect">
            <a:avLst>
              <a:gd name="adj" fmla="val 10000"/>
            </a:avLst>
          </a:prstGeom>
          <a:solidFill>
            <a:srgbClr val="EAF2FB"/>
          </a:solidFill>
          <a:ln w="15875">
            <a:solidFill>
              <a:srgbClr val="398FF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18288" rIns="18288" tIns="18288" bIns="18288"/>
          <a:lstStyle/>
          <a:p>
            <a:pPr algn="ctr"/>
            <a:r>
              <a:rPr sz="900" b="1" i="0">
                <a:solidFill>
                  <a:srgbClr val="0E2841"/>
                </a:solidFill>
                <a:latin typeface="Avenir Next LT Pro"/>
              </a:rPr>
              <a:t/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8289036" y="3017520"/>
            <a:ext cx="457200" cy="420624"/>
          </a:xfrm>
          <a:prstGeom prst="roundRect">
            <a:avLst>
              <a:gd name="adj" fmla="val 10000"/>
            </a:avLst>
          </a:prstGeom>
          <a:solidFill>
            <a:srgbClr val="EAF2FB"/>
          </a:solidFill>
          <a:ln w="15875">
            <a:solidFill>
              <a:srgbClr val="398FF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18288" rIns="18288" tIns="18288" bIns="18288"/>
          <a:lstStyle/>
          <a:p>
            <a:pPr algn="ctr"/>
            <a:r>
              <a:rPr sz="900" b="1" i="0">
                <a:solidFill>
                  <a:srgbClr val="0E2841"/>
                </a:solidFill>
                <a:latin typeface="Avenir Next LT Pro"/>
              </a:rPr>
              <a:t/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8846820" y="3017520"/>
            <a:ext cx="457200" cy="420624"/>
          </a:xfrm>
          <a:prstGeom prst="roundRect">
            <a:avLst>
              <a:gd name="adj" fmla="val 10000"/>
            </a:avLst>
          </a:prstGeom>
          <a:solidFill>
            <a:srgbClr val="FBAE40"/>
          </a:solidFill>
          <a:ln w="15875">
            <a:solidFill>
              <a:srgbClr val="398FF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18288" rIns="18288" tIns="18288" bIns="18288"/>
          <a:lstStyle/>
          <a:p>
            <a:pPr algn="ctr"/>
            <a:r>
              <a:rPr sz="900" b="1" i="0">
                <a:solidFill>
                  <a:srgbClr val="0E2841"/>
                </a:solidFill>
                <a:latin typeface="Avenir Next LT Pro"/>
              </a:rPr>
              <a:t/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9404604" y="3017520"/>
            <a:ext cx="457200" cy="420624"/>
          </a:xfrm>
          <a:prstGeom prst="roundRect">
            <a:avLst>
              <a:gd name="adj" fmla="val 10000"/>
            </a:avLst>
          </a:prstGeom>
          <a:solidFill>
            <a:srgbClr val="EAF2FB"/>
          </a:solidFill>
          <a:ln w="15875">
            <a:solidFill>
              <a:srgbClr val="398FF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18288" rIns="18288" tIns="18288" bIns="18288"/>
          <a:lstStyle/>
          <a:p>
            <a:pPr algn="ctr"/>
            <a:r>
              <a:rPr sz="900" b="1" i="0">
                <a:solidFill>
                  <a:srgbClr val="0E2841"/>
                </a:solidFill>
                <a:latin typeface="Avenir Next LT Pro"/>
              </a:rPr>
              <a:t/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9962388" y="3017520"/>
            <a:ext cx="457200" cy="420624"/>
          </a:xfrm>
          <a:prstGeom prst="roundRect">
            <a:avLst>
              <a:gd name="adj" fmla="val 10000"/>
            </a:avLst>
          </a:prstGeom>
          <a:solidFill>
            <a:srgbClr val="EAF2FB"/>
          </a:solidFill>
          <a:ln w="15875">
            <a:solidFill>
              <a:srgbClr val="398FF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18288" rIns="18288" tIns="18288" bIns="18288"/>
          <a:lstStyle/>
          <a:p>
            <a:pPr algn="ctr"/>
            <a:r>
              <a:rPr sz="900" b="1" i="0">
                <a:solidFill>
                  <a:srgbClr val="0E2841"/>
                </a:solidFill>
                <a:latin typeface="Avenir Next LT Pro"/>
              </a:rPr>
              <a:t/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355080" y="3511296"/>
            <a:ext cx="5440680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/>
            <a:r>
              <a:rPr sz="1100" b="0" i="1">
                <a:solidFill>
                  <a:srgbClr val="526478"/>
                </a:solidFill>
                <a:latin typeface="Avenir Next LT Pro"/>
              </a:rPr>
              <a:t>Shares are small slices of a company.</a:t>
            </a:r>
          </a:p>
        </p:txBody>
      </p:sp>
      <p:cxnSp>
        <p:nvCxnSpPr>
          <p:cNvPr id="18" name="Connector 17"/>
          <p:cNvCxnSpPr/>
          <p:nvPr/>
        </p:nvCxnSpPr>
        <p:spPr>
          <a:xfrm>
            <a:off x="6675120" y="3931920"/>
            <a:ext cx="4800600" cy="0"/>
          </a:xfrm>
          <a:prstGeom prst="bentConnector3">
            <a:avLst/>
          </a:prstGeom>
          <a:ln w="15875">
            <a:solidFill>
              <a:srgbClr val="3F4753"/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Rounded Rectangle 18"/>
          <p:cNvSpPr/>
          <p:nvPr/>
        </p:nvSpPr>
        <p:spPr>
          <a:xfrm>
            <a:off x="6675120" y="4279392"/>
            <a:ext cx="1920240" cy="530352"/>
          </a:xfrm>
          <a:prstGeom prst="roundRect">
            <a:avLst>
              <a:gd name="adj" fmla="val 12000"/>
            </a:avLst>
          </a:prstGeom>
          <a:solidFill>
            <a:srgbClr val="EAF2FB"/>
          </a:solidFill>
          <a:ln w="15875">
            <a:solidFill>
              <a:srgbClr val="398FF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18288" rIns="18288" tIns="18288" bIns="18288"/>
          <a:lstStyle/>
          <a:p>
            <a:pPr algn="ctr"/>
            <a:r>
              <a:rPr sz="1150" b="1" i="0">
                <a:solidFill>
                  <a:srgbClr val="0E2841"/>
                </a:solidFill>
                <a:latin typeface="Avenir Next LT Pro"/>
              </a:rPr>
              <a:t>The company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9555480" y="4279392"/>
            <a:ext cx="1920240" cy="530352"/>
          </a:xfrm>
          <a:prstGeom prst="roundRect">
            <a:avLst>
              <a:gd name="adj" fmla="val 12000"/>
            </a:avLst>
          </a:prstGeom>
          <a:solidFill>
            <a:srgbClr val="EAF2FB"/>
          </a:solidFill>
          <a:ln w="15875">
            <a:solidFill>
              <a:srgbClr val="398FF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18288" rIns="18288" tIns="18288" bIns="18288"/>
          <a:lstStyle/>
          <a:p>
            <a:pPr algn="ctr"/>
            <a:r>
              <a:rPr sz="1150" b="1" i="0">
                <a:solidFill>
                  <a:srgbClr val="0E2841"/>
                </a:solidFill>
                <a:latin typeface="Avenir Next LT Pro"/>
              </a:rPr>
              <a:t>Its owners</a:t>
            </a:r>
          </a:p>
        </p:txBody>
      </p:sp>
      <p:cxnSp>
        <p:nvCxnSpPr>
          <p:cNvPr id="21" name="Connector 20"/>
          <p:cNvCxnSpPr/>
          <p:nvPr/>
        </p:nvCxnSpPr>
        <p:spPr>
          <a:xfrm>
            <a:off x="8595360" y="4544568"/>
            <a:ext cx="960120" cy="0"/>
          </a:xfrm>
          <a:prstGeom prst="line">
            <a:avLst/>
          </a:prstGeom>
          <a:ln w="25400">
            <a:solidFill>
              <a:srgbClr val="FBAE40"/>
            </a:solidFill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8595360" y="4215383"/>
            <a:ext cx="960119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/>
            <a:r>
              <a:rPr sz="1000" b="0" i="1">
                <a:solidFill>
                  <a:srgbClr val="FBAE40"/>
                </a:solidFill>
                <a:latin typeface="Avenir Next LT Pro"/>
              </a:rPr>
              <a:t>profit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355080" y="4937760"/>
            <a:ext cx="5440680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/>
            <a:r>
              <a:rPr sz="1100" b="0" i="1">
                <a:solidFill>
                  <a:srgbClr val="526478"/>
                </a:solidFill>
                <a:latin typeface="Avenir Next LT Pro"/>
              </a:rPr>
              <a:t>The profit flows out to whoever owns the shares.</a:t>
            </a:r>
          </a:p>
        </p:txBody>
      </p:sp>
      <p:cxnSp>
        <p:nvCxnSpPr>
          <p:cNvPr id="24" name="Connector 23"/>
          <p:cNvCxnSpPr/>
          <p:nvPr/>
        </p:nvCxnSpPr>
        <p:spPr>
          <a:xfrm>
            <a:off x="6089904" y="1828800"/>
            <a:ext cx="0" cy="3913631"/>
          </a:xfrm>
          <a:prstGeom prst="bentConnector3">
            <a:avLst/>
          </a:prstGeom>
          <a:ln w="15875">
            <a:solidFill>
              <a:srgbClr val="3F4753"/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5" name="Picture 24" descr="sta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2180" y="1627632"/>
            <a:ext cx="155448" cy="155448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365760" y="6437376"/>
            <a:ext cx="82296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850" b="0" i="0" spc="50">
                <a:solidFill>
                  <a:srgbClr val="526478"/>
                </a:solidFill>
                <a:latin typeface="Avenir Next LT Pro"/>
              </a:rPr>
              <a:t>KnowItAll Ninja  ·  T-Level Digital Software Development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2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accel="20000" decel="2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accel="20000" decel="2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365760" y="548640"/>
            <a:ext cx="91440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100" b="1" i="0" spc="220">
                <a:solidFill>
                  <a:srgbClr val="FBAE40"/>
                </a:solidFill>
                <a:latin typeface="Avenir Next LT Pro"/>
              </a:rPr>
              <a:t>THE PRIVATE SECTOR · THREE TYPES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29184" y="841248"/>
            <a:ext cx="11338560" cy="9144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2800" b="1" i="0">
                <a:solidFill>
                  <a:srgbClr val="0E2841"/>
                </a:solidFill>
                <a:latin typeface="Avenir Next LT Pro"/>
              </a:rPr>
              <a:t>Different sizes, and different drivers</a:t>
            </a:r>
          </a:p>
        </p:txBody>
      </p:sp>
      <p:cxnSp>
        <p:nvCxnSpPr>
          <p:cNvPr id="4" name="Connector 3"/>
          <p:cNvCxnSpPr/>
          <p:nvPr/>
        </p:nvCxnSpPr>
        <p:spPr>
          <a:xfrm>
            <a:off x="365760" y="1463040"/>
            <a:ext cx="1005840" cy="0"/>
          </a:xfrm>
          <a:prstGeom prst="bentConnector3">
            <a:avLst/>
          </a:prstGeom>
          <a:ln w="31750">
            <a:solidFill>
              <a:srgbClr val="FBAE4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Connector 4"/>
          <p:cNvCxnSpPr/>
          <p:nvPr/>
        </p:nvCxnSpPr>
        <p:spPr>
          <a:xfrm>
            <a:off x="4037076" y="1828800"/>
            <a:ext cx="0" cy="3840480"/>
          </a:xfrm>
          <a:prstGeom prst="bentConnector3">
            <a:avLst/>
          </a:prstGeom>
          <a:ln w="15875">
            <a:solidFill>
              <a:srgbClr val="3F4753"/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" name="Picture 5" descr="sta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9352" y="1627632"/>
            <a:ext cx="155448" cy="155448"/>
          </a:xfrm>
          <a:prstGeom prst="rect">
            <a:avLst/>
          </a:prstGeom>
        </p:spPr>
      </p:pic>
      <p:cxnSp>
        <p:nvCxnSpPr>
          <p:cNvPr id="7" name="Connector 6"/>
          <p:cNvCxnSpPr/>
          <p:nvPr/>
        </p:nvCxnSpPr>
        <p:spPr>
          <a:xfrm>
            <a:off x="7859268" y="1828800"/>
            <a:ext cx="0" cy="3840480"/>
          </a:xfrm>
          <a:prstGeom prst="bentConnector3">
            <a:avLst/>
          </a:prstGeom>
          <a:ln w="15875">
            <a:solidFill>
              <a:srgbClr val="3F4753"/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sta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81544" y="1627632"/>
            <a:ext cx="155448" cy="15544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65760" y="1993392"/>
            <a:ext cx="352044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600" b="1" i="0">
                <a:solidFill>
                  <a:srgbClr val="398FFC"/>
                </a:solidFill>
                <a:latin typeface="Avenir Next LT Pro"/>
              </a:rPr>
              <a:t>01  </a:t>
            </a:r>
            <a:r>
              <a:rPr sz="1600" b="1" i="0">
                <a:solidFill>
                  <a:srgbClr val="0E2841"/>
                </a:solidFill>
                <a:latin typeface="Avenir Next LT Pro"/>
              </a:rPr>
              <a:t>SME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65760" y="2578608"/>
            <a:ext cx="3520440" cy="152120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300" b="0" i="0">
                <a:solidFill>
                  <a:srgbClr val="526478"/>
                </a:solidFill>
                <a:latin typeface="Avenir Next LT Pro"/>
              </a:rPr>
              <a:t>A small or medium-sized enterprise.</a:t>
            </a:r>
          </a:p>
          <a:p>
            <a:pPr>
              <a:spcBef>
                <a:spcPts val="900"/>
              </a:spcBef>
            </a:pPr>
            <a:r>
              <a:rPr sz="1300" b="0" i="0">
                <a:solidFill>
                  <a:srgbClr val="526478"/>
                </a:solidFill>
                <a:latin typeface="Avenir Next LT Pro"/>
              </a:rPr>
              <a:t>A smaller business.</a:t>
            </a:r>
          </a:p>
          <a:p>
            <a:pPr>
              <a:spcBef>
                <a:spcPts val="900"/>
              </a:spcBef>
            </a:pPr>
            <a:r>
              <a:rPr sz="1300" b="0" i="0">
                <a:solidFill>
                  <a:srgbClr val="526478"/>
                </a:solidFill>
                <a:latin typeface="Avenir Next LT Pro"/>
              </a:rPr>
              <a:t>Most UK businesses fall into this group.</a:t>
            </a:r>
          </a:p>
          <a:p>
            <a:pPr>
              <a:spcBef>
                <a:spcPts val="900"/>
              </a:spcBef>
            </a:pPr>
            <a:r>
              <a:rPr sz="1300" b="0" i="0">
                <a:solidFill>
                  <a:srgbClr val="526478"/>
                </a:solidFill>
                <a:latin typeface="Avenir Next LT Pro"/>
              </a:rPr>
              <a:t>From corner shops to web design studios.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65760" y="4209542"/>
            <a:ext cx="352044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100" b="1" i="0" spc="220">
                <a:solidFill>
                  <a:srgbClr val="FBAE40"/>
                </a:solidFill>
                <a:latin typeface="Avenir Next LT Pro"/>
              </a:rPr>
              <a:t>IN SHORT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65760" y="4538726"/>
            <a:ext cx="3520440" cy="11887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250" b="0" i="1">
                <a:solidFill>
                  <a:srgbClr val="0E2841"/>
                </a:solidFill>
                <a:latin typeface="Avenir Next LT Pro"/>
              </a:rPr>
              <a:t>Fewer than 250 employees, as the UK defines it.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187952" y="1993392"/>
            <a:ext cx="352044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600" b="1" i="0">
                <a:solidFill>
                  <a:srgbClr val="398FFC"/>
                </a:solidFill>
                <a:latin typeface="Avenir Next LT Pro"/>
              </a:rPr>
              <a:t>02  </a:t>
            </a:r>
            <a:r>
              <a:rPr sz="1600" b="1" i="0">
                <a:solidFill>
                  <a:srgbClr val="0E2841"/>
                </a:solidFill>
                <a:latin typeface="Avenir Next LT Pro"/>
              </a:rPr>
              <a:t>Large enterprise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187952" y="2578608"/>
            <a:ext cx="3520440" cy="152120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300" b="0" i="0">
                <a:solidFill>
                  <a:srgbClr val="526478"/>
                </a:solidFill>
                <a:latin typeface="Avenir Next LT Pro"/>
              </a:rPr>
              <a:t>A business beyond SME size.</a:t>
            </a:r>
          </a:p>
          <a:p>
            <a:pPr>
              <a:spcBef>
                <a:spcPts val="900"/>
              </a:spcBef>
            </a:pPr>
            <a:r>
              <a:rPr sz="1300" b="0" i="0">
                <a:solidFill>
                  <a:srgbClr val="526478"/>
                </a:solidFill>
                <a:latin typeface="Avenir Next LT Pro"/>
              </a:rPr>
              <a:t>It employs 250 people or more.</a:t>
            </a:r>
          </a:p>
          <a:p>
            <a:pPr>
              <a:spcBef>
                <a:spcPts val="900"/>
              </a:spcBef>
            </a:pPr>
            <a:r>
              <a:rPr sz="1300" b="0" i="0">
                <a:solidFill>
                  <a:srgbClr val="526478"/>
                </a:solidFill>
                <a:latin typeface="Avenir Next LT Pro"/>
              </a:rPr>
              <a:t>It often trades across many sites.</a:t>
            </a:r>
          </a:p>
          <a:p>
            <a:pPr>
              <a:spcBef>
                <a:spcPts val="900"/>
              </a:spcBef>
            </a:pPr>
            <a:r>
              <a:rPr sz="1300" b="0" i="0">
                <a:solidFill>
                  <a:srgbClr val="526478"/>
                </a:solidFill>
                <a:latin typeface="Avenir Next LT Pro"/>
              </a:rPr>
              <a:t>Sometimes across many countries.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187952" y="4209542"/>
            <a:ext cx="352044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100" b="1" i="0" spc="220">
                <a:solidFill>
                  <a:srgbClr val="FBAE40"/>
                </a:solidFill>
                <a:latin typeface="Avenir Next LT Pro"/>
              </a:rPr>
              <a:t>IN SHORT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187952" y="4538726"/>
            <a:ext cx="3520440" cy="11887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250" b="0" i="1">
                <a:solidFill>
                  <a:srgbClr val="0E2841"/>
                </a:solidFill>
                <a:latin typeface="Avenir Next LT Pro"/>
              </a:rPr>
              <a:t>Size is what sets it apart.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010144" y="1993392"/>
            <a:ext cx="352044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600" b="1" i="0">
                <a:solidFill>
                  <a:srgbClr val="398FFC"/>
                </a:solidFill>
                <a:latin typeface="Avenir Next LT Pro"/>
              </a:rPr>
              <a:t>03  </a:t>
            </a:r>
            <a:r>
              <a:rPr sz="1600" b="1" i="0">
                <a:solidFill>
                  <a:srgbClr val="0E2841"/>
                </a:solidFill>
                <a:latin typeface="Avenir Next LT Pro"/>
              </a:rPr>
              <a:t>NGO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010144" y="2578608"/>
            <a:ext cx="3520440" cy="152120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300" b="0" i="0">
                <a:solidFill>
                  <a:srgbClr val="526478"/>
                </a:solidFill>
                <a:latin typeface="Avenir Next LT Pro"/>
              </a:rPr>
              <a:t>A non-governmental organisation.</a:t>
            </a:r>
          </a:p>
          <a:p>
            <a:pPr>
              <a:spcBef>
                <a:spcPts val="900"/>
              </a:spcBef>
            </a:pPr>
            <a:r>
              <a:rPr sz="1300" b="0" i="0">
                <a:solidFill>
                  <a:srgbClr val="526478"/>
                </a:solidFill>
                <a:latin typeface="Avenir Next LT Pro"/>
              </a:rPr>
              <a:t>Independent of government.</a:t>
            </a:r>
          </a:p>
          <a:p>
            <a:pPr>
              <a:spcBef>
                <a:spcPts val="900"/>
              </a:spcBef>
            </a:pPr>
            <a:r>
              <a:rPr sz="1300" b="0" i="0">
                <a:solidFill>
                  <a:srgbClr val="526478"/>
                </a:solidFill>
                <a:latin typeface="Avenir Next LT Pro"/>
              </a:rPr>
              <a:t>Driven by social causes rather than profit.</a:t>
            </a:r>
          </a:p>
          <a:p>
            <a:pPr>
              <a:spcBef>
                <a:spcPts val="900"/>
              </a:spcBef>
            </a:pPr>
            <a:r>
              <a:rPr sz="1300" b="0" i="0">
                <a:solidFill>
                  <a:srgbClr val="526478"/>
                </a:solidFill>
                <a:latin typeface="Avenir Next LT Pro"/>
              </a:rPr>
              <a:t>Amnesty International is one.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010144" y="4209542"/>
            <a:ext cx="352044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100" b="1" i="0" spc="220">
                <a:solidFill>
                  <a:srgbClr val="FBAE40"/>
                </a:solidFill>
                <a:latin typeface="Avenir Next LT Pro"/>
              </a:rPr>
              <a:t>IN SHORT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010144" y="4538726"/>
            <a:ext cx="3520440" cy="11887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250" b="0" i="1">
                <a:solidFill>
                  <a:srgbClr val="0E2841"/>
                </a:solidFill>
                <a:latin typeface="Avenir Next LT Pro"/>
              </a:rPr>
              <a:t>A cause, not a profit.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65760" y="6437376"/>
            <a:ext cx="82296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850" b="0" i="0" spc="50">
                <a:solidFill>
                  <a:srgbClr val="526478"/>
                </a:solidFill>
                <a:latin typeface="Avenir Next LT Pro"/>
              </a:rPr>
              <a:t>KnowItAll Ninja  ·  T-Level Digital Software Development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2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accel="20000" decel="2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accel="20000" decel="2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accel="20000" decel="2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accel="20000" decel="2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accel="20000" decel="2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365760" y="548640"/>
            <a:ext cx="91440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100" b="1" i="0" spc="220">
                <a:solidFill>
                  <a:srgbClr val="FBAE40"/>
                </a:solidFill>
                <a:latin typeface="Avenir Next LT Pro"/>
              </a:rPr>
              <a:t>SECTORS · PUBLIC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29184" y="841248"/>
            <a:ext cx="11338560" cy="9144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2800" b="1" i="0">
                <a:solidFill>
                  <a:srgbClr val="0E2841"/>
                </a:solidFill>
                <a:latin typeface="Avenir Next LT Pro"/>
              </a:rPr>
              <a:t>The Public Sector</a:t>
            </a:r>
          </a:p>
        </p:txBody>
      </p:sp>
      <p:cxnSp>
        <p:nvCxnSpPr>
          <p:cNvPr id="4" name="Connector 3"/>
          <p:cNvCxnSpPr/>
          <p:nvPr/>
        </p:nvCxnSpPr>
        <p:spPr>
          <a:xfrm>
            <a:off x="365760" y="1463040"/>
            <a:ext cx="1005840" cy="0"/>
          </a:xfrm>
          <a:prstGeom prst="bentConnector3">
            <a:avLst/>
          </a:prstGeom>
          <a:ln w="31750">
            <a:solidFill>
              <a:srgbClr val="FBAE4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365760" y="1993392"/>
            <a:ext cx="557784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800" b="1" i="0">
                <a:solidFill>
                  <a:srgbClr val="0E2841"/>
                </a:solidFill>
                <a:latin typeface="Avenir Next LT Pro"/>
              </a:rPr>
              <a:t>Owned and funded by the government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65760" y="2578608"/>
            <a:ext cx="5577840" cy="2240197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4000"/>
              </a:lnSpc>
            </a:pPr>
            <a:r>
              <a:rPr sz="1350" b="0" i="0">
                <a:solidFill>
                  <a:srgbClr val="526478"/>
                </a:solidFill>
                <a:latin typeface="Avenir Next LT Pro"/>
              </a:rPr>
              <a:t>The public sector is owned and funded by the government.</a:t>
            </a:r>
          </a:p>
          <a:p>
            <a:pPr>
              <a:lnSpc>
                <a:spcPct val="114000"/>
              </a:lnSpc>
              <a:spcBef>
                <a:spcPts val="1115"/>
              </a:spcBef>
            </a:pPr>
            <a:r>
              <a:rPr sz="1350" b="0" i="0">
                <a:solidFill>
                  <a:srgbClr val="526478"/>
                </a:solidFill>
                <a:latin typeface="Avenir Next LT Pro"/>
              </a:rPr>
              <a:t>That money is raised mainly through taxes.</a:t>
            </a:r>
          </a:p>
          <a:p>
            <a:pPr>
              <a:lnSpc>
                <a:spcPct val="114000"/>
              </a:lnSpc>
              <a:spcBef>
                <a:spcPts val="1115"/>
              </a:spcBef>
            </a:pPr>
            <a:r>
              <a:rPr sz="1350" b="0" i="0">
                <a:solidFill>
                  <a:srgbClr val="526478"/>
                </a:solidFill>
                <a:latin typeface="Avenir Next LT Pro"/>
              </a:rPr>
              <a:t>Its purpose is to provide services the whole country relies on.</a:t>
            </a:r>
          </a:p>
          <a:p>
            <a:pPr>
              <a:lnSpc>
                <a:spcPct val="114000"/>
              </a:lnSpc>
              <a:spcBef>
                <a:spcPts val="1115"/>
              </a:spcBef>
            </a:pPr>
            <a:r>
              <a:rPr sz="1350" b="0" i="0">
                <a:solidFill>
                  <a:srgbClr val="526478"/>
                </a:solidFill>
                <a:latin typeface="Avenir Next LT Pro"/>
              </a:rPr>
              <a:t>It does not exist to make a profit.</a:t>
            </a:r>
          </a:p>
          <a:p>
            <a:pPr>
              <a:lnSpc>
                <a:spcPct val="114000"/>
              </a:lnSpc>
              <a:spcBef>
                <a:spcPts val="1115"/>
              </a:spcBef>
            </a:pPr>
            <a:r>
              <a:rPr sz="1350" b="0" i="0">
                <a:solidFill>
                  <a:srgbClr val="526478"/>
                </a:solidFill>
                <a:latin typeface="Avenir Next LT Pro"/>
              </a:rPr>
              <a:t>Software built for it must often work for everyone.</a:t>
            </a:r>
          </a:p>
          <a:p>
            <a:pPr>
              <a:lnSpc>
                <a:spcPct val="114000"/>
              </a:lnSpc>
              <a:spcBef>
                <a:spcPts val="1115"/>
              </a:spcBef>
            </a:pPr>
            <a:r>
              <a:rPr sz="1350" b="0" i="0">
                <a:solidFill>
                  <a:srgbClr val="526478"/>
                </a:solidFill>
                <a:latin typeface="Avenir Next LT Pro"/>
              </a:rPr>
              <a:t>That includes users with very different needs.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65760" y="5090681"/>
            <a:ext cx="557784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100" b="1" i="0" spc="220">
                <a:solidFill>
                  <a:srgbClr val="FBAE40"/>
                </a:solidFill>
                <a:latin typeface="Avenir Next LT Pro"/>
              </a:rPr>
              <a:t>UK EXAMPLES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65760" y="5419865"/>
            <a:ext cx="5577840" cy="34085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4000"/>
              </a:lnSpc>
            </a:pPr>
            <a:r>
              <a:rPr sz="1300" b="0" i="1">
                <a:solidFill>
                  <a:srgbClr val="0E2841"/>
                </a:solidFill>
                <a:latin typeface="Avenir Next LT Pro"/>
              </a:rPr>
              <a:t>The NHS, state schools, the police and local councils.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355080" y="1874520"/>
            <a:ext cx="544068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100" b="1" i="0" spc="220">
                <a:solidFill>
                  <a:srgbClr val="3F4753"/>
                </a:solidFill>
                <a:latin typeface="Avenir Next LT Pro"/>
              </a:rPr>
              <a:t>TAXES IN, PUBLIC SERVICES OUT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8046720" y="2304288"/>
            <a:ext cx="2057400" cy="457200"/>
          </a:xfrm>
          <a:prstGeom prst="roundRect">
            <a:avLst>
              <a:gd name="adj" fmla="val 12000"/>
            </a:avLst>
          </a:prstGeom>
          <a:solidFill>
            <a:srgbClr val="EAF2FB"/>
          </a:solidFill>
          <a:ln w="15875">
            <a:solidFill>
              <a:srgbClr val="398FF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18288" rIns="18288" tIns="18288" bIns="18288"/>
          <a:lstStyle/>
          <a:p>
            <a:pPr algn="ctr"/>
            <a:r>
              <a:rPr sz="1200" b="1" i="0">
                <a:solidFill>
                  <a:srgbClr val="0E2841"/>
                </a:solidFill>
                <a:latin typeface="Avenir Next LT Pro"/>
              </a:rPr>
              <a:t>Taxes</a:t>
            </a:r>
          </a:p>
        </p:txBody>
      </p:sp>
      <p:cxnSp>
        <p:nvCxnSpPr>
          <p:cNvPr id="11" name="Connector 10"/>
          <p:cNvCxnSpPr/>
          <p:nvPr/>
        </p:nvCxnSpPr>
        <p:spPr>
          <a:xfrm>
            <a:off x="9075420" y="2761488"/>
            <a:ext cx="0" cy="237744"/>
          </a:xfrm>
          <a:prstGeom prst="line">
            <a:avLst/>
          </a:prstGeom>
          <a:ln w="22860">
            <a:solidFill>
              <a:srgbClr val="398FFC"/>
            </a:solidFill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Rounded Rectangle 11"/>
          <p:cNvSpPr/>
          <p:nvPr/>
        </p:nvSpPr>
        <p:spPr>
          <a:xfrm>
            <a:off x="7543800" y="2999232"/>
            <a:ext cx="3063240" cy="475488"/>
          </a:xfrm>
          <a:prstGeom prst="roundRect">
            <a:avLst>
              <a:gd name="adj" fmla="val 10000"/>
            </a:avLst>
          </a:prstGeom>
          <a:solidFill>
            <a:srgbClr val="0E284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18288" rIns="18288" tIns="18288" bIns="18288"/>
          <a:lstStyle/>
          <a:p>
            <a:pPr algn="ctr"/>
            <a:r>
              <a:rPr sz="1250" b="1" i="0">
                <a:solidFill>
                  <a:srgbClr val="FFFFFF"/>
                </a:solidFill>
                <a:latin typeface="Avenir Next LT Pro"/>
              </a:rPr>
              <a:t>The government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373368" y="3566160"/>
            <a:ext cx="233172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1100" b="1" i="0" spc="220">
                <a:solidFill>
                  <a:srgbClr val="3F4753"/>
                </a:solidFill>
                <a:latin typeface="Avenir Next LT Pro"/>
              </a:rPr>
              <a:t>FUNDS THESE SERVICES</a:t>
            </a:r>
          </a:p>
        </p:txBody>
      </p:sp>
      <p:cxnSp>
        <p:nvCxnSpPr>
          <p:cNvPr id="14" name="Connector 13"/>
          <p:cNvCxnSpPr/>
          <p:nvPr/>
        </p:nvCxnSpPr>
        <p:spPr>
          <a:xfrm>
            <a:off x="9075420" y="3474720"/>
            <a:ext cx="0" cy="530352"/>
          </a:xfrm>
          <a:prstGeom prst="line">
            <a:avLst/>
          </a:prstGeom>
          <a:ln w="22860">
            <a:solidFill>
              <a:srgbClr val="398FFC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Connector 14"/>
          <p:cNvCxnSpPr/>
          <p:nvPr/>
        </p:nvCxnSpPr>
        <p:spPr>
          <a:xfrm>
            <a:off x="7018020" y="4005072"/>
            <a:ext cx="4114800" cy="0"/>
          </a:xfrm>
          <a:prstGeom prst="line">
            <a:avLst/>
          </a:prstGeom>
          <a:ln w="22860">
            <a:solidFill>
              <a:srgbClr val="398FFC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Connector 15"/>
          <p:cNvCxnSpPr/>
          <p:nvPr/>
        </p:nvCxnSpPr>
        <p:spPr>
          <a:xfrm>
            <a:off x="7018020" y="4005072"/>
            <a:ext cx="0" cy="164592"/>
          </a:xfrm>
          <a:prstGeom prst="line">
            <a:avLst/>
          </a:prstGeom>
          <a:ln w="19050">
            <a:solidFill>
              <a:srgbClr val="398FFC"/>
            </a:solidFill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Rounded Rectangle 16"/>
          <p:cNvSpPr/>
          <p:nvPr/>
        </p:nvSpPr>
        <p:spPr>
          <a:xfrm>
            <a:off x="6377940" y="4169664"/>
            <a:ext cx="1280160" cy="566928"/>
          </a:xfrm>
          <a:prstGeom prst="roundRect">
            <a:avLst>
              <a:gd name="adj" fmla="val 12000"/>
            </a:avLst>
          </a:prstGeom>
          <a:solidFill>
            <a:srgbClr val="FFFFFF"/>
          </a:solidFill>
          <a:ln w="15875">
            <a:solidFill>
              <a:srgbClr val="CFE0F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18288" rIns="18288" tIns="18288" bIns="18288"/>
          <a:lstStyle/>
          <a:p>
            <a:pPr algn="ctr"/>
            <a:r>
              <a:rPr sz="1050" b="0" i="0">
                <a:solidFill>
                  <a:srgbClr val="0E2841"/>
                </a:solidFill>
                <a:latin typeface="Avenir Next LT Pro"/>
              </a:rPr>
              <a:t>The NHS</a:t>
            </a:r>
          </a:p>
        </p:txBody>
      </p:sp>
      <p:cxnSp>
        <p:nvCxnSpPr>
          <p:cNvPr id="18" name="Connector 17"/>
          <p:cNvCxnSpPr/>
          <p:nvPr/>
        </p:nvCxnSpPr>
        <p:spPr>
          <a:xfrm>
            <a:off x="8389620" y="4005072"/>
            <a:ext cx="0" cy="164592"/>
          </a:xfrm>
          <a:prstGeom prst="line">
            <a:avLst/>
          </a:prstGeom>
          <a:ln w="19050">
            <a:solidFill>
              <a:srgbClr val="398FFC"/>
            </a:solidFill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Rounded Rectangle 18"/>
          <p:cNvSpPr/>
          <p:nvPr/>
        </p:nvSpPr>
        <p:spPr>
          <a:xfrm>
            <a:off x="7749540" y="4169664"/>
            <a:ext cx="1280160" cy="566928"/>
          </a:xfrm>
          <a:prstGeom prst="roundRect">
            <a:avLst>
              <a:gd name="adj" fmla="val 12000"/>
            </a:avLst>
          </a:prstGeom>
          <a:solidFill>
            <a:srgbClr val="FFFFFF"/>
          </a:solidFill>
          <a:ln w="15875">
            <a:solidFill>
              <a:srgbClr val="CFE0F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18288" rIns="18288" tIns="18288" bIns="18288"/>
          <a:lstStyle/>
          <a:p>
            <a:pPr algn="ctr"/>
            <a:r>
              <a:rPr sz="1050" b="0" i="0">
                <a:solidFill>
                  <a:srgbClr val="0E2841"/>
                </a:solidFill>
                <a:latin typeface="Avenir Next LT Pro"/>
              </a:rPr>
              <a:t>State schools</a:t>
            </a:r>
          </a:p>
        </p:txBody>
      </p:sp>
      <p:cxnSp>
        <p:nvCxnSpPr>
          <p:cNvPr id="20" name="Connector 19"/>
          <p:cNvCxnSpPr/>
          <p:nvPr/>
        </p:nvCxnSpPr>
        <p:spPr>
          <a:xfrm>
            <a:off x="9761220" y="4005072"/>
            <a:ext cx="0" cy="164592"/>
          </a:xfrm>
          <a:prstGeom prst="line">
            <a:avLst/>
          </a:prstGeom>
          <a:ln w="19050">
            <a:solidFill>
              <a:srgbClr val="398FFC"/>
            </a:solidFill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Rounded Rectangle 20"/>
          <p:cNvSpPr/>
          <p:nvPr/>
        </p:nvSpPr>
        <p:spPr>
          <a:xfrm>
            <a:off x="9121140" y="4169664"/>
            <a:ext cx="1280160" cy="566928"/>
          </a:xfrm>
          <a:prstGeom prst="roundRect">
            <a:avLst>
              <a:gd name="adj" fmla="val 12000"/>
            </a:avLst>
          </a:prstGeom>
          <a:solidFill>
            <a:srgbClr val="FFFFFF"/>
          </a:solidFill>
          <a:ln w="15875">
            <a:solidFill>
              <a:srgbClr val="CFE0F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18288" rIns="18288" tIns="18288" bIns="18288"/>
          <a:lstStyle/>
          <a:p>
            <a:pPr algn="ctr"/>
            <a:r>
              <a:rPr sz="1050" b="0" i="0">
                <a:solidFill>
                  <a:srgbClr val="0E2841"/>
                </a:solidFill>
                <a:latin typeface="Avenir Next LT Pro"/>
              </a:rPr>
              <a:t>The police</a:t>
            </a:r>
          </a:p>
        </p:txBody>
      </p:sp>
      <p:cxnSp>
        <p:nvCxnSpPr>
          <p:cNvPr id="22" name="Connector 21"/>
          <p:cNvCxnSpPr/>
          <p:nvPr/>
        </p:nvCxnSpPr>
        <p:spPr>
          <a:xfrm>
            <a:off x="11132820" y="4005072"/>
            <a:ext cx="0" cy="164592"/>
          </a:xfrm>
          <a:prstGeom prst="line">
            <a:avLst/>
          </a:prstGeom>
          <a:ln w="19050">
            <a:solidFill>
              <a:srgbClr val="398FFC"/>
            </a:solidFill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Rounded Rectangle 22"/>
          <p:cNvSpPr/>
          <p:nvPr/>
        </p:nvSpPr>
        <p:spPr>
          <a:xfrm>
            <a:off x="10492740" y="4169664"/>
            <a:ext cx="1280160" cy="566928"/>
          </a:xfrm>
          <a:prstGeom prst="roundRect">
            <a:avLst>
              <a:gd name="adj" fmla="val 12000"/>
            </a:avLst>
          </a:prstGeom>
          <a:solidFill>
            <a:srgbClr val="FFFFFF"/>
          </a:solidFill>
          <a:ln w="15875">
            <a:solidFill>
              <a:srgbClr val="CFE0F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18288" rIns="18288" tIns="18288" bIns="18288"/>
          <a:lstStyle/>
          <a:p>
            <a:pPr algn="ctr"/>
            <a:r>
              <a:rPr sz="1050" b="0" i="0">
                <a:solidFill>
                  <a:srgbClr val="0E2841"/>
                </a:solidFill>
                <a:latin typeface="Avenir Next LT Pro"/>
              </a:rPr>
              <a:t>Local councils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355080" y="4919472"/>
            <a:ext cx="5440680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/>
            <a:r>
              <a:rPr sz="1100" b="0" i="1">
                <a:solidFill>
                  <a:srgbClr val="526478"/>
                </a:solidFill>
                <a:latin typeface="Avenir Next LT Pro"/>
              </a:rPr>
              <a:t>Taxes in at the top, services out at the bottom.</a:t>
            </a:r>
          </a:p>
        </p:txBody>
      </p:sp>
      <p:cxnSp>
        <p:nvCxnSpPr>
          <p:cNvPr id="25" name="Connector 24"/>
          <p:cNvCxnSpPr/>
          <p:nvPr/>
        </p:nvCxnSpPr>
        <p:spPr>
          <a:xfrm>
            <a:off x="6089904" y="1828800"/>
            <a:ext cx="0" cy="3913631"/>
          </a:xfrm>
          <a:prstGeom prst="bentConnector3">
            <a:avLst/>
          </a:prstGeom>
          <a:ln w="15875">
            <a:solidFill>
              <a:srgbClr val="3F4753"/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6" name="Picture 25" descr="sta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2180" y="1627632"/>
            <a:ext cx="155448" cy="155448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365760" y="6437376"/>
            <a:ext cx="82296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/>
            <a:r>
              <a:rPr sz="850" b="0" i="0" spc="50">
                <a:solidFill>
                  <a:srgbClr val="526478"/>
                </a:solidFill>
                <a:latin typeface="Avenir Next LT Pro"/>
              </a:rPr>
              <a:t>KnowItAll Ninja  ·  T-Level Digital Software Development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2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accel="20000" decel="2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accel="20000" decel="2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KIAN-Teaching-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venir Next LT Pro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venir Next LT Pro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KIAN-Teaching-Theme" id="{11411A7E-89C7-4F59-9099-0D186D345290}" vid="{682E7074-7290-43FB-ABC3-535D6021669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KIAN-Teaching-Theme</Template>
  <TotalTime>0</TotalTime>
  <Words>315</Words>
  <Application>Microsoft Office PowerPoint</Application>
  <PresentationFormat>Widescreen</PresentationFormat>
  <Paragraphs>101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Arial</vt:lpstr>
      <vt:lpstr>Avenir Next LT Pro</vt:lpstr>
      <vt:lpstr>Avenir Next LT Pro Demi</vt:lpstr>
      <vt:lpstr>KIAN-Teaching-Theme</vt:lpstr>
      <vt:lpstr>Title</vt:lpstr>
      <vt:lpstr>Title</vt:lpstr>
      <vt:lpstr>Title</vt:lpstr>
      <vt:lpstr>Title</vt:lpstr>
      <vt:lpstr>Title</vt:lpstr>
      <vt:lpstr>Title</vt:lpstr>
      <vt:lpstr>Title</vt:lpstr>
      <vt:lpstr>Title</vt:lpstr>
      <vt:lpstr>Worksheet N</vt:lpstr>
      <vt:lpstr>Title</vt:lpstr>
      <vt:lpstr>Title</vt:lpstr>
      <vt:lpstr>Title</vt:lpstr>
      <vt:lpstr>Title</vt:lpstr>
      <vt:lpstr>Plenary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Daniel Richardson</dc:creator>
  <cp:lastModifiedBy>Daniel Richardson</cp:lastModifiedBy>
  <cp:revision>8</cp:revision>
  <dcterms:created xsi:type="dcterms:W3CDTF">2026-05-07T10:08:45Z</dcterms:created>
  <dcterms:modified xsi:type="dcterms:W3CDTF">2026-06-22T09:21:17Z</dcterms:modified>
</cp:coreProperties>
</file>