
<file path=[Content_Types].xml><?xml version="1.0" encoding="utf-8"?>
<Types xmlns="http://schemas.openxmlformats.org/package/2006/content-types">
  <Default Extension="jpg" ContentType="image/jpeg"/>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authors.xml" ContentType="application/vnd.ms-powerpoint.authors+xml"/>
  <Override PartName="/ppt/changesInfos/changesInfo1.xml" ContentType="application/vnd.ms-powerpoint.changesinfo+xml"/>
  <Override PartName="/ppt/media/image1.svg" ContentType="image/svg+xml"/>
  <Override PartName="/ppt/media/image10.svg" ContentType="image/svg+xml"/>
  <Override PartName="/ppt/media/image1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revisionInfo.xml" ContentType="application/vnd.ms-powerpoint.revisioninfo+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5" r:id="rId1"/>
  </p:sldMasterIdLst>
  <p:notesMasterIdLst>
    <p:notesMasterId r:id="rId19"/>
  </p:notesMasterIdLst>
  <p:sldIdLst>
    <p:sldId id="697" r:id="rId2"/>
    <p:sldId id="700" r:id="rId3"/>
    <p:sldId id="701" r:id="rId4"/>
    <p:sldId id="702" r:id="rId5"/>
    <p:sldId id="703" r:id="rId6"/>
    <p:sldId id="704" r:id="rId7"/>
    <p:sldId id="705" r:id="rId8"/>
    <p:sldId id="706" r:id="rId9"/>
    <p:sldId id="707" r:id="rId10"/>
    <p:sldId id="708" r:id="rId11"/>
    <p:sldId id="709" r:id="rId12"/>
    <p:sldId id="710" r:id="rId13"/>
    <p:sldId id="711" r:id="rId14"/>
    <p:sldId id="712" r:id="rId15"/>
    <p:sldId id="713" r:id="rId16"/>
    <p:sldId id="714" r:id="rId17"/>
    <p:sldId id="698" r:id="rId18"/>
  </p:sldIdLst>
  <p:sldSz cx="12192000" cy="6858000"/>
  <p:notesSz cx="6858000" cy="9144000"/>
  <p:embeddedFontLst>
    <p:embeddedFont>
      <p:font typeface="Avenir Next LT Pro" panose="020B0504020202020204" pitchFamily="34" charset="0"/>
      <p:regular r:id="rId20"/>
      <p:bold r:id="rId21"/>
      <p:italic r:id="rId22"/>
      <p:boldItalic r:id="rId23"/>
    </p:embeddedFont>
    <p:embeddedFont>
      <p:font typeface="Avenir Next LT Pro Demi" panose="020B0704020202020204" pitchFamily="34" charset="0"/>
      <p:bold r:id="rId24"/>
      <p:boldItalic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4BBAC82-8EE4-858C-AF59-51F94154BBD0}" name="Jimmy Russo" initials="JR" userId="cf8adba29d282298"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EE16AF-D8CB-4921-8AA2-AAA1303ABBAB}" v="4" dt="2026-06-16T15:14:38.110"/>
  </p1510:revLst>
</p1510:revInfo>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24" autoAdjust="0"/>
    <p:restoredTop sz="92947" autoAdjust="0"/>
  </p:normalViewPr>
  <p:slideViewPr>
    <p:cSldViewPr snapToGrid="0">
      <p:cViewPr varScale="1">
        <p:scale>
          <a:sx n="144" d="100"/>
          <a:sy n="144" d="100"/>
        </p:scale>
        <p:origin x="846"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20" Type="http://schemas.openxmlformats.org/officeDocument/2006/relationships/font" Target="fonts/font1.fntdata"/><Relationship Id="rId21" Type="http://schemas.openxmlformats.org/officeDocument/2006/relationships/font" Target="fonts/font2.fntdata"/><Relationship Id="rId22" Type="http://schemas.openxmlformats.org/officeDocument/2006/relationships/font" Target="fonts/font3.fntdata"/><Relationship Id="rId23" Type="http://schemas.openxmlformats.org/officeDocument/2006/relationships/font" Target="fonts/font4.fntdata"/><Relationship Id="rId24" Type="http://schemas.openxmlformats.org/officeDocument/2006/relationships/font" Target="fonts/font5.fntdata"/><Relationship Id="rId25" Type="http://schemas.openxmlformats.org/officeDocument/2006/relationships/font" Target="fonts/font6.fntdata"/><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30" Type="http://schemas.microsoft.com/office/2016/11/relationships/changesInfo" Target="changesInfos/changesInfo1.xml"/><Relationship Id="rId31" Type="http://schemas.microsoft.com/office/2015/10/relationships/revisionInfo" Target="revisionInfo.xml"/><Relationship Id="rId3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 Richardson" userId="b12f1a219faba2ab" providerId="LiveId" clId="{B1084E4F-73A1-4784-9FB0-E76D4AE75E49}"/>
    <pc:docChg chg="custSel addSld delSld modSld">
      <pc:chgData name="Daniel Richardson" userId="b12f1a219faba2ab" providerId="LiveId" clId="{B1084E4F-73A1-4784-9FB0-E76D4AE75E49}" dt="2026-06-17T11:43:53.919" v="883"/>
      <pc:docMkLst>
        <pc:docMk/>
      </pc:docMkLst>
      <pc:sldChg chg="modSp mod">
        <pc:chgData name="Daniel Richardson" userId="b12f1a219faba2ab" providerId="LiveId" clId="{B1084E4F-73A1-4784-9FB0-E76D4AE75E49}" dt="2026-06-09T11:45:12.725" v="58" actId="20577"/>
        <pc:sldMkLst>
          <pc:docMk/>
          <pc:sldMk cId="2656308905" sldId="697"/>
        </pc:sldMkLst>
        <pc:spChg chg="mod">
          <ac:chgData name="Daniel Richardson" userId="b12f1a219faba2ab" providerId="LiveId" clId="{B1084E4F-73A1-4784-9FB0-E76D4AE75E49}" dt="2026-06-09T11:45:12.725" v="58" actId="20577"/>
          <ac:spMkLst>
            <pc:docMk/>
            <pc:sldMk cId="2656308905" sldId="697"/>
            <ac:spMk id="2" creationId="{6D75284B-27CA-22ED-732E-8BBB8C823F99}"/>
          </ac:spMkLst>
        </pc:spChg>
        <pc:spChg chg="mod">
          <ac:chgData name="Daniel Richardson" userId="b12f1a219faba2ab" providerId="LiveId" clId="{B1084E4F-73A1-4784-9FB0-E76D4AE75E49}" dt="2026-06-09T10:06:59.092" v="0"/>
          <ac:spMkLst>
            <pc:docMk/>
            <pc:sldMk cId="2656308905" sldId="697"/>
            <ac:spMk id="3" creationId="{C0165E8B-7B23-CAC4-0000-479214B63B22}"/>
          </ac:spMkLst>
        </pc:spChg>
      </pc:sldChg>
      <pc:sldChg chg="addSp delSp modSp mod">
        <pc:chgData name="Daniel Richardson" userId="b12f1a219faba2ab" providerId="LiveId" clId="{B1084E4F-73A1-4784-9FB0-E76D4AE75E49}" dt="2026-06-17T11:43:50.021" v="881"/>
        <pc:sldMkLst>
          <pc:docMk/>
          <pc:sldMk cId="0" sldId="699"/>
        </pc:sldMkLst>
        <pc:spChg chg="del">
          <ac:chgData name="Daniel Richardson" userId="b12f1a219faba2ab" providerId="LiveId" clId="{B1084E4F-73A1-4784-9FB0-E76D4AE75E49}" dt="2026-06-17T11:43:50.021" v="881"/>
          <ac:spMkLst>
            <pc:docMk/>
            <pc:sldMk cId="0" sldId="699"/>
            <ac:spMk id="3" creationId="{00000000-0000-0000-0000-000000000000}"/>
          </ac:spMkLst>
        </pc:spChg>
        <pc:picChg chg="add mod ord">
          <ac:chgData name="Daniel Richardson" userId="b12f1a219faba2ab" providerId="LiveId" clId="{B1084E4F-73A1-4784-9FB0-E76D4AE75E49}" dt="2026-06-17T11:43:50.021" v="881"/>
          <ac:picMkLst>
            <pc:docMk/>
            <pc:sldMk cId="0" sldId="699"/>
            <ac:picMk id="6" creationId="{B03DBD47-A908-1FCD-687C-B86B0D8041F7}"/>
          </ac:picMkLst>
        </pc:picChg>
      </pc:sldChg>
      <pc:sldChg chg="modSp">
        <pc:chgData name="Daniel Richardson" userId="b12f1a219faba2ab" providerId="LiveId" clId="{B1084E4F-73A1-4784-9FB0-E76D4AE75E49}" dt="2026-06-16T15:14:31.350" v="878" actId="20577"/>
        <pc:sldMkLst>
          <pc:docMk/>
          <pc:sldMk cId="0" sldId="702"/>
        </pc:sldMkLst>
        <pc:spChg chg="mod">
          <ac:chgData name="Daniel Richardson" userId="b12f1a219faba2ab" providerId="LiveId" clId="{B1084E4F-73A1-4784-9FB0-E76D4AE75E49}" dt="2026-06-16T15:14:31.350" v="878" actId="20577"/>
          <ac:spMkLst>
            <pc:docMk/>
            <pc:sldMk cId="0" sldId="702"/>
            <ac:spMk id="2" creationId="{00000000-0000-0000-0000-000000000000}"/>
          </ac:spMkLst>
        </pc:spChg>
      </pc:sldChg>
      <pc:sldChg chg="modSp">
        <pc:chgData name="Daniel Richardson" userId="b12f1a219faba2ab" providerId="LiveId" clId="{B1084E4F-73A1-4784-9FB0-E76D4AE75E49}" dt="2026-06-16T15:14:38.110" v="879" actId="6549"/>
        <pc:sldMkLst>
          <pc:docMk/>
          <pc:sldMk cId="0" sldId="703"/>
        </pc:sldMkLst>
        <pc:spChg chg="mod">
          <ac:chgData name="Daniel Richardson" userId="b12f1a219faba2ab" providerId="LiveId" clId="{B1084E4F-73A1-4784-9FB0-E76D4AE75E49}" dt="2026-06-16T15:14:38.110" v="879" actId="6549"/>
          <ac:spMkLst>
            <pc:docMk/>
            <pc:sldMk cId="0" sldId="703"/>
            <ac:spMk id="2" creationId="{00000000-0000-0000-0000-000000000000}"/>
          </ac:spMkLst>
        </pc:spChg>
      </pc:sldChg>
      <pc:sldChg chg="addSp delSp modSp mod">
        <pc:chgData name="Daniel Richardson" userId="b12f1a219faba2ab" providerId="LiveId" clId="{B1084E4F-73A1-4784-9FB0-E76D4AE75E49}" dt="2026-06-17T11:43:53.919" v="883"/>
        <pc:sldMkLst>
          <pc:docMk/>
          <pc:sldMk cId="0" sldId="710"/>
        </pc:sldMkLst>
        <pc:spChg chg="del">
          <ac:chgData name="Daniel Richardson" userId="b12f1a219faba2ab" providerId="LiveId" clId="{B1084E4F-73A1-4784-9FB0-E76D4AE75E49}" dt="2026-06-17T11:43:53.919" v="883"/>
          <ac:spMkLst>
            <pc:docMk/>
            <pc:sldMk cId="0" sldId="710"/>
            <ac:spMk id="3" creationId="{00000000-0000-0000-0000-000000000000}"/>
          </ac:spMkLst>
        </pc:spChg>
        <pc:picChg chg="add mod ord">
          <ac:chgData name="Daniel Richardson" userId="b12f1a219faba2ab" providerId="LiveId" clId="{B1084E4F-73A1-4784-9FB0-E76D4AE75E49}" dt="2026-06-17T11:43:53.919" v="883"/>
          <ac:picMkLst>
            <pc:docMk/>
            <pc:sldMk cId="0" sldId="710"/>
            <ac:picMk id="6" creationId="{4144BE86-5598-4E74-D428-12FD00845AC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B89430-CF57-4883-8D6E-28A671B40536}" type="datetimeFigureOut">
              <a:rPr lang="en-US" smtClean="0"/>
              <a:t>7/10/2026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F98F20-24AA-424B-B50B-4ADD0F95E1B5}" type="slidenum">
              <a:rPr lang="en-US" smtClean="0"/>
              <a:t>‹#›</a:t>
            </a:fld>
            <a:endParaRPr lang="en-US" dirty="0"/>
          </a:p>
        </p:txBody>
      </p:sp>
    </p:spTree>
    <p:extLst>
      <p:ext uri="{BB962C8B-B14F-4D97-AF65-F5344CB8AC3E}">
        <p14:creationId xmlns:p14="http://schemas.microsoft.com/office/powerpoint/2010/main" val="30735639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svg"/><Relationship Id="rId3" Type="http://schemas.openxmlformats.org/officeDocument/2006/relationships/image" Target="../media/image3.svg"/><Relationship Id="rId4" Type="http://schemas.openxmlformats.org/officeDocument/2006/relationships/image" Target="../media/image4.svg"/><Relationship Id="rId5" Type="http://schemas.openxmlformats.org/officeDocument/2006/relationships/image" Target="../media/image1.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svg"/><Relationship Id="rId3" Type="http://schemas.openxmlformats.org/officeDocument/2006/relationships/image" Target="../media/image10.svg"/><Relationship Id="rId4" Type="http://schemas.openxmlformats.org/officeDocument/2006/relationships/image" Target="../media/image8.svg"/><Relationship Id="rId5" Type="http://schemas.openxmlformats.org/officeDocument/2006/relationships/image" Target="../media/image11.sv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svg"/><Relationship Id="rId3" Type="http://schemas.openxmlformats.org/officeDocument/2006/relationships/image" Target="../media/image10.svg"/><Relationship Id="rId4" Type="http://schemas.openxmlformats.org/officeDocument/2006/relationships/image" Target="../media/image8.svg"/><Relationship Id="rId5" Type="http://schemas.openxmlformats.org/officeDocument/2006/relationships/image" Target="../media/image11.sv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svg"/><Relationship Id="rId3" Type="http://schemas.openxmlformats.org/officeDocument/2006/relationships/image" Target="../media/image3.sv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svg"/><Relationship Id="rId3" Type="http://schemas.openxmlformats.org/officeDocument/2006/relationships/image" Target="../media/image2.svg"/><Relationship Id="rId4" Type="http://schemas.openxmlformats.org/officeDocument/2006/relationships/image" Target="../media/image1.sv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sv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svg"/><Relationship Id="rId3" Type="http://schemas.openxmlformats.org/officeDocument/2006/relationships/image" Target="../media/image1.sv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svg"/><Relationship Id="rId3" Type="http://schemas.openxmlformats.org/officeDocument/2006/relationships/image" Target="../media/image7.svg"/><Relationship Id="rId4" Type="http://schemas.openxmlformats.org/officeDocument/2006/relationships/image" Target="../media/image8.sv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svg"/><Relationship Id="rId3" Type="http://schemas.openxmlformats.org/officeDocument/2006/relationships/image" Target="../media/image10.svg"/><Relationship Id="rId4" Type="http://schemas.openxmlformats.org/officeDocument/2006/relationships/image" Target="../media/image8.svg"/><Relationship Id="rId5" Type="http://schemas.openxmlformats.org/officeDocument/2006/relationships/image" Target="../media/image6.svg"/><Relationship Id="rId6"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svg"/><Relationship Id="rId3" Type="http://schemas.openxmlformats.org/officeDocument/2006/relationships/image" Target="../media/image10.svg"/><Relationship Id="rId4" Type="http://schemas.openxmlformats.org/officeDocument/2006/relationships/image" Target="../media/image8.sv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sv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svg"/><Relationship Id="rId3" Type="http://schemas.openxmlformats.org/officeDocument/2006/relationships/image" Target="../media/image10.svg"/><Relationship Id="rId4" Type="http://schemas.openxmlformats.org/officeDocument/2006/relationships/image" Target="../media/image8.sv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rgbClr val="F0F9FF"/>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FE16C15C-4C74-8660-6405-B4DB5560F3E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252046" y="482087"/>
            <a:ext cx="3329354" cy="3725277"/>
          </a:xfrm>
          <a:prstGeom prst="rect">
            <a:avLst/>
          </a:prstGeom>
        </p:spPr>
      </p:pic>
      <p:pic>
        <p:nvPicPr>
          <p:cNvPr id="16" name="Graphic 15">
            <a:extLst>
              <a:ext uri="{FF2B5EF4-FFF2-40B4-BE49-F238E27FC236}">
                <a16:creationId xmlns:a16="http://schemas.microsoft.com/office/drawing/2014/main" id="{664677EA-EB10-61AE-A872-1B481F8A6CC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0" y="3395135"/>
            <a:ext cx="12192000" cy="3462866"/>
          </a:xfrm>
          <a:prstGeom prst="rect">
            <a:avLst/>
          </a:prstGeom>
        </p:spPr>
      </p:pic>
      <p:sp>
        <p:nvSpPr>
          <p:cNvPr id="2" name="Title 1">
            <a:extLst>
              <a:ext uri="{FF2B5EF4-FFF2-40B4-BE49-F238E27FC236}">
                <a16:creationId xmlns:a16="http://schemas.microsoft.com/office/drawing/2014/main" id="{C7F07A69-A0EB-DCDE-52DB-BA6ED5BC1545}"/>
              </a:ext>
            </a:extLst>
          </p:cNvPr>
          <p:cNvSpPr>
            <a:spLocks noGrp="1"/>
          </p:cNvSpPr>
          <p:nvPr>
            <p:ph type="ctrTitle"/>
          </p:nvPr>
        </p:nvSpPr>
        <p:spPr>
          <a:xfrm>
            <a:off x="1524000" y="4091354"/>
            <a:ext cx="9144000" cy="772746"/>
          </a:xfrm>
        </p:spPr>
        <p:txBody>
          <a:bodyPr anchor="b">
            <a:normAutofit/>
          </a:bodyPr>
          <a:lstStyle>
            <a:lvl1pPr algn="ctr">
              <a:defRPr sz="4800" b="1">
                <a:latin typeface="Avenir Next LT Pro" panose="020B05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0A956C81-B038-88D1-219D-3553B36B3089}"/>
              </a:ext>
            </a:extLst>
          </p:cNvPr>
          <p:cNvSpPr>
            <a:spLocks noGrp="1"/>
          </p:cNvSpPr>
          <p:nvPr>
            <p:ph type="subTitle" idx="1"/>
          </p:nvPr>
        </p:nvSpPr>
        <p:spPr>
          <a:xfrm>
            <a:off x="1524000" y="4953489"/>
            <a:ext cx="9144000" cy="365125"/>
          </a:xfrm>
        </p:spPr>
        <p:txBody>
          <a:bodyPr>
            <a:normAutofit/>
          </a:bodyPr>
          <a:lstStyle>
            <a:lvl1pPr marL="0" indent="0" algn="ctr">
              <a:buNone/>
              <a:defRPr sz="1800" b="1" i="0">
                <a:solidFill>
                  <a:srgbClr val="3FA9F5"/>
                </a:solidFill>
                <a:latin typeface="Avenir Next LT Pro Demi" panose="020B0504020202020204" pitchFamily="34"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12" name="Graphic 11">
            <a:extLst>
              <a:ext uri="{FF2B5EF4-FFF2-40B4-BE49-F238E27FC236}">
                <a16:creationId xmlns:a16="http://schemas.microsoft.com/office/drawing/2014/main" id="{A080517F-8E59-28E9-C87A-D4E6CC1400D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745647" y="602029"/>
            <a:ext cx="2886075" cy="2886075"/>
          </a:xfrm>
          <a:prstGeom prst="rect">
            <a:avLst/>
          </a:prstGeom>
        </p:spPr>
      </p:pic>
      <p:pic>
        <p:nvPicPr>
          <p:cNvPr id="14" name="Graphic 13">
            <a:extLst>
              <a:ext uri="{FF2B5EF4-FFF2-40B4-BE49-F238E27FC236}">
                <a16:creationId xmlns:a16="http://schemas.microsoft.com/office/drawing/2014/main" id="{6BF94A6F-3726-30EE-A49B-1D4BBCD4A34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815146" y="489486"/>
            <a:ext cx="1705707" cy="401343"/>
          </a:xfrm>
          <a:prstGeom prst="rect">
            <a:avLst/>
          </a:prstGeom>
        </p:spPr>
      </p:pic>
    </p:spTree>
    <p:extLst>
      <p:ext uri="{BB962C8B-B14F-4D97-AF65-F5344CB8AC3E}">
        <p14:creationId xmlns:p14="http://schemas.microsoft.com/office/powerpoint/2010/main" val="33764217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20000" decel="2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20000" decel="20000" fill="hold" grpId="0" nodeType="withEffect">
                                  <p:stCondLst>
                                    <p:cond delay="25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4" accel="20000" decel="20000" fill="hold" nodeType="withEffect">
                  <p:stCondLst>
                    <p:cond delay="25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0_Two Content">
    <p:bg>
      <p:bgPr>
        <a:solidFill>
          <a:srgbClr val="398FF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2163151"/>
            <a:ext cx="4198220"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pic>
        <p:nvPicPr>
          <p:cNvPr id="4" name="Graphic 3">
            <a:extLst>
              <a:ext uri="{FF2B5EF4-FFF2-40B4-BE49-F238E27FC236}">
                <a16:creationId xmlns:a16="http://schemas.microsoft.com/office/drawing/2014/main" id="{C9F81D01-517D-009D-459E-54F829D8C82E}"/>
              </a:ext>
            </a:extLst>
          </p:cNvPr>
          <p:cNvPicPr>
            <a:picLocks noChangeAspect="1"/>
          </p:cNvPicPr>
          <p:nvPr/>
        </p:nvPicPr>
        <p:blipFill>
          <a:blip>
            <a:extLst>
              <a:ext uri="{96DAC541-7B7A-43D3-8B79-37D633B846F1}">
                <asvg:svgBlip xmlns:asvg="http://schemas.microsoft.com/office/drawing/2016/SVG/main" r:embed="rId2"/>
              </a:ext>
            </a:extLst>
          </a:blip>
          <a:srcRect b="56345"/>
          <a:stretch/>
        </p:blipFill>
        <p:spPr>
          <a:xfrm>
            <a:off x="0" y="5346961"/>
            <a:ext cx="12186574" cy="1511040"/>
          </a:xfrm>
          <a:prstGeom prst="rect">
            <a:avLst/>
          </a:prstGeom>
        </p:spPr>
      </p:pic>
      <p:pic>
        <p:nvPicPr>
          <p:cNvPr id="6" name="Graphic 5">
            <a:extLst>
              <a:ext uri="{FF2B5EF4-FFF2-40B4-BE49-F238E27FC236}">
                <a16:creationId xmlns:a16="http://schemas.microsoft.com/office/drawing/2014/main" id="{57CB2258-D38B-3983-FBC3-8DC52B39BF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29361" y="3755320"/>
            <a:ext cx="2001986" cy="2240060"/>
          </a:xfrm>
          <a:prstGeom prst="rect">
            <a:avLst/>
          </a:prstGeom>
        </p:spPr>
      </p:pic>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
        <p:nvSpPr>
          <p:cNvPr id="3" name="Text Placeholder 16">
            <a:extLst>
              <a:ext uri="{FF2B5EF4-FFF2-40B4-BE49-F238E27FC236}">
                <a16:creationId xmlns:a16="http://schemas.microsoft.com/office/drawing/2014/main" id="{46A06F6B-83B7-29D7-784C-9710926B104D}"/>
              </a:ext>
            </a:extLst>
          </p:cNvPr>
          <p:cNvSpPr>
            <a:spLocks noGrp="1"/>
          </p:cNvSpPr>
          <p:nvPr>
            <p:ph type="body" sz="quarter" idx="13"/>
          </p:nvPr>
        </p:nvSpPr>
        <p:spPr>
          <a:xfrm>
            <a:off x="359885" y="1540150"/>
            <a:ext cx="4198220" cy="537700"/>
          </a:xfrm>
        </p:spPr>
        <p:txBody>
          <a:bodyPr vert="horz" lIns="91440" tIns="45720" rIns="91440" bIns="45720" rtlCol="0" anchor="ctr" anchorCtr="0">
            <a:noAutofit/>
          </a:bodyPr>
          <a:lstStyle>
            <a:lvl1pPr>
              <a:defRPr lang="en-GB" b="1" dirty="0">
                <a:solidFill>
                  <a:srgbClr val="1B1464"/>
                </a:solidFill>
                <a:latin typeface="Avenir Next LT Pro" panose="020B0504020202020204" pitchFamily="34" charset="0"/>
                <a:ea typeface="+mj-ea"/>
                <a:cs typeface="+mj-cs"/>
              </a:defRPr>
            </a:lvl1pPr>
          </a:lstStyle>
          <a:p>
            <a:pPr marL="0" lvl="0">
              <a:spcBef>
                <a:spcPct val="0"/>
              </a:spcBef>
              <a:buNone/>
            </a:pPr>
            <a:r>
              <a:rPr lang="en-US"/>
              <a:t>Click to edit Master text styles</a:t>
            </a:r>
          </a:p>
        </p:txBody>
      </p:sp>
      <p:sp>
        <p:nvSpPr>
          <p:cNvPr id="8" name="Text Placeholder 16">
            <a:extLst>
              <a:ext uri="{FF2B5EF4-FFF2-40B4-BE49-F238E27FC236}">
                <a16:creationId xmlns:a16="http://schemas.microsoft.com/office/drawing/2014/main" id="{5AF3F2D9-7042-928E-FB86-ED797BDE1801}"/>
              </a:ext>
            </a:extLst>
          </p:cNvPr>
          <p:cNvSpPr>
            <a:spLocks noGrp="1"/>
          </p:cNvSpPr>
          <p:nvPr>
            <p:ph type="body" sz="quarter" idx="14"/>
          </p:nvPr>
        </p:nvSpPr>
        <p:spPr>
          <a:xfrm>
            <a:off x="5025515" y="2163151"/>
            <a:ext cx="4198220"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9" name="Text Placeholder 16">
            <a:extLst>
              <a:ext uri="{FF2B5EF4-FFF2-40B4-BE49-F238E27FC236}">
                <a16:creationId xmlns:a16="http://schemas.microsoft.com/office/drawing/2014/main" id="{B365EC69-DC6B-9408-C1C3-62456BCED707}"/>
              </a:ext>
            </a:extLst>
          </p:cNvPr>
          <p:cNvSpPr>
            <a:spLocks noGrp="1"/>
          </p:cNvSpPr>
          <p:nvPr>
            <p:ph type="body" sz="quarter" idx="15"/>
          </p:nvPr>
        </p:nvSpPr>
        <p:spPr>
          <a:xfrm>
            <a:off x="5025515" y="1540150"/>
            <a:ext cx="4198220" cy="537700"/>
          </a:xfrm>
        </p:spPr>
        <p:txBody>
          <a:bodyPr vert="horz" lIns="91440" tIns="45720" rIns="91440" bIns="45720" rtlCol="0" anchor="ctr" anchorCtr="0">
            <a:noAutofit/>
          </a:bodyPr>
          <a:lstStyle>
            <a:lvl1pPr>
              <a:defRPr lang="en-GB" b="1" dirty="0">
                <a:solidFill>
                  <a:srgbClr val="1B1464"/>
                </a:solidFill>
                <a:latin typeface="Avenir Next LT Pro" panose="020B0504020202020204" pitchFamily="34" charset="0"/>
                <a:ea typeface="+mj-ea"/>
                <a:cs typeface="+mj-cs"/>
              </a:defRPr>
            </a:lvl1pPr>
          </a:lstStyle>
          <a:p>
            <a:pPr marL="0" lvl="0">
              <a:spcBef>
                <a:spcPct val="0"/>
              </a:spcBef>
              <a:buNone/>
            </a:pPr>
            <a:r>
              <a:rPr lang="en-US"/>
              <a:t>Click to edit Master text styles</a:t>
            </a:r>
          </a:p>
        </p:txBody>
      </p:sp>
      <p:pic>
        <p:nvPicPr>
          <p:cNvPr id="14" name="Graphic 13">
            <a:extLst>
              <a:ext uri="{FF2B5EF4-FFF2-40B4-BE49-F238E27FC236}">
                <a16:creationId xmlns:a16="http://schemas.microsoft.com/office/drawing/2014/main" id="{F8D6F273-C781-3F03-5E8B-0B2DA71AA44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709679" y="1422136"/>
            <a:ext cx="164261" cy="164261"/>
          </a:xfrm>
          <a:prstGeom prst="rect">
            <a:avLst/>
          </a:prstGeom>
        </p:spPr>
      </p:pic>
      <p:cxnSp>
        <p:nvCxnSpPr>
          <p:cNvPr id="16" name="Straight Connector 15">
            <a:extLst>
              <a:ext uri="{FF2B5EF4-FFF2-40B4-BE49-F238E27FC236}">
                <a16:creationId xmlns:a16="http://schemas.microsoft.com/office/drawing/2014/main" id="{94ED718A-7AC2-4E15-4ACB-7BBFF3FD8EEF}"/>
              </a:ext>
            </a:extLst>
          </p:cNvPr>
          <p:cNvCxnSpPr>
            <a:cxnSpLocks/>
          </p:cNvCxnSpPr>
          <p:nvPr/>
        </p:nvCxnSpPr>
        <p:spPr>
          <a:xfrm flipV="1">
            <a:off x="4786056" y="1648426"/>
            <a:ext cx="0" cy="3442048"/>
          </a:xfrm>
          <a:prstGeom prst="line">
            <a:avLst/>
          </a:prstGeom>
          <a:ln w="15875" cap="rnd">
            <a:solidFill>
              <a:schemeClr val="bg1"/>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65826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2" presetClass="entr" presetSubtype="4" fill="hold" nodeType="withEffect">
                                  <p:stCondLst>
                                    <p:cond delay="20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3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 calcmode="lin" valueType="num">
                                      <p:cBhvr additive="base">
                                        <p:cTn id="24"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7">
                                            <p:txEl>
                                              <p:pRg st="0" end="0"/>
                                            </p:txEl>
                                          </p:spTgt>
                                        </p:tgtEl>
                                        <p:attrNameLst>
                                          <p:attrName>style.visibility</p:attrName>
                                        </p:attrNameLst>
                                      </p:cBhvr>
                                      <p:to>
                                        <p:strVal val="visible"/>
                                      </p:to>
                                    </p:set>
                                    <p:anim calcmode="lin" valueType="num">
                                      <p:cBhvr additive="base">
                                        <p:cTn id="30"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
                                            <p:txEl>
                                              <p:pRg st="0" end="0"/>
                                            </p:txEl>
                                          </p:spTgt>
                                        </p:tgtEl>
                                        <p:attrNameLst>
                                          <p:attrName>style.visibility</p:attrName>
                                        </p:attrNameLst>
                                      </p:cBhvr>
                                      <p:to>
                                        <p:strVal val="visible"/>
                                      </p:to>
                                    </p:set>
                                    <p:anim calcmode="lin" valueType="num">
                                      <p:cBhvr additive="base">
                                        <p:cTn id="36"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P spid="8" grpId="0" build="p">
        <p:tmplLst>
          <p:tmpl lvl="1">
            <p:tnLst>
              <p:par>
                <p:cTn presetID="2" presetClass="entr" presetSubtype="4" fill="hold" nodeType="click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1+#ppt_h/2"/>
                          </p:val>
                        </p:tav>
                        <p:tav tm="100000">
                          <p:val>
                            <p:strVal val="#ppt_y"/>
                          </p:val>
                        </p:tav>
                      </p:tavLst>
                    </p:anim>
                  </p:childTnLst>
                </p:cTn>
              </p:par>
            </p:tnLst>
          </p:tmpl>
        </p:tmplLst>
      </p:bldP>
      <p:bldP spid="9" grpId="0" build="p">
        <p:tmplLst>
          <p:tmpl lvl="1">
            <p:tnLst>
              <p:par>
                <p:cTn presetID="2" presetClass="entr" presetSubtype="4"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ppt_x"/>
                          </p:val>
                        </p:tav>
                        <p:tav tm="100000">
                          <p:val>
                            <p:strVal val="#ppt_x"/>
                          </p:val>
                        </p:tav>
                      </p:tavLst>
                    </p:anim>
                    <p:anim calcmode="lin" valueType="num">
                      <p:cBhvr additive="base">
                        <p:cTn dur="500" fill="hold"/>
                        <p:tgtEl>
                          <p:spTgt spid="9"/>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2_Two Content">
    <p:bg>
      <p:bgPr>
        <a:solidFill>
          <a:srgbClr val="398FF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2163151"/>
            <a:ext cx="3405999"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pic>
        <p:nvPicPr>
          <p:cNvPr id="4" name="Graphic 3">
            <a:extLst>
              <a:ext uri="{FF2B5EF4-FFF2-40B4-BE49-F238E27FC236}">
                <a16:creationId xmlns:a16="http://schemas.microsoft.com/office/drawing/2014/main" id="{C9F81D01-517D-009D-459E-54F829D8C82E}"/>
              </a:ext>
            </a:extLst>
          </p:cNvPr>
          <p:cNvPicPr>
            <a:picLocks noChangeAspect="1"/>
          </p:cNvPicPr>
          <p:nvPr/>
        </p:nvPicPr>
        <p:blipFill>
          <a:blip>
            <a:extLst>
              <a:ext uri="{96DAC541-7B7A-43D3-8B79-37D633B846F1}">
                <asvg:svgBlip xmlns:asvg="http://schemas.microsoft.com/office/drawing/2016/SVG/main" r:embed="rId2"/>
              </a:ext>
            </a:extLst>
          </a:blip>
          <a:srcRect b="56345"/>
          <a:stretch/>
        </p:blipFill>
        <p:spPr>
          <a:xfrm>
            <a:off x="0" y="5346961"/>
            <a:ext cx="12186574" cy="1511040"/>
          </a:xfrm>
          <a:prstGeom prst="rect">
            <a:avLst/>
          </a:prstGeom>
        </p:spPr>
      </p:pic>
      <p:pic>
        <p:nvPicPr>
          <p:cNvPr id="6" name="Graphic 5">
            <a:extLst>
              <a:ext uri="{FF2B5EF4-FFF2-40B4-BE49-F238E27FC236}">
                <a16:creationId xmlns:a16="http://schemas.microsoft.com/office/drawing/2014/main" id="{57CB2258-D38B-3983-FBC3-8DC52B39BF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13449" y="3904220"/>
            <a:ext cx="2001986" cy="2240060"/>
          </a:xfrm>
          <a:prstGeom prst="rect">
            <a:avLst/>
          </a:prstGeom>
        </p:spPr>
      </p:pic>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
        <p:nvSpPr>
          <p:cNvPr id="3" name="Text Placeholder 16">
            <a:extLst>
              <a:ext uri="{FF2B5EF4-FFF2-40B4-BE49-F238E27FC236}">
                <a16:creationId xmlns:a16="http://schemas.microsoft.com/office/drawing/2014/main" id="{46A06F6B-83B7-29D7-784C-9710926B104D}"/>
              </a:ext>
            </a:extLst>
          </p:cNvPr>
          <p:cNvSpPr>
            <a:spLocks noGrp="1"/>
          </p:cNvSpPr>
          <p:nvPr>
            <p:ph type="body" sz="quarter" idx="13"/>
          </p:nvPr>
        </p:nvSpPr>
        <p:spPr>
          <a:xfrm>
            <a:off x="359885" y="1540150"/>
            <a:ext cx="3405999" cy="537700"/>
          </a:xfrm>
        </p:spPr>
        <p:txBody>
          <a:bodyPr vert="horz" lIns="91440" tIns="45720" rIns="91440" bIns="45720" rtlCol="0" anchor="ctr" anchorCtr="0">
            <a:noAutofit/>
          </a:bodyPr>
          <a:lstStyle>
            <a:lvl1pPr marL="0" indent="0">
              <a:buNone/>
              <a:defRPr lang="en-GB" b="1" dirty="0">
                <a:solidFill>
                  <a:srgbClr val="1B1464"/>
                </a:solidFill>
                <a:latin typeface="Avenir Next LT Pro" panose="020B0504020202020204" pitchFamily="34" charset="0"/>
                <a:ea typeface="+mj-ea"/>
                <a:cs typeface="+mj-cs"/>
              </a:defRPr>
            </a:lvl1pPr>
          </a:lstStyle>
          <a:p>
            <a:pPr marL="228600" lvl="0" indent="-457200">
              <a:spcBef>
                <a:spcPct val="0"/>
              </a:spcBef>
            </a:pPr>
            <a:r>
              <a:rPr lang="en-US"/>
              <a:t>Click to edit Master text styles</a:t>
            </a:r>
          </a:p>
        </p:txBody>
      </p:sp>
      <p:sp>
        <p:nvSpPr>
          <p:cNvPr id="8" name="Text Placeholder 16">
            <a:extLst>
              <a:ext uri="{FF2B5EF4-FFF2-40B4-BE49-F238E27FC236}">
                <a16:creationId xmlns:a16="http://schemas.microsoft.com/office/drawing/2014/main" id="{5AF3F2D9-7042-928E-FB86-ED797BDE1801}"/>
              </a:ext>
            </a:extLst>
          </p:cNvPr>
          <p:cNvSpPr>
            <a:spLocks noGrp="1"/>
          </p:cNvSpPr>
          <p:nvPr>
            <p:ph type="body" sz="quarter" idx="14"/>
          </p:nvPr>
        </p:nvSpPr>
        <p:spPr>
          <a:xfrm>
            <a:off x="4073893" y="2163151"/>
            <a:ext cx="3405999"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9" name="Text Placeholder 16">
            <a:extLst>
              <a:ext uri="{FF2B5EF4-FFF2-40B4-BE49-F238E27FC236}">
                <a16:creationId xmlns:a16="http://schemas.microsoft.com/office/drawing/2014/main" id="{B365EC69-DC6B-9408-C1C3-62456BCED707}"/>
              </a:ext>
            </a:extLst>
          </p:cNvPr>
          <p:cNvSpPr>
            <a:spLocks noGrp="1"/>
          </p:cNvSpPr>
          <p:nvPr>
            <p:ph type="body" sz="quarter" idx="15"/>
          </p:nvPr>
        </p:nvSpPr>
        <p:spPr>
          <a:xfrm>
            <a:off x="4073893" y="1540150"/>
            <a:ext cx="3405999" cy="537700"/>
          </a:xfrm>
        </p:spPr>
        <p:txBody>
          <a:bodyPr vert="horz" lIns="91440" tIns="45720" rIns="91440" bIns="45720" rtlCol="0" anchor="ctr" anchorCtr="0">
            <a:noAutofit/>
          </a:bodyPr>
          <a:lstStyle>
            <a:lvl1pPr marL="0" indent="0">
              <a:buNone/>
              <a:defRPr lang="en-GB" b="1" dirty="0">
                <a:solidFill>
                  <a:srgbClr val="1B1464"/>
                </a:solidFill>
                <a:latin typeface="Avenir Next LT Pro" panose="020B0504020202020204" pitchFamily="34" charset="0"/>
                <a:ea typeface="+mj-ea"/>
                <a:cs typeface="+mj-cs"/>
              </a:defRPr>
            </a:lvl1pPr>
          </a:lstStyle>
          <a:p>
            <a:pPr marL="228600" lvl="0" indent="-457200">
              <a:spcBef>
                <a:spcPct val="0"/>
              </a:spcBef>
            </a:pPr>
            <a:r>
              <a:rPr lang="en-US"/>
              <a:t>Click to edit Master text styles</a:t>
            </a:r>
          </a:p>
        </p:txBody>
      </p:sp>
      <p:sp>
        <p:nvSpPr>
          <p:cNvPr id="10" name="Text Placeholder 16">
            <a:extLst>
              <a:ext uri="{FF2B5EF4-FFF2-40B4-BE49-F238E27FC236}">
                <a16:creationId xmlns:a16="http://schemas.microsoft.com/office/drawing/2014/main" id="{B17A32A4-78BD-34DA-AE05-EFE242F0A0BC}"/>
              </a:ext>
            </a:extLst>
          </p:cNvPr>
          <p:cNvSpPr>
            <a:spLocks noGrp="1"/>
          </p:cNvSpPr>
          <p:nvPr>
            <p:ph type="body" sz="quarter" idx="16"/>
          </p:nvPr>
        </p:nvSpPr>
        <p:spPr>
          <a:xfrm>
            <a:off x="7754438" y="2163151"/>
            <a:ext cx="3405999"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12" name="Text Placeholder 16">
            <a:extLst>
              <a:ext uri="{FF2B5EF4-FFF2-40B4-BE49-F238E27FC236}">
                <a16:creationId xmlns:a16="http://schemas.microsoft.com/office/drawing/2014/main" id="{28CE27E7-0CE5-9E6D-0C98-0F96F1DE0C73}"/>
              </a:ext>
            </a:extLst>
          </p:cNvPr>
          <p:cNvSpPr>
            <a:spLocks noGrp="1"/>
          </p:cNvSpPr>
          <p:nvPr>
            <p:ph type="body" sz="quarter" idx="17"/>
          </p:nvPr>
        </p:nvSpPr>
        <p:spPr>
          <a:xfrm>
            <a:off x="7754438" y="1540150"/>
            <a:ext cx="3405999" cy="537700"/>
          </a:xfrm>
        </p:spPr>
        <p:txBody>
          <a:bodyPr vert="horz" lIns="91440" tIns="45720" rIns="91440" bIns="45720" rtlCol="0" anchor="ctr" anchorCtr="0">
            <a:noAutofit/>
          </a:bodyPr>
          <a:lstStyle>
            <a:lvl1pPr marL="0" indent="0">
              <a:buNone/>
              <a:defRPr lang="en-GB" b="1" dirty="0">
                <a:solidFill>
                  <a:srgbClr val="1B1464"/>
                </a:solidFill>
                <a:latin typeface="Avenir Next LT Pro" panose="020B0504020202020204" pitchFamily="34" charset="0"/>
                <a:ea typeface="+mj-ea"/>
                <a:cs typeface="+mj-cs"/>
              </a:defRPr>
            </a:lvl1pPr>
          </a:lstStyle>
          <a:p>
            <a:pPr marL="228600" lvl="0" indent="-457200">
              <a:spcBef>
                <a:spcPct val="0"/>
              </a:spcBef>
            </a:pPr>
            <a:r>
              <a:rPr lang="en-US"/>
              <a:t>Click to edit Master text styles</a:t>
            </a:r>
          </a:p>
        </p:txBody>
      </p:sp>
      <p:pic>
        <p:nvPicPr>
          <p:cNvPr id="14" name="Graphic 13">
            <a:extLst>
              <a:ext uri="{FF2B5EF4-FFF2-40B4-BE49-F238E27FC236}">
                <a16:creationId xmlns:a16="http://schemas.microsoft.com/office/drawing/2014/main" id="{F8D6F273-C781-3F03-5E8B-0B2DA71AA44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843511" y="1422136"/>
            <a:ext cx="164261" cy="164261"/>
          </a:xfrm>
          <a:prstGeom prst="rect">
            <a:avLst/>
          </a:prstGeom>
        </p:spPr>
      </p:pic>
      <p:cxnSp>
        <p:nvCxnSpPr>
          <p:cNvPr id="16" name="Straight Connector 15">
            <a:extLst>
              <a:ext uri="{FF2B5EF4-FFF2-40B4-BE49-F238E27FC236}">
                <a16:creationId xmlns:a16="http://schemas.microsoft.com/office/drawing/2014/main" id="{94ED718A-7AC2-4E15-4ACB-7BBFF3FD8EEF}"/>
              </a:ext>
            </a:extLst>
          </p:cNvPr>
          <p:cNvCxnSpPr>
            <a:cxnSpLocks/>
          </p:cNvCxnSpPr>
          <p:nvPr/>
        </p:nvCxnSpPr>
        <p:spPr>
          <a:xfrm flipV="1">
            <a:off x="3919888" y="1648426"/>
            <a:ext cx="0" cy="3442048"/>
          </a:xfrm>
          <a:prstGeom prst="line">
            <a:avLst/>
          </a:prstGeom>
          <a:ln w="15875" cap="rnd">
            <a:solidFill>
              <a:schemeClr val="bg1"/>
            </a:solidFill>
            <a:prstDash val="sysDot"/>
          </a:ln>
        </p:spPr>
        <p:style>
          <a:lnRef idx="2">
            <a:schemeClr val="accent1"/>
          </a:lnRef>
          <a:fillRef idx="0">
            <a:schemeClr val="accent1"/>
          </a:fillRef>
          <a:effectRef idx="1">
            <a:schemeClr val="accent1"/>
          </a:effectRef>
          <a:fontRef idx="minor">
            <a:schemeClr val="tx1"/>
          </a:fontRef>
        </p:style>
      </p:cxnSp>
      <p:pic>
        <p:nvPicPr>
          <p:cNvPr id="18" name="Graphic 17">
            <a:extLst>
              <a:ext uri="{FF2B5EF4-FFF2-40B4-BE49-F238E27FC236}">
                <a16:creationId xmlns:a16="http://schemas.microsoft.com/office/drawing/2014/main" id="{E15F1F22-6EC6-1EE4-2619-29BE75B49AC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35034" y="728569"/>
            <a:ext cx="164261" cy="164261"/>
          </a:xfrm>
          <a:prstGeom prst="rect">
            <a:avLst/>
          </a:prstGeom>
        </p:spPr>
      </p:pic>
      <p:cxnSp>
        <p:nvCxnSpPr>
          <p:cNvPr id="19" name="Straight Connector 18">
            <a:extLst>
              <a:ext uri="{FF2B5EF4-FFF2-40B4-BE49-F238E27FC236}">
                <a16:creationId xmlns:a16="http://schemas.microsoft.com/office/drawing/2014/main" id="{2B77C29A-9BE0-38C1-34CC-E066CD036272}"/>
              </a:ext>
            </a:extLst>
          </p:cNvPr>
          <p:cNvCxnSpPr>
            <a:cxnSpLocks/>
          </p:cNvCxnSpPr>
          <p:nvPr/>
        </p:nvCxnSpPr>
        <p:spPr>
          <a:xfrm flipV="1">
            <a:off x="7617165" y="982982"/>
            <a:ext cx="0" cy="3999216"/>
          </a:xfrm>
          <a:prstGeom prst="line">
            <a:avLst/>
          </a:prstGeom>
          <a:ln w="15875" cap="rnd">
            <a:solidFill>
              <a:schemeClr val="bg1"/>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77653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2" presetClass="entr" presetSubtype="4" fill="hold" nodeType="withEffect">
                                  <p:stCondLst>
                                    <p:cond delay="20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300"/>
                                        <p:tgtEl>
                                          <p:spTgt spid="16"/>
                                        </p:tgtEl>
                                      </p:cBhvr>
                                    </p:animEffect>
                                  </p:childTnLst>
                                </p:cTn>
                              </p:par>
                              <p:par>
                                <p:cTn id="16" presetID="2" presetClass="entr" presetSubtype="4"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par>
                                <p:cTn id="20" presetID="22" presetClass="entr" presetSubtype="4" fill="hold" nodeType="withEffect">
                                  <p:stCondLst>
                                    <p:cond delay="15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35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 calcmode="lin" valueType="num">
                                      <p:cBhvr additive="base">
                                        <p:cTn id="2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2">
                                            <p:txEl>
                                              <p:pRg st="0" end="0"/>
                                            </p:txEl>
                                          </p:spTgt>
                                        </p:tgtEl>
                                        <p:attrNameLst>
                                          <p:attrName>style.visibility</p:attrName>
                                        </p:attrNameLst>
                                      </p:cBhvr>
                                      <p:to>
                                        <p:strVal val="visible"/>
                                      </p:to>
                                    </p:set>
                                    <p:anim calcmode="lin" valueType="num">
                                      <p:cBhvr additive="base">
                                        <p:cTn id="35"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7">
                                            <p:txEl>
                                              <p:pRg st="0" end="0"/>
                                            </p:txEl>
                                          </p:spTgt>
                                        </p:tgtEl>
                                        <p:attrNameLst>
                                          <p:attrName>style.visibility</p:attrName>
                                        </p:attrNameLst>
                                      </p:cBhvr>
                                      <p:to>
                                        <p:strVal val="visible"/>
                                      </p:to>
                                    </p:set>
                                    <p:anim calcmode="lin" valueType="num">
                                      <p:cBhvr additive="base">
                                        <p:cTn id="4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
                                            <p:txEl>
                                              <p:pRg st="0" end="0"/>
                                            </p:txEl>
                                          </p:spTgt>
                                        </p:tgtEl>
                                        <p:attrNameLst>
                                          <p:attrName>style.visibility</p:attrName>
                                        </p:attrNameLst>
                                      </p:cBhvr>
                                      <p:to>
                                        <p:strVal val="visible"/>
                                      </p:to>
                                    </p:set>
                                    <p:anim calcmode="lin" valueType="num">
                                      <p:cBhvr additive="base">
                                        <p:cTn id="4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0">
                                            <p:txEl>
                                              <p:pRg st="0" end="0"/>
                                            </p:txEl>
                                          </p:spTgt>
                                        </p:tgtEl>
                                        <p:attrNameLst>
                                          <p:attrName>style.visibility</p:attrName>
                                        </p:attrNameLst>
                                      </p:cBhvr>
                                      <p:to>
                                        <p:strVal val="visible"/>
                                      </p:to>
                                    </p:set>
                                    <p:anim calcmode="lin" valueType="num">
                                      <p:cBhvr additive="base">
                                        <p:cTn id="5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P spid="8" grpId="0" build="p">
        <p:tmplLst>
          <p:tmpl lvl="1">
            <p:tnLst>
              <p:par>
                <p:cTn presetID="2" presetClass="entr" presetSubtype="4" fill="hold" nodeType="click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1+#ppt_h/2"/>
                          </p:val>
                        </p:tav>
                        <p:tav tm="100000">
                          <p:val>
                            <p:strVal val="#ppt_y"/>
                          </p:val>
                        </p:tav>
                      </p:tavLst>
                    </p:anim>
                  </p:childTnLst>
                </p:cTn>
              </p:par>
            </p:tnLst>
          </p:tmpl>
        </p:tmplLst>
      </p:bldP>
      <p:bldP spid="9" grpId="0" build="p">
        <p:tmplLst>
          <p:tmpl lvl="1">
            <p:tnLst>
              <p:par>
                <p:cTn presetID="2" presetClass="entr" presetSubtype="4"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ppt_x"/>
                          </p:val>
                        </p:tav>
                        <p:tav tm="100000">
                          <p:val>
                            <p:strVal val="#ppt_x"/>
                          </p:val>
                        </p:tav>
                      </p:tavLst>
                    </p:anim>
                    <p:anim calcmode="lin" valueType="num">
                      <p:cBhvr additive="base">
                        <p:cTn dur="500" fill="hold"/>
                        <p:tgtEl>
                          <p:spTgt spid="9"/>
                        </p:tgtEl>
                        <p:attrNameLst>
                          <p:attrName>ppt_y</p:attrName>
                        </p:attrNameLst>
                      </p:cBhvr>
                      <p:tavLst>
                        <p:tav tm="0">
                          <p:val>
                            <p:strVal val="1+#ppt_h/2"/>
                          </p:val>
                        </p:tav>
                        <p:tav tm="100000">
                          <p:val>
                            <p:strVal val="#ppt_y"/>
                          </p:val>
                        </p:tav>
                      </p:tavLst>
                    </p:anim>
                  </p:childTnLst>
                </p:cTn>
              </p:par>
            </p:tnLst>
          </p:tmpl>
        </p:tmplLst>
      </p:bldP>
      <p:bldP spid="10" grpId="0" build="p">
        <p:tmplLst>
          <p:tmpl lvl="1">
            <p:tnLst>
              <p:par>
                <p:cTn presetID="2" presetClass="entr" presetSubtype="4"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ppt_x"/>
                          </p:val>
                        </p:tav>
                        <p:tav tm="100000">
                          <p:val>
                            <p:strVal val="#ppt_x"/>
                          </p:val>
                        </p:tav>
                      </p:tavLst>
                    </p:anim>
                    <p:anim calcmode="lin" valueType="num">
                      <p:cBhvr additive="base">
                        <p:cTn dur="500" fill="hold"/>
                        <p:tgtEl>
                          <p:spTgt spid="10"/>
                        </p:tgtEl>
                        <p:attrNameLst>
                          <p:attrName>ppt_y</p:attrName>
                        </p:attrNameLst>
                      </p:cBhvr>
                      <p:tavLst>
                        <p:tav tm="0">
                          <p:val>
                            <p:strVal val="1+#ppt_h/2"/>
                          </p:val>
                        </p:tav>
                        <p:tav tm="100000">
                          <p:val>
                            <p:strVal val="#ppt_y"/>
                          </p:val>
                        </p:tav>
                      </p:tavLst>
                    </p:anim>
                  </p:childTnLst>
                </p:cTn>
              </p:par>
            </p:tnLst>
          </p:tmpl>
        </p:tmplLst>
      </p:bldP>
      <p:bldP spid="12" grpId="0" build="p">
        <p:tmplLst>
          <p:tmpl lvl="1">
            <p:tnLst>
              <p:par>
                <p:cTn presetID="2" presetClass="entr" presetSubtype="4" fill="hold" nodeType="with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0F9FF"/>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EEB9AC81-BA06-5BC8-0EC8-2243C49787A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252046" y="482087"/>
            <a:ext cx="3329354" cy="3725277"/>
          </a:xfrm>
          <a:prstGeom prst="rect">
            <a:avLst/>
          </a:prstGeom>
        </p:spPr>
      </p:pic>
      <p:pic>
        <p:nvPicPr>
          <p:cNvPr id="7" name="Graphic 6">
            <a:extLst>
              <a:ext uri="{FF2B5EF4-FFF2-40B4-BE49-F238E27FC236}">
                <a16:creationId xmlns:a16="http://schemas.microsoft.com/office/drawing/2014/main" id="{9D545340-270B-78D7-EA59-AA0477FF715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0" y="3395135"/>
            <a:ext cx="12192000" cy="3462866"/>
          </a:xfrm>
          <a:prstGeom prst="rect">
            <a:avLst/>
          </a:prstGeom>
        </p:spPr>
      </p:pic>
      <p:sp>
        <p:nvSpPr>
          <p:cNvPr id="3" name="Content Placeholder 2">
            <a:extLst>
              <a:ext uri="{FF2B5EF4-FFF2-40B4-BE49-F238E27FC236}">
                <a16:creationId xmlns:a16="http://schemas.microsoft.com/office/drawing/2014/main" id="{D9DF9CA5-A399-EE98-FFD5-D55EF3240421}"/>
              </a:ext>
            </a:extLst>
          </p:cNvPr>
          <p:cNvSpPr>
            <a:spLocks noGrp="1"/>
          </p:cNvSpPr>
          <p:nvPr>
            <p:ph idx="1"/>
          </p:nvPr>
        </p:nvSpPr>
        <p:spPr>
          <a:xfrm>
            <a:off x="838200" y="1376045"/>
            <a:ext cx="10515600" cy="4351338"/>
          </a:xfrm>
          <a:noFill/>
        </p:spPr>
        <p:txBody>
          <a:bodyPr>
            <a:normAutofit/>
          </a:bodyPr>
          <a:lstStyle>
            <a:lvl1pPr marL="0" indent="0">
              <a:lnSpc>
                <a:spcPct val="110000"/>
              </a:lnSpc>
              <a:buNone/>
              <a:defRPr sz="1800">
                <a:latin typeface="Avenir Next LT Pro" panose="020B0504020202020204" pitchFamily="34" charset="0"/>
              </a:defRPr>
            </a:lvl1pPr>
          </a:lstStyle>
          <a:p>
            <a:pPr lvl="0"/>
            <a:r>
              <a:rPr lang="en-US"/>
              <a:t>Click to edit Master text styles</a:t>
            </a:r>
          </a:p>
        </p:txBody>
      </p:sp>
      <p:sp>
        <p:nvSpPr>
          <p:cNvPr id="4" name="Date Placeholder 3">
            <a:extLst>
              <a:ext uri="{FF2B5EF4-FFF2-40B4-BE49-F238E27FC236}">
                <a16:creationId xmlns:a16="http://schemas.microsoft.com/office/drawing/2014/main" id="{60BE7AF8-0FA9-A3BF-BE57-2743FC9DC815}"/>
              </a:ext>
            </a:extLst>
          </p:cNvPr>
          <p:cNvSpPr>
            <a:spLocks noGrp="1"/>
          </p:cNvSpPr>
          <p:nvPr>
            <p:ph type="dt" sz="half" idx="10"/>
          </p:nvPr>
        </p:nvSpPr>
        <p:spPr>
          <a:xfrm>
            <a:off x="838200" y="6356350"/>
            <a:ext cx="2743200" cy="365125"/>
          </a:xfrm>
          <a:prstGeom prst="rect">
            <a:avLst/>
          </a:prstGeom>
        </p:spPr>
        <p:txBody>
          <a:bodyPr/>
          <a:lstStyle/>
          <a:p>
            <a:fld id="{71D0C285-5FAB-43B1-9B6E-9A89A7A56690}" type="datetimeFigureOut">
              <a:rPr lang="en-US" smtClean="0"/>
              <a:t>7/10/2026</a:t>
            </a:fld>
            <a:endParaRPr lang="en-US" dirty="0"/>
          </a:p>
        </p:txBody>
      </p:sp>
      <p:sp>
        <p:nvSpPr>
          <p:cNvPr id="5" name="Footer Placeholder 4">
            <a:extLst>
              <a:ext uri="{FF2B5EF4-FFF2-40B4-BE49-F238E27FC236}">
                <a16:creationId xmlns:a16="http://schemas.microsoft.com/office/drawing/2014/main" id="{C9D0D1DC-2FBC-A4CF-4D38-0D56F4903A2C}"/>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E36E5C8-9167-E9F1-635A-E6A3B71CA92D}"/>
              </a:ext>
            </a:extLst>
          </p:cNvPr>
          <p:cNvSpPr>
            <a:spLocks noGrp="1"/>
          </p:cNvSpPr>
          <p:nvPr>
            <p:ph type="sldNum" sz="quarter" idx="12"/>
          </p:nvPr>
        </p:nvSpPr>
        <p:spPr>
          <a:xfrm>
            <a:off x="8610600" y="6356350"/>
            <a:ext cx="2743200" cy="365125"/>
          </a:xfrm>
          <a:prstGeom prst="rect">
            <a:avLst/>
          </a:prstGeom>
        </p:spPr>
        <p:txBody>
          <a:bodyPr/>
          <a:lstStyle/>
          <a:p>
            <a:fld id="{8B018EA9-2B88-42DA-A02A-2C7B11AC83C3}" type="slidenum">
              <a:rPr lang="en-US" smtClean="0"/>
              <a:t>‹#›</a:t>
            </a:fld>
            <a:endParaRPr lang="en-US" dirty="0"/>
          </a:p>
        </p:txBody>
      </p:sp>
    </p:spTree>
    <p:extLst>
      <p:ext uri="{BB962C8B-B14F-4D97-AF65-F5344CB8AC3E}">
        <p14:creationId xmlns:p14="http://schemas.microsoft.com/office/powerpoint/2010/main" val="2922080641"/>
      </p:ext>
    </p:extLst>
  </p:cSld>
  <p:clrMapOvr>
    <a:masterClrMapping/>
  </p:clrMapOvr>
  <p:transition spd="slow">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wo Content">
    <p:bg>
      <p:bgPr>
        <a:solidFill>
          <a:schemeClr val="bg1">
            <a:alpha val="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latin typeface="Avenir Next LT Pro" panose="020B0504020202020204" pitchFamily="34" charset="0"/>
              </a:defRPr>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0"/>
            <a:ext cx="5732362" cy="5316531"/>
          </a:xfrm>
        </p:spPr>
        <p:txBody>
          <a:bodyPr>
            <a:normAutofit/>
          </a:bodyPr>
          <a:lstStyle>
            <a:lvl1pPr marL="0" indent="0">
              <a:lnSpc>
                <a:spcPct val="15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5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5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5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9970760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4_Two Content">
    <p:bg>
      <p:bgPr>
        <a:solidFill>
          <a:schemeClr val="bg1">
            <a:alpha val="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69199"/>
            <a:ext cx="5732362" cy="482633"/>
          </a:xfrm>
        </p:spPr>
        <p:txBody>
          <a:bodyPr vert="horz" lIns="91440" tIns="45720" rIns="91440" bIns="45720" rtlCol="0" anchor="b" anchorCtr="0">
            <a:spAutoFit/>
          </a:bodyPr>
          <a:lstStyle>
            <a:lvl1pPr>
              <a:defRPr lang="en-GB" sz="2800" dirty="0"/>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0"/>
            <a:ext cx="5732362" cy="4395731"/>
          </a:xfrm>
        </p:spPr>
        <p:txBody>
          <a:bodyPr>
            <a:normAutofit/>
          </a:bodyPr>
          <a:lstStyle>
            <a:lvl1pPr marL="0" indent="0">
              <a:lnSpc>
                <a:spcPct val="15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5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5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5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640705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5_Two Content">
    <p:bg>
      <p:bgPr>
        <a:solidFill>
          <a:schemeClr val="bg1">
            <a:alpha val="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69199"/>
            <a:ext cx="5732362" cy="482633"/>
          </a:xfrm>
        </p:spPr>
        <p:txBody>
          <a:bodyPr vert="horz" lIns="91440" tIns="45720" rIns="91440" bIns="45720" rtlCol="0" anchor="t" anchorCtr="0">
            <a:spAutoFit/>
          </a:bodyPr>
          <a:lstStyle>
            <a:lvl1pPr>
              <a:defRPr lang="en-GB" sz="2800" dirty="0"/>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738790"/>
            <a:ext cx="5732362" cy="4395731"/>
          </a:xfrm>
        </p:spPr>
        <p:txBody>
          <a:bodyPr>
            <a:normAutofit/>
          </a:bodyPr>
          <a:lstStyle>
            <a:lvl1pPr marL="0" indent="0">
              <a:lnSpc>
                <a:spcPct val="15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5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5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5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6828932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_Two Content">
    <p:bg>
      <p:bgPr>
        <a:solidFill>
          <a:schemeClr val="bg1">
            <a:alpha val="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rmAutofit/>
          </a:bodyPr>
          <a:lstStyle>
            <a:lvl1pPr>
              <a:defRPr lang="en-GB" sz="2800" dirty="0"/>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0"/>
            <a:ext cx="5732362" cy="4395731"/>
          </a:xfrm>
        </p:spPr>
        <p:txBody>
          <a:bodyPr>
            <a:normAutofit/>
          </a:bodyPr>
          <a:lstStyle>
            <a:lvl1pPr marL="0" indent="0">
              <a:lnSpc>
                <a:spcPct val="12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2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2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2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2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63918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_Two Content">
    <p:bg>
      <p:bgPr>
        <a:solidFill>
          <a:schemeClr val="bg1">
            <a:alpha val="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437907"/>
            <a:ext cx="5732362" cy="537700"/>
          </a:xfrm>
        </p:spPr>
        <p:txBody>
          <a:bodyPr vert="horz" lIns="91440" tIns="45720" rIns="91440" bIns="45720" rtlCol="0" anchor="b" anchorCtr="0">
            <a:normAutofit/>
          </a:bodyPr>
          <a:lstStyle>
            <a:lvl1pPr>
              <a:defRPr lang="en-GB" sz="2800" dirty="0"/>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056815"/>
            <a:ext cx="5732362" cy="4395731"/>
          </a:xfrm>
        </p:spPr>
        <p:txBody>
          <a:bodyPr>
            <a:normAutofit/>
          </a:bodyPr>
          <a:lstStyle>
            <a:lvl1pPr marL="0" indent="0">
              <a:lnSpc>
                <a:spcPct val="12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2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2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2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2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210650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6_Two Content">
    <p:bg>
      <p:bgPr>
        <a:solidFill>
          <a:srgbClr val="F0F9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latin typeface="Avenir Next LT Pro" panose="020B0504020202020204" pitchFamily="34" charset="0"/>
              </a:defRPr>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0"/>
            <a:ext cx="5732362" cy="5316531"/>
          </a:xfrm>
        </p:spPr>
        <p:txBody>
          <a:bodyPr>
            <a:noAutofit/>
          </a:bodyPr>
          <a:lstStyle>
            <a:lvl1pPr marL="0" indent="0">
              <a:lnSpc>
                <a:spcPct val="15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5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5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5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4" name="Graphic 3">
            <a:extLst>
              <a:ext uri="{FF2B5EF4-FFF2-40B4-BE49-F238E27FC236}">
                <a16:creationId xmlns:a16="http://schemas.microsoft.com/office/drawing/2014/main" id="{BF1DED37-596F-266B-EDC4-1FD48F25E706}"/>
              </a:ext>
            </a:extLst>
          </p:cNvPr>
          <p:cNvPicPr>
            <a:picLocks noChangeAspect="1"/>
          </p:cNvPicPr>
          <p:nvPr/>
        </p:nvPicPr>
        <p:blipFill>
          <a:blip>
            <a:extLst>
              <a:ext uri="{96DAC541-7B7A-43D3-8B79-37D633B846F1}">
                <asvg:svgBlip xmlns:asvg="http://schemas.microsoft.com/office/drawing/2016/SVG/main" r:embed="rId2"/>
              </a:ext>
            </a:extLst>
          </a:blip>
          <a:srcRect b="63826"/>
          <a:stretch/>
        </p:blipFill>
        <p:spPr>
          <a:xfrm>
            <a:off x="0" y="5605320"/>
            <a:ext cx="12192000" cy="1252680"/>
          </a:xfrm>
          <a:prstGeom prst="rect">
            <a:avLst/>
          </a:prstGeom>
        </p:spPr>
      </p:pic>
      <p:pic>
        <p:nvPicPr>
          <p:cNvPr id="6" name="Graphic 5">
            <a:extLst>
              <a:ext uri="{FF2B5EF4-FFF2-40B4-BE49-F238E27FC236}">
                <a16:creationId xmlns:a16="http://schemas.microsoft.com/office/drawing/2014/main" id="{3D6476D4-B79E-9E03-CF95-7DAB343AB28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831927" y="2085091"/>
            <a:ext cx="3564249" cy="3988106"/>
          </a:xfrm>
          <a:prstGeom prst="rect">
            <a:avLst/>
          </a:prstGeom>
        </p:spPr>
      </p:pic>
      <p:pic>
        <p:nvPicPr>
          <p:cNvPr id="7" name="Graphic 6">
            <a:extLst>
              <a:ext uri="{FF2B5EF4-FFF2-40B4-BE49-F238E27FC236}">
                <a16:creationId xmlns:a16="http://schemas.microsoft.com/office/drawing/2014/main" id="{F98326B1-1C0D-0895-9A19-F2600B01A47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197123" y="6092825"/>
            <a:ext cx="1700209" cy="400050"/>
          </a:xfrm>
          <a:prstGeom prst="rect">
            <a:avLst/>
          </a:prstGeom>
        </p:spPr>
      </p:pic>
      <p:pic>
        <p:nvPicPr>
          <p:cNvPr id="8" name="Graphic 7">
            <a:extLst>
              <a:ext uri="{FF2B5EF4-FFF2-40B4-BE49-F238E27FC236}">
                <a16:creationId xmlns:a16="http://schemas.microsoft.com/office/drawing/2014/main" id="{C890BE65-1129-1361-1F97-93A1F1481E7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004278" y="4445391"/>
            <a:ext cx="1454802" cy="1627806"/>
          </a:xfrm>
          <a:prstGeom prst="rect">
            <a:avLst/>
          </a:prstGeom>
        </p:spPr>
      </p:pic>
    </p:spTree>
    <p:extLst>
      <p:ext uri="{BB962C8B-B14F-4D97-AF65-F5344CB8AC3E}">
        <p14:creationId xmlns:p14="http://schemas.microsoft.com/office/powerpoint/2010/main" val="9157120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 calcmode="lin" valueType="num">
                                      <p:cBhvr additive="base">
                                        <p:cTn id="17"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xEl>
                                              <p:pRg st="1" end="1"/>
                                            </p:txEl>
                                          </p:spTgt>
                                        </p:tgtEl>
                                        <p:attrNameLst>
                                          <p:attrName>style.visibility</p:attrName>
                                        </p:attrNameLst>
                                      </p:cBhvr>
                                      <p:to>
                                        <p:strVal val="visible"/>
                                      </p:to>
                                    </p:set>
                                    <p:anim calcmode="lin" valueType="num">
                                      <p:cBhvr additive="base">
                                        <p:cTn id="21"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7">
                                            <p:txEl>
                                              <p:pRg st="2" end="2"/>
                                            </p:txEl>
                                          </p:spTgt>
                                        </p:tgtEl>
                                        <p:attrNameLst>
                                          <p:attrName>style.visibility</p:attrName>
                                        </p:attrNameLst>
                                      </p:cBhvr>
                                      <p:to>
                                        <p:strVal val="visible"/>
                                      </p:to>
                                    </p:set>
                                    <p:anim calcmode="lin" valueType="num">
                                      <p:cBhvr additive="base">
                                        <p:cTn id="25"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
                                            <p:txEl>
                                              <p:pRg st="3" end="3"/>
                                            </p:txEl>
                                          </p:spTgt>
                                        </p:tgtEl>
                                        <p:attrNameLst>
                                          <p:attrName>style.visibility</p:attrName>
                                        </p:attrNameLst>
                                      </p:cBhvr>
                                      <p:to>
                                        <p:strVal val="visible"/>
                                      </p:to>
                                    </p:set>
                                    <p:anim calcmode="lin" valueType="num">
                                      <p:cBhvr additive="base">
                                        <p:cTn id="29" dur="500" fill="hold"/>
                                        <p:tgtEl>
                                          <p:spTgt spid="17">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7">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7">
                                            <p:txEl>
                                              <p:pRg st="4" end="4"/>
                                            </p:txEl>
                                          </p:spTgt>
                                        </p:tgtEl>
                                        <p:attrNameLst>
                                          <p:attrName>style.visibility</p:attrName>
                                        </p:attrNameLst>
                                      </p:cBhvr>
                                      <p:to>
                                        <p:strVal val="visible"/>
                                      </p:to>
                                    </p:set>
                                    <p:anim calcmode="lin" valueType="num">
                                      <p:cBhvr additive="base">
                                        <p:cTn id="33" dur="500" fill="hold"/>
                                        <p:tgtEl>
                                          <p:spTgt spid="17">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4_Two Content">
    <p:bg>
      <p:bgPr>
        <a:solidFill>
          <a:srgbClr val="F0F9FF"/>
        </a:solidFill>
        <a:effectLst/>
      </p:bgPr>
    </p:bg>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9DFA0DF5-BAFB-B715-6301-0024608DFD76}"/>
              </a:ext>
            </a:extLst>
          </p:cNvPr>
          <p:cNvSpPr/>
          <p:nvPr/>
        </p:nvSpPr>
        <p:spPr>
          <a:xfrm>
            <a:off x="-63" y="5026929"/>
            <a:ext cx="12192063" cy="1831071"/>
          </a:xfrm>
          <a:custGeom>
            <a:avLst/>
            <a:gdLst>
              <a:gd name="connsiteX0" fmla="*/ 10395075 w 12192063"/>
              <a:gd name="connsiteY0" fmla="*/ 1317 h 1831071"/>
              <a:gd name="connsiteX1" fmla="*/ 10821289 w 12192063"/>
              <a:gd name="connsiteY1" fmla="*/ 117474 h 1831071"/>
              <a:gd name="connsiteX2" fmla="*/ 11380343 w 12192063"/>
              <a:gd name="connsiteY2" fmla="*/ 117474 h 1831071"/>
              <a:gd name="connsiteX3" fmla="*/ 11380343 w 12192063"/>
              <a:gd name="connsiteY3" fmla="*/ 120268 h 1831071"/>
              <a:gd name="connsiteX4" fmla="*/ 11985625 w 12192063"/>
              <a:gd name="connsiteY4" fmla="*/ 24256 h 1831071"/>
              <a:gd name="connsiteX5" fmla="*/ 12192063 w 12192063"/>
              <a:gd name="connsiteY5" fmla="*/ 105409 h 1831071"/>
              <a:gd name="connsiteX6" fmla="*/ 12192063 w 12192063"/>
              <a:gd name="connsiteY6" fmla="*/ 1831071 h 1831071"/>
              <a:gd name="connsiteX7" fmla="*/ 0 w 12192063"/>
              <a:gd name="connsiteY7" fmla="*/ 1831071 h 1831071"/>
              <a:gd name="connsiteX8" fmla="*/ 0 w 12192063"/>
              <a:gd name="connsiteY8" fmla="*/ 447102 h 1831071"/>
              <a:gd name="connsiteX9" fmla="*/ 628714 w 12192063"/>
              <a:gd name="connsiteY9" fmla="*/ 442340 h 1831071"/>
              <a:gd name="connsiteX10" fmla="*/ 816356 w 12192063"/>
              <a:gd name="connsiteY10" fmla="*/ 276986 h 1831071"/>
              <a:gd name="connsiteX11" fmla="*/ 1193419 w 12192063"/>
              <a:gd name="connsiteY11" fmla="*/ 368870 h 1831071"/>
              <a:gd name="connsiteX12" fmla="*/ 1679702 w 12192063"/>
              <a:gd name="connsiteY12" fmla="*/ 564514 h 1831071"/>
              <a:gd name="connsiteX13" fmla="*/ 1991995 w 12192063"/>
              <a:gd name="connsiteY13" fmla="*/ 556259 h 1831071"/>
              <a:gd name="connsiteX14" fmla="*/ 2184527 w 12192063"/>
              <a:gd name="connsiteY14" fmla="*/ 390588 h 1831071"/>
              <a:gd name="connsiteX15" fmla="*/ 2426589 w 12192063"/>
              <a:gd name="connsiteY15" fmla="*/ 390588 h 1831071"/>
              <a:gd name="connsiteX16" fmla="*/ 2710942 w 12192063"/>
              <a:gd name="connsiteY16" fmla="*/ 613092 h 1831071"/>
              <a:gd name="connsiteX17" fmla="*/ 2996057 w 12192063"/>
              <a:gd name="connsiteY17" fmla="*/ 613092 h 1831071"/>
              <a:gd name="connsiteX18" fmla="*/ 3345053 w 12192063"/>
              <a:gd name="connsiteY18" fmla="*/ 759904 h 1831071"/>
              <a:gd name="connsiteX19" fmla="*/ 3914521 w 12192063"/>
              <a:gd name="connsiteY19" fmla="*/ 759904 h 1831071"/>
              <a:gd name="connsiteX20" fmla="*/ 4961574 w 12192063"/>
              <a:gd name="connsiteY20" fmla="*/ 759904 h 1831071"/>
              <a:gd name="connsiteX21" fmla="*/ 5728844 w 12192063"/>
              <a:gd name="connsiteY21" fmla="*/ 429513 h 1831071"/>
              <a:gd name="connsiteX22" fmla="*/ 6592444 w 12192063"/>
              <a:gd name="connsiteY22" fmla="*/ 131634 h 1831071"/>
              <a:gd name="connsiteX23" fmla="*/ 7376606 w 12192063"/>
              <a:gd name="connsiteY23" fmla="*/ 117474 h 1831071"/>
              <a:gd name="connsiteX24" fmla="*/ 8088058 w 12192063"/>
              <a:gd name="connsiteY24" fmla="*/ 117474 h 1831071"/>
              <a:gd name="connsiteX25" fmla="*/ 8157782 w 12192063"/>
              <a:gd name="connsiteY25" fmla="*/ 117474 h 1831071"/>
              <a:gd name="connsiteX26" fmla="*/ 9746742 w 12192063"/>
              <a:gd name="connsiteY26" fmla="*/ 117474 h 1831071"/>
              <a:gd name="connsiteX27" fmla="*/ 9755886 w 12192063"/>
              <a:gd name="connsiteY27" fmla="*/ 117474 h 1831071"/>
              <a:gd name="connsiteX28" fmla="*/ 10288587 w 12192063"/>
              <a:gd name="connsiteY28" fmla="*/ 25717 h 1831071"/>
              <a:gd name="connsiteX29" fmla="*/ 10395075 w 12192063"/>
              <a:gd name="connsiteY29" fmla="*/ 1317 h 183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192063" h="1831071">
                <a:moveTo>
                  <a:pt x="10395075" y="1317"/>
                </a:moveTo>
                <a:cubicBezTo>
                  <a:pt x="10552649" y="14211"/>
                  <a:pt x="10821289" y="117474"/>
                  <a:pt x="10821289" y="117474"/>
                </a:cubicBezTo>
                <a:lnTo>
                  <a:pt x="11380343" y="117474"/>
                </a:lnTo>
                <a:lnTo>
                  <a:pt x="11380343" y="120268"/>
                </a:lnTo>
                <a:cubicBezTo>
                  <a:pt x="11380343" y="120268"/>
                  <a:pt x="11875453" y="3047"/>
                  <a:pt x="11985625" y="24256"/>
                </a:cubicBezTo>
                <a:cubicBezTo>
                  <a:pt x="12053951" y="37401"/>
                  <a:pt x="12100814" y="77088"/>
                  <a:pt x="12192063" y="105409"/>
                </a:cubicBezTo>
                <a:lnTo>
                  <a:pt x="12192063" y="1831071"/>
                </a:lnTo>
                <a:lnTo>
                  <a:pt x="0" y="1831071"/>
                </a:lnTo>
                <a:lnTo>
                  <a:pt x="0" y="447102"/>
                </a:lnTo>
                <a:lnTo>
                  <a:pt x="628714" y="442340"/>
                </a:lnTo>
                <a:cubicBezTo>
                  <a:pt x="628714" y="442340"/>
                  <a:pt x="669417" y="234568"/>
                  <a:pt x="816356" y="276986"/>
                </a:cubicBezTo>
                <a:cubicBezTo>
                  <a:pt x="963295" y="319404"/>
                  <a:pt x="1129665" y="344868"/>
                  <a:pt x="1193419" y="368870"/>
                </a:cubicBezTo>
                <a:cubicBezTo>
                  <a:pt x="1257237" y="392874"/>
                  <a:pt x="1679702" y="564514"/>
                  <a:pt x="1679702" y="564514"/>
                </a:cubicBezTo>
                <a:lnTo>
                  <a:pt x="1991995" y="556259"/>
                </a:lnTo>
                <a:lnTo>
                  <a:pt x="2184527" y="390588"/>
                </a:lnTo>
                <a:cubicBezTo>
                  <a:pt x="2184527" y="390588"/>
                  <a:pt x="2334768" y="447928"/>
                  <a:pt x="2426589" y="390588"/>
                </a:cubicBezTo>
                <a:cubicBezTo>
                  <a:pt x="2518474" y="333247"/>
                  <a:pt x="2710942" y="613092"/>
                  <a:pt x="2710942" y="613092"/>
                </a:cubicBezTo>
                <a:cubicBezTo>
                  <a:pt x="2710942" y="613092"/>
                  <a:pt x="2922588" y="631443"/>
                  <a:pt x="2996057" y="613092"/>
                </a:cubicBezTo>
                <a:cubicBezTo>
                  <a:pt x="3069527" y="594676"/>
                  <a:pt x="3198114" y="833310"/>
                  <a:pt x="3345053" y="759904"/>
                </a:cubicBezTo>
                <a:cubicBezTo>
                  <a:pt x="3492056" y="686498"/>
                  <a:pt x="3638995" y="833310"/>
                  <a:pt x="3914521" y="759904"/>
                </a:cubicBezTo>
                <a:cubicBezTo>
                  <a:pt x="4190048" y="686498"/>
                  <a:pt x="4722814" y="759904"/>
                  <a:pt x="4961574" y="759904"/>
                </a:cubicBezTo>
                <a:cubicBezTo>
                  <a:pt x="5200333" y="759904"/>
                  <a:pt x="5420805" y="502919"/>
                  <a:pt x="5728844" y="429513"/>
                </a:cubicBezTo>
                <a:cubicBezTo>
                  <a:pt x="6036882" y="356107"/>
                  <a:pt x="6229033" y="190880"/>
                  <a:pt x="6592444" y="131634"/>
                </a:cubicBezTo>
                <a:cubicBezTo>
                  <a:pt x="6955917" y="72389"/>
                  <a:pt x="6982144" y="190880"/>
                  <a:pt x="7376606" y="117474"/>
                </a:cubicBezTo>
                <a:cubicBezTo>
                  <a:pt x="7771068" y="44068"/>
                  <a:pt x="7900608" y="172529"/>
                  <a:pt x="8088058" y="117474"/>
                </a:cubicBezTo>
                <a:cubicBezTo>
                  <a:pt x="8275511" y="62420"/>
                  <a:pt x="8157782" y="117474"/>
                  <a:pt x="8157782" y="117474"/>
                </a:cubicBezTo>
                <a:lnTo>
                  <a:pt x="9746742" y="117474"/>
                </a:lnTo>
                <a:cubicBezTo>
                  <a:pt x="9746424" y="117474"/>
                  <a:pt x="9749028" y="117474"/>
                  <a:pt x="9755886" y="117474"/>
                </a:cubicBezTo>
                <a:cubicBezTo>
                  <a:pt x="9811004" y="117474"/>
                  <a:pt x="10233470" y="117474"/>
                  <a:pt x="10288587" y="25717"/>
                </a:cubicBezTo>
                <a:cubicBezTo>
                  <a:pt x="10302367" y="2762"/>
                  <a:pt x="10342551" y="-2982"/>
                  <a:pt x="10395075" y="1317"/>
                </a:cubicBez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5" name="Freeform 4">
            <a:extLst>
              <a:ext uri="{FF2B5EF4-FFF2-40B4-BE49-F238E27FC236}">
                <a16:creationId xmlns:a16="http://schemas.microsoft.com/office/drawing/2014/main" id="{3BA43C4D-F6D2-D2BA-ED18-C62DB4BDF380}"/>
              </a:ext>
            </a:extLst>
          </p:cNvPr>
          <p:cNvSpPr/>
          <p:nvPr/>
        </p:nvSpPr>
        <p:spPr>
          <a:xfrm>
            <a:off x="7780781" y="1106311"/>
            <a:ext cx="3280727" cy="4056380"/>
          </a:xfrm>
          <a:custGeom>
            <a:avLst/>
            <a:gdLst>
              <a:gd name="connsiteX0" fmla="*/ 2734691 w 3280727"/>
              <a:gd name="connsiteY0" fmla="*/ 642430 h 4056380"/>
              <a:gd name="connsiteX1" fmla="*/ 2791905 w 3280727"/>
              <a:gd name="connsiteY1" fmla="*/ 642430 h 4056380"/>
              <a:gd name="connsiteX2" fmla="*/ 2791905 w 3280727"/>
              <a:gd name="connsiteY2" fmla="*/ 569024 h 4056380"/>
              <a:gd name="connsiteX3" fmla="*/ 2277936 w 3280727"/>
              <a:gd name="connsiteY3" fmla="*/ 569024 h 4056380"/>
              <a:gd name="connsiteX4" fmla="*/ 2277936 w 3280727"/>
              <a:gd name="connsiteY4" fmla="*/ 495618 h 4056380"/>
              <a:gd name="connsiteX5" fmla="*/ 2331149 w 3280727"/>
              <a:gd name="connsiteY5" fmla="*/ 495618 h 4056380"/>
              <a:gd name="connsiteX6" fmla="*/ 2399983 w 3280727"/>
              <a:gd name="connsiteY6" fmla="*/ 0 h 4056380"/>
              <a:gd name="connsiteX7" fmla="*/ 913512 w 3280727"/>
              <a:gd name="connsiteY7" fmla="*/ 0 h 4056380"/>
              <a:gd name="connsiteX8" fmla="*/ 971297 w 3280727"/>
              <a:gd name="connsiteY8" fmla="*/ 495618 h 4056380"/>
              <a:gd name="connsiteX9" fmla="*/ 1029780 w 3280727"/>
              <a:gd name="connsiteY9" fmla="*/ 495618 h 4056380"/>
              <a:gd name="connsiteX10" fmla="*/ 1029780 w 3280727"/>
              <a:gd name="connsiteY10" fmla="*/ 569024 h 4056380"/>
              <a:gd name="connsiteX11" fmla="*/ 589280 w 3280727"/>
              <a:gd name="connsiteY11" fmla="*/ 569024 h 4056380"/>
              <a:gd name="connsiteX12" fmla="*/ 589280 w 3280727"/>
              <a:gd name="connsiteY12" fmla="*/ 642430 h 4056380"/>
              <a:gd name="connsiteX13" fmla="*/ 646494 w 3280727"/>
              <a:gd name="connsiteY13" fmla="*/ 642430 h 4056380"/>
              <a:gd name="connsiteX14" fmla="*/ 0 w 3280727"/>
              <a:gd name="connsiteY14" fmla="*/ 1376617 h 4056380"/>
              <a:gd name="connsiteX15" fmla="*/ 258890 w 3280727"/>
              <a:gd name="connsiteY15" fmla="*/ 1376617 h 4056380"/>
              <a:gd name="connsiteX16" fmla="*/ 258890 w 3280727"/>
              <a:gd name="connsiteY16" fmla="*/ 1431671 h 4056380"/>
              <a:gd name="connsiteX17" fmla="*/ 424117 w 3280727"/>
              <a:gd name="connsiteY17" fmla="*/ 1431671 h 4056380"/>
              <a:gd name="connsiteX18" fmla="*/ 424117 w 3280727"/>
              <a:gd name="connsiteY18" fmla="*/ 1541780 h 4056380"/>
              <a:gd name="connsiteX19" fmla="*/ 398526 w 3280727"/>
              <a:gd name="connsiteY19" fmla="*/ 1541780 h 4056380"/>
              <a:gd name="connsiteX20" fmla="*/ 281051 w 3280727"/>
              <a:gd name="connsiteY20" fmla="*/ 1486726 h 4056380"/>
              <a:gd name="connsiteX21" fmla="*/ 165736 w 3280727"/>
              <a:gd name="connsiteY21" fmla="*/ 1486726 h 4056380"/>
              <a:gd name="connsiteX22" fmla="*/ 185865 w 3280727"/>
              <a:gd name="connsiteY22" fmla="*/ 1546162 h 4056380"/>
              <a:gd name="connsiteX23" fmla="*/ 424180 w 3280727"/>
              <a:gd name="connsiteY23" fmla="*/ 1680655 h 4056380"/>
              <a:gd name="connsiteX24" fmla="*/ 424180 w 3280727"/>
              <a:gd name="connsiteY24" fmla="*/ 1835467 h 4056380"/>
              <a:gd name="connsiteX25" fmla="*/ 252476 w 3280727"/>
              <a:gd name="connsiteY25" fmla="*/ 1835467 h 4056380"/>
              <a:gd name="connsiteX26" fmla="*/ 268923 w 3280727"/>
              <a:gd name="connsiteY26" fmla="*/ 1908874 h 4056380"/>
              <a:gd name="connsiteX27" fmla="*/ 373126 w 3280727"/>
              <a:gd name="connsiteY27" fmla="*/ 1908874 h 4056380"/>
              <a:gd name="connsiteX28" fmla="*/ 397511 w 3280727"/>
              <a:gd name="connsiteY28" fmla="*/ 2312670 h 4056380"/>
              <a:gd name="connsiteX29" fmla="*/ 332423 w 3280727"/>
              <a:gd name="connsiteY29" fmla="*/ 2312670 h 4056380"/>
              <a:gd name="connsiteX30" fmla="*/ 332423 w 3280727"/>
              <a:gd name="connsiteY30" fmla="*/ 2422779 h 4056380"/>
              <a:gd name="connsiteX31" fmla="*/ 404940 w 3280727"/>
              <a:gd name="connsiteY31" fmla="*/ 2422779 h 4056380"/>
              <a:gd name="connsiteX32" fmla="*/ 462407 w 3280727"/>
              <a:gd name="connsiteY32" fmla="*/ 3358896 h 4056380"/>
              <a:gd name="connsiteX33" fmla="*/ 406083 w 3280727"/>
              <a:gd name="connsiteY33" fmla="*/ 3358896 h 4056380"/>
              <a:gd name="connsiteX34" fmla="*/ 438722 w 3280727"/>
              <a:gd name="connsiteY34" fmla="*/ 3781044 h 4056380"/>
              <a:gd name="connsiteX35" fmla="*/ 263462 w 3280727"/>
              <a:gd name="connsiteY35" fmla="*/ 3781044 h 4056380"/>
              <a:gd name="connsiteX36" fmla="*/ 307340 w 3280727"/>
              <a:gd name="connsiteY36" fmla="*/ 4056380 h 4056380"/>
              <a:gd name="connsiteX37" fmla="*/ 2951544 w 3280727"/>
              <a:gd name="connsiteY37" fmla="*/ 4056380 h 4056380"/>
              <a:gd name="connsiteX38" fmla="*/ 3006408 w 3280727"/>
              <a:gd name="connsiteY38" fmla="*/ 3781044 h 4056380"/>
              <a:gd name="connsiteX39" fmla="*/ 2836291 w 3280727"/>
              <a:gd name="connsiteY39" fmla="*/ 3781044 h 4056380"/>
              <a:gd name="connsiteX40" fmla="*/ 2863724 w 3280727"/>
              <a:gd name="connsiteY40" fmla="*/ 3358896 h 4056380"/>
              <a:gd name="connsiteX41" fmla="*/ 2808860 w 3280727"/>
              <a:gd name="connsiteY41" fmla="*/ 3358896 h 4056380"/>
              <a:gd name="connsiteX42" fmla="*/ 2865375 w 3280727"/>
              <a:gd name="connsiteY42" fmla="*/ 2422779 h 4056380"/>
              <a:gd name="connsiteX43" fmla="*/ 2975484 w 3280727"/>
              <a:gd name="connsiteY43" fmla="*/ 2422779 h 4056380"/>
              <a:gd name="connsiteX44" fmla="*/ 2975484 w 3280727"/>
              <a:gd name="connsiteY44" fmla="*/ 2312670 h 4056380"/>
              <a:gd name="connsiteX45" fmla="*/ 2872677 w 3280727"/>
              <a:gd name="connsiteY45" fmla="*/ 2312670 h 4056380"/>
              <a:gd name="connsiteX46" fmla="*/ 2896616 w 3280727"/>
              <a:gd name="connsiteY46" fmla="*/ 1908874 h 4056380"/>
              <a:gd name="connsiteX47" fmla="*/ 2987167 w 3280727"/>
              <a:gd name="connsiteY47" fmla="*/ 1908874 h 4056380"/>
              <a:gd name="connsiteX48" fmla="*/ 3006408 w 3280727"/>
              <a:gd name="connsiteY48" fmla="*/ 1835467 h 4056380"/>
              <a:gd name="connsiteX49" fmla="*/ 2902141 w 3280727"/>
              <a:gd name="connsiteY49" fmla="*/ 1835467 h 4056380"/>
              <a:gd name="connsiteX50" fmla="*/ 2902141 w 3280727"/>
              <a:gd name="connsiteY50" fmla="*/ 1680655 h 4056380"/>
              <a:gd name="connsiteX51" fmla="*/ 3112326 w 3280727"/>
              <a:gd name="connsiteY51" fmla="*/ 1546162 h 4056380"/>
              <a:gd name="connsiteX52" fmla="*/ 3115120 w 3280727"/>
              <a:gd name="connsiteY52" fmla="*/ 1486726 h 4056380"/>
              <a:gd name="connsiteX53" fmla="*/ 2999804 w 3280727"/>
              <a:gd name="connsiteY53" fmla="*/ 1486726 h 4056380"/>
              <a:gd name="connsiteX54" fmla="*/ 2902141 w 3280727"/>
              <a:gd name="connsiteY54" fmla="*/ 1537716 h 4056380"/>
              <a:gd name="connsiteX55" fmla="*/ 2902141 w 3280727"/>
              <a:gd name="connsiteY55" fmla="*/ 1431671 h 4056380"/>
              <a:gd name="connsiteX56" fmla="*/ 3122423 w 3280727"/>
              <a:gd name="connsiteY56" fmla="*/ 1431671 h 4056380"/>
              <a:gd name="connsiteX57" fmla="*/ 3122423 w 3280727"/>
              <a:gd name="connsiteY57" fmla="*/ 1376617 h 4056380"/>
              <a:gd name="connsiteX58" fmla="*/ 3280728 w 3280727"/>
              <a:gd name="connsiteY58" fmla="*/ 1376617 h 4056380"/>
              <a:gd name="connsiteX59" fmla="*/ 2734882 w 3280727"/>
              <a:gd name="connsiteY59" fmla="*/ 642430 h 4056380"/>
              <a:gd name="connsiteX60" fmla="*/ 1279970 w 3280727"/>
              <a:gd name="connsiteY60" fmla="*/ 2936812 h 4056380"/>
              <a:gd name="connsiteX61" fmla="*/ 1360234 w 3280727"/>
              <a:gd name="connsiteY61" fmla="*/ 2830386 h 4056380"/>
              <a:gd name="connsiteX62" fmla="*/ 1360234 w 3280727"/>
              <a:gd name="connsiteY62" fmla="*/ 2936812 h 4056380"/>
              <a:gd name="connsiteX63" fmla="*/ 1279970 w 3280727"/>
              <a:gd name="connsiteY63" fmla="*/ 2936812 h 4056380"/>
              <a:gd name="connsiteX64" fmla="*/ 1360234 w 3280727"/>
              <a:gd name="connsiteY64" fmla="*/ 2806065 h 4056380"/>
              <a:gd name="connsiteX65" fmla="*/ 1451991 w 3280727"/>
              <a:gd name="connsiteY65" fmla="*/ 2739835 h 4056380"/>
              <a:gd name="connsiteX66" fmla="*/ 1451991 w 3280727"/>
              <a:gd name="connsiteY66" fmla="*/ 2936748 h 4056380"/>
              <a:gd name="connsiteX67" fmla="*/ 1360234 w 3280727"/>
              <a:gd name="connsiteY67" fmla="*/ 2936748 h 4056380"/>
              <a:gd name="connsiteX68" fmla="*/ 1360234 w 3280727"/>
              <a:gd name="connsiteY68" fmla="*/ 2806002 h 4056380"/>
              <a:gd name="connsiteX69" fmla="*/ 1488694 w 3280727"/>
              <a:gd name="connsiteY69" fmla="*/ 2728976 h 4056380"/>
              <a:gd name="connsiteX70" fmla="*/ 1580452 w 3280727"/>
              <a:gd name="connsiteY70" fmla="*/ 2701417 h 4056380"/>
              <a:gd name="connsiteX71" fmla="*/ 1580452 w 3280727"/>
              <a:gd name="connsiteY71" fmla="*/ 2936748 h 4056380"/>
              <a:gd name="connsiteX72" fmla="*/ 1488694 w 3280727"/>
              <a:gd name="connsiteY72" fmla="*/ 2936748 h 4056380"/>
              <a:gd name="connsiteX73" fmla="*/ 1488694 w 3280727"/>
              <a:gd name="connsiteY73" fmla="*/ 2728976 h 4056380"/>
              <a:gd name="connsiteX74" fmla="*/ 1580452 w 3280727"/>
              <a:gd name="connsiteY74" fmla="*/ 2698115 h 4056380"/>
              <a:gd name="connsiteX75" fmla="*/ 1626362 w 3280727"/>
              <a:gd name="connsiteY75" fmla="*/ 2695448 h 4056380"/>
              <a:gd name="connsiteX76" fmla="*/ 1672210 w 3280727"/>
              <a:gd name="connsiteY76" fmla="*/ 2698242 h 4056380"/>
              <a:gd name="connsiteX77" fmla="*/ 1672210 w 3280727"/>
              <a:gd name="connsiteY77" fmla="*/ 2936812 h 4056380"/>
              <a:gd name="connsiteX78" fmla="*/ 1580452 w 3280727"/>
              <a:gd name="connsiteY78" fmla="*/ 2936812 h 4056380"/>
              <a:gd name="connsiteX79" fmla="*/ 1580452 w 3280727"/>
              <a:gd name="connsiteY79" fmla="*/ 2698179 h 4056380"/>
              <a:gd name="connsiteX80" fmla="*/ 1690561 w 3280727"/>
              <a:gd name="connsiteY80" fmla="*/ 2701544 h 4056380"/>
              <a:gd name="connsiteX81" fmla="*/ 1782318 w 3280727"/>
              <a:gd name="connsiteY81" fmla="*/ 2729675 h 4056380"/>
              <a:gd name="connsiteX82" fmla="*/ 1782318 w 3280727"/>
              <a:gd name="connsiteY82" fmla="*/ 2936748 h 4056380"/>
              <a:gd name="connsiteX83" fmla="*/ 1690561 w 3280727"/>
              <a:gd name="connsiteY83" fmla="*/ 2936748 h 4056380"/>
              <a:gd name="connsiteX84" fmla="*/ 1690561 w 3280727"/>
              <a:gd name="connsiteY84" fmla="*/ 2701544 h 4056380"/>
              <a:gd name="connsiteX85" fmla="*/ 1800670 w 3280727"/>
              <a:gd name="connsiteY85" fmla="*/ 2740914 h 4056380"/>
              <a:gd name="connsiteX86" fmla="*/ 1892427 w 3280727"/>
              <a:gd name="connsiteY86" fmla="*/ 2807780 h 4056380"/>
              <a:gd name="connsiteX87" fmla="*/ 1892427 w 3280727"/>
              <a:gd name="connsiteY87" fmla="*/ 2936685 h 4056380"/>
              <a:gd name="connsiteX88" fmla="*/ 1800670 w 3280727"/>
              <a:gd name="connsiteY88" fmla="*/ 2936685 h 4056380"/>
              <a:gd name="connsiteX89" fmla="*/ 1800670 w 3280727"/>
              <a:gd name="connsiteY89" fmla="*/ 2740850 h 4056380"/>
              <a:gd name="connsiteX90" fmla="*/ 1910779 w 3280727"/>
              <a:gd name="connsiteY90" fmla="*/ 2832354 h 4056380"/>
              <a:gd name="connsiteX91" fmla="*/ 1967103 w 3280727"/>
              <a:gd name="connsiteY91" fmla="*/ 2936748 h 4056380"/>
              <a:gd name="connsiteX92" fmla="*/ 1910779 w 3280727"/>
              <a:gd name="connsiteY92" fmla="*/ 2936748 h 4056380"/>
              <a:gd name="connsiteX93" fmla="*/ 1910779 w 3280727"/>
              <a:gd name="connsiteY93" fmla="*/ 2832354 h 4056380"/>
              <a:gd name="connsiteX94" fmla="*/ 1252982 w 3280727"/>
              <a:gd name="connsiteY94" fmla="*/ 3781108 h 4056380"/>
              <a:gd name="connsiteX95" fmla="*/ 1256030 w 3280727"/>
              <a:gd name="connsiteY95" fmla="*/ 3097657 h 4056380"/>
              <a:gd name="connsiteX96" fmla="*/ 1254379 w 3280727"/>
              <a:gd name="connsiteY96" fmla="*/ 3069082 h 4056380"/>
              <a:gd name="connsiteX97" fmla="*/ 1268730 w 3280727"/>
              <a:gd name="connsiteY97" fmla="*/ 2973451 h 4056380"/>
              <a:gd name="connsiteX98" fmla="*/ 1978534 w 3280727"/>
              <a:gd name="connsiteY98" fmla="*/ 2973451 h 4056380"/>
              <a:gd name="connsiteX99" fmla="*/ 1992313 w 3280727"/>
              <a:gd name="connsiteY99" fmla="*/ 3046857 h 4056380"/>
              <a:gd name="connsiteX100" fmla="*/ 1993138 w 3280727"/>
              <a:gd name="connsiteY100" fmla="*/ 3046857 h 4056380"/>
              <a:gd name="connsiteX101" fmla="*/ 1995298 w 3280727"/>
              <a:gd name="connsiteY101" fmla="*/ 3781044 h 4056380"/>
              <a:gd name="connsiteX102" fmla="*/ 1252982 w 3280727"/>
              <a:gd name="connsiteY102" fmla="*/ 3781044 h 4056380"/>
              <a:gd name="connsiteX103" fmla="*/ 2820099 w 3280727"/>
              <a:gd name="connsiteY103" fmla="*/ 1927225 h 4056380"/>
              <a:gd name="connsiteX104" fmla="*/ 2805875 w 3280727"/>
              <a:gd name="connsiteY104" fmla="*/ 2220913 h 4056380"/>
              <a:gd name="connsiteX105" fmla="*/ 2553209 w 3280727"/>
              <a:gd name="connsiteY105" fmla="*/ 2220913 h 4056380"/>
              <a:gd name="connsiteX106" fmla="*/ 2553209 w 3280727"/>
              <a:gd name="connsiteY106" fmla="*/ 1927225 h 4056380"/>
              <a:gd name="connsiteX107" fmla="*/ 2820099 w 3280727"/>
              <a:gd name="connsiteY107" fmla="*/ 1927225 h 4056380"/>
              <a:gd name="connsiteX108" fmla="*/ 1965834 w 3280727"/>
              <a:gd name="connsiteY108" fmla="*/ 568960 h 4056380"/>
              <a:gd name="connsiteX109" fmla="*/ 1892427 w 3280727"/>
              <a:gd name="connsiteY109" fmla="*/ 568960 h 4056380"/>
              <a:gd name="connsiteX110" fmla="*/ 1892427 w 3280727"/>
              <a:gd name="connsiteY110" fmla="*/ 495554 h 4056380"/>
              <a:gd name="connsiteX111" fmla="*/ 1965834 w 3280727"/>
              <a:gd name="connsiteY111" fmla="*/ 495554 h 4056380"/>
              <a:gd name="connsiteX112" fmla="*/ 1965834 w 3280727"/>
              <a:gd name="connsiteY112" fmla="*/ 568960 h 4056380"/>
              <a:gd name="connsiteX113" fmla="*/ 2020888 w 3280727"/>
              <a:gd name="connsiteY113" fmla="*/ 495554 h 4056380"/>
              <a:gd name="connsiteX114" fmla="*/ 2094294 w 3280727"/>
              <a:gd name="connsiteY114" fmla="*/ 495554 h 4056380"/>
              <a:gd name="connsiteX115" fmla="*/ 2094294 w 3280727"/>
              <a:gd name="connsiteY115" fmla="*/ 568960 h 4056380"/>
              <a:gd name="connsiteX116" fmla="*/ 2020888 w 3280727"/>
              <a:gd name="connsiteY116" fmla="*/ 568960 h 4056380"/>
              <a:gd name="connsiteX117" fmla="*/ 2020888 w 3280727"/>
              <a:gd name="connsiteY117" fmla="*/ 495554 h 4056380"/>
              <a:gd name="connsiteX118" fmla="*/ 1837310 w 3280727"/>
              <a:gd name="connsiteY118" fmla="*/ 568960 h 4056380"/>
              <a:gd name="connsiteX119" fmla="*/ 1745552 w 3280727"/>
              <a:gd name="connsiteY119" fmla="*/ 568960 h 4056380"/>
              <a:gd name="connsiteX120" fmla="*/ 1745552 w 3280727"/>
              <a:gd name="connsiteY120" fmla="*/ 495554 h 4056380"/>
              <a:gd name="connsiteX121" fmla="*/ 1837310 w 3280727"/>
              <a:gd name="connsiteY121" fmla="*/ 495554 h 4056380"/>
              <a:gd name="connsiteX122" fmla="*/ 1837310 w 3280727"/>
              <a:gd name="connsiteY122" fmla="*/ 568960 h 4056380"/>
              <a:gd name="connsiteX123" fmla="*/ 1690498 w 3280727"/>
              <a:gd name="connsiteY123" fmla="*/ 568960 h 4056380"/>
              <a:gd name="connsiteX124" fmla="*/ 1617091 w 3280727"/>
              <a:gd name="connsiteY124" fmla="*/ 568960 h 4056380"/>
              <a:gd name="connsiteX125" fmla="*/ 1617091 w 3280727"/>
              <a:gd name="connsiteY125" fmla="*/ 495554 h 4056380"/>
              <a:gd name="connsiteX126" fmla="*/ 1690498 w 3280727"/>
              <a:gd name="connsiteY126" fmla="*/ 495554 h 4056380"/>
              <a:gd name="connsiteX127" fmla="*/ 1690498 w 3280727"/>
              <a:gd name="connsiteY127" fmla="*/ 568960 h 4056380"/>
              <a:gd name="connsiteX128" fmla="*/ 1580388 w 3280727"/>
              <a:gd name="connsiteY128" fmla="*/ 568960 h 4056380"/>
              <a:gd name="connsiteX129" fmla="*/ 1488631 w 3280727"/>
              <a:gd name="connsiteY129" fmla="*/ 568960 h 4056380"/>
              <a:gd name="connsiteX130" fmla="*/ 1488631 w 3280727"/>
              <a:gd name="connsiteY130" fmla="*/ 495554 h 4056380"/>
              <a:gd name="connsiteX131" fmla="*/ 1580388 w 3280727"/>
              <a:gd name="connsiteY131" fmla="*/ 495554 h 4056380"/>
              <a:gd name="connsiteX132" fmla="*/ 1580388 w 3280727"/>
              <a:gd name="connsiteY132" fmla="*/ 568960 h 4056380"/>
              <a:gd name="connsiteX133" fmla="*/ 1433576 w 3280727"/>
              <a:gd name="connsiteY133" fmla="*/ 568960 h 4056380"/>
              <a:gd name="connsiteX134" fmla="*/ 1360171 w 3280727"/>
              <a:gd name="connsiteY134" fmla="*/ 568960 h 4056380"/>
              <a:gd name="connsiteX135" fmla="*/ 1360171 w 3280727"/>
              <a:gd name="connsiteY135" fmla="*/ 495554 h 4056380"/>
              <a:gd name="connsiteX136" fmla="*/ 1433576 w 3280727"/>
              <a:gd name="connsiteY136" fmla="*/ 495554 h 4056380"/>
              <a:gd name="connsiteX137" fmla="*/ 1433576 w 3280727"/>
              <a:gd name="connsiteY137" fmla="*/ 568960 h 4056380"/>
              <a:gd name="connsiteX138" fmla="*/ 1305116 w 3280727"/>
              <a:gd name="connsiteY138" fmla="*/ 568960 h 4056380"/>
              <a:gd name="connsiteX139" fmla="*/ 1213359 w 3280727"/>
              <a:gd name="connsiteY139" fmla="*/ 568960 h 4056380"/>
              <a:gd name="connsiteX140" fmla="*/ 1213359 w 3280727"/>
              <a:gd name="connsiteY140" fmla="*/ 495554 h 4056380"/>
              <a:gd name="connsiteX141" fmla="*/ 1305116 w 3280727"/>
              <a:gd name="connsiteY141" fmla="*/ 495554 h 4056380"/>
              <a:gd name="connsiteX142" fmla="*/ 1305116 w 3280727"/>
              <a:gd name="connsiteY142" fmla="*/ 568960 h 4056380"/>
              <a:gd name="connsiteX143" fmla="*/ 1158304 w 3280727"/>
              <a:gd name="connsiteY143" fmla="*/ 1927225 h 4056380"/>
              <a:gd name="connsiteX144" fmla="*/ 1415288 w 3280727"/>
              <a:gd name="connsiteY144" fmla="*/ 1927225 h 4056380"/>
              <a:gd name="connsiteX145" fmla="*/ 1415288 w 3280727"/>
              <a:gd name="connsiteY145" fmla="*/ 2220913 h 4056380"/>
              <a:gd name="connsiteX146" fmla="*/ 1158304 w 3280727"/>
              <a:gd name="connsiteY146" fmla="*/ 2220913 h 4056380"/>
              <a:gd name="connsiteX147" fmla="*/ 1158304 w 3280727"/>
              <a:gd name="connsiteY147" fmla="*/ 1927225 h 4056380"/>
              <a:gd name="connsiteX148" fmla="*/ 1507046 w 3280727"/>
              <a:gd name="connsiteY148" fmla="*/ 1927225 h 4056380"/>
              <a:gd name="connsiteX149" fmla="*/ 1782382 w 3280727"/>
              <a:gd name="connsiteY149" fmla="*/ 1927225 h 4056380"/>
              <a:gd name="connsiteX150" fmla="*/ 1782382 w 3280727"/>
              <a:gd name="connsiteY150" fmla="*/ 2220913 h 4056380"/>
              <a:gd name="connsiteX151" fmla="*/ 1507046 w 3280727"/>
              <a:gd name="connsiteY151" fmla="*/ 2220913 h 4056380"/>
              <a:gd name="connsiteX152" fmla="*/ 1507046 w 3280727"/>
              <a:gd name="connsiteY152" fmla="*/ 1927225 h 4056380"/>
              <a:gd name="connsiteX153" fmla="*/ 1874139 w 3280727"/>
              <a:gd name="connsiteY153" fmla="*/ 1927225 h 4056380"/>
              <a:gd name="connsiteX154" fmla="*/ 2131124 w 3280727"/>
              <a:gd name="connsiteY154" fmla="*/ 1927225 h 4056380"/>
              <a:gd name="connsiteX155" fmla="*/ 2131124 w 3280727"/>
              <a:gd name="connsiteY155" fmla="*/ 2220913 h 4056380"/>
              <a:gd name="connsiteX156" fmla="*/ 1874139 w 3280727"/>
              <a:gd name="connsiteY156" fmla="*/ 2220913 h 4056380"/>
              <a:gd name="connsiteX157" fmla="*/ 1874139 w 3280727"/>
              <a:gd name="connsiteY157" fmla="*/ 1927225 h 4056380"/>
              <a:gd name="connsiteX158" fmla="*/ 2204530 w 3280727"/>
              <a:gd name="connsiteY158" fmla="*/ 1927225 h 4056380"/>
              <a:gd name="connsiteX159" fmla="*/ 2498217 w 3280727"/>
              <a:gd name="connsiteY159" fmla="*/ 1927225 h 4056380"/>
              <a:gd name="connsiteX160" fmla="*/ 2498217 w 3280727"/>
              <a:gd name="connsiteY160" fmla="*/ 2220913 h 4056380"/>
              <a:gd name="connsiteX161" fmla="*/ 2204530 w 3280727"/>
              <a:gd name="connsiteY161" fmla="*/ 2220913 h 4056380"/>
              <a:gd name="connsiteX162" fmla="*/ 2204530 w 3280727"/>
              <a:gd name="connsiteY162" fmla="*/ 1927225 h 4056380"/>
              <a:gd name="connsiteX163" fmla="*/ 2204530 w 3280727"/>
              <a:gd name="connsiteY163" fmla="*/ 568960 h 4056380"/>
              <a:gd name="connsiteX164" fmla="*/ 2149475 w 3280727"/>
              <a:gd name="connsiteY164" fmla="*/ 568960 h 4056380"/>
              <a:gd name="connsiteX165" fmla="*/ 2149475 w 3280727"/>
              <a:gd name="connsiteY165" fmla="*/ 495554 h 4056380"/>
              <a:gd name="connsiteX166" fmla="*/ 2204530 w 3280727"/>
              <a:gd name="connsiteY166" fmla="*/ 495554 h 4056380"/>
              <a:gd name="connsiteX167" fmla="*/ 2204530 w 3280727"/>
              <a:gd name="connsiteY167" fmla="*/ 568960 h 4056380"/>
              <a:gd name="connsiteX168" fmla="*/ 1084898 w 3280727"/>
              <a:gd name="connsiteY168" fmla="*/ 495554 h 4056380"/>
              <a:gd name="connsiteX169" fmla="*/ 1158304 w 3280727"/>
              <a:gd name="connsiteY169" fmla="*/ 495554 h 4056380"/>
              <a:gd name="connsiteX170" fmla="*/ 1158304 w 3280727"/>
              <a:gd name="connsiteY170" fmla="*/ 568960 h 4056380"/>
              <a:gd name="connsiteX171" fmla="*/ 1084898 w 3280727"/>
              <a:gd name="connsiteY171" fmla="*/ 568960 h 4056380"/>
              <a:gd name="connsiteX172" fmla="*/ 1084898 w 3280727"/>
              <a:gd name="connsiteY172" fmla="*/ 495554 h 4056380"/>
              <a:gd name="connsiteX173" fmla="*/ 1084898 w 3280727"/>
              <a:gd name="connsiteY173" fmla="*/ 1927225 h 4056380"/>
              <a:gd name="connsiteX174" fmla="*/ 1084898 w 3280727"/>
              <a:gd name="connsiteY174" fmla="*/ 2220913 h 4056380"/>
              <a:gd name="connsiteX175" fmla="*/ 791211 w 3280727"/>
              <a:gd name="connsiteY175" fmla="*/ 2220913 h 4056380"/>
              <a:gd name="connsiteX176" fmla="*/ 791211 w 3280727"/>
              <a:gd name="connsiteY176" fmla="*/ 1927225 h 4056380"/>
              <a:gd name="connsiteX177" fmla="*/ 1084898 w 3280727"/>
              <a:gd name="connsiteY177" fmla="*/ 1927225 h 4056380"/>
              <a:gd name="connsiteX178" fmla="*/ 736156 w 3280727"/>
              <a:gd name="connsiteY178" fmla="*/ 1927225 h 4056380"/>
              <a:gd name="connsiteX179" fmla="*/ 736156 w 3280727"/>
              <a:gd name="connsiteY179" fmla="*/ 2220913 h 4056380"/>
              <a:gd name="connsiteX180" fmla="*/ 467741 w 3280727"/>
              <a:gd name="connsiteY180" fmla="*/ 2220913 h 4056380"/>
              <a:gd name="connsiteX181" fmla="*/ 453517 w 3280727"/>
              <a:gd name="connsiteY181" fmla="*/ 1927225 h 4056380"/>
              <a:gd name="connsiteX182" fmla="*/ 736092 w 3280727"/>
              <a:gd name="connsiteY182" fmla="*/ 1927225 h 405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280727" h="4056380">
                <a:moveTo>
                  <a:pt x="2734691" y="642430"/>
                </a:moveTo>
                <a:lnTo>
                  <a:pt x="2791905" y="642430"/>
                </a:lnTo>
                <a:lnTo>
                  <a:pt x="2791905" y="569024"/>
                </a:lnTo>
                <a:lnTo>
                  <a:pt x="2277936" y="569024"/>
                </a:lnTo>
                <a:lnTo>
                  <a:pt x="2277936" y="495618"/>
                </a:lnTo>
                <a:lnTo>
                  <a:pt x="2331149" y="495618"/>
                </a:lnTo>
                <a:lnTo>
                  <a:pt x="2399983" y="0"/>
                </a:lnTo>
                <a:lnTo>
                  <a:pt x="913512" y="0"/>
                </a:lnTo>
                <a:lnTo>
                  <a:pt x="971297" y="495618"/>
                </a:lnTo>
                <a:lnTo>
                  <a:pt x="1029780" y="495618"/>
                </a:lnTo>
                <a:lnTo>
                  <a:pt x="1029780" y="569024"/>
                </a:lnTo>
                <a:lnTo>
                  <a:pt x="589280" y="569024"/>
                </a:lnTo>
                <a:lnTo>
                  <a:pt x="589280" y="642430"/>
                </a:lnTo>
                <a:lnTo>
                  <a:pt x="646494" y="642430"/>
                </a:lnTo>
                <a:cubicBezTo>
                  <a:pt x="618999" y="826008"/>
                  <a:pt x="500888" y="1266508"/>
                  <a:pt x="0" y="1376617"/>
                </a:cubicBezTo>
                <a:lnTo>
                  <a:pt x="258890" y="1376617"/>
                </a:lnTo>
                <a:lnTo>
                  <a:pt x="258890" y="1431671"/>
                </a:lnTo>
                <a:lnTo>
                  <a:pt x="424117" y="1431671"/>
                </a:lnTo>
                <a:lnTo>
                  <a:pt x="424117" y="1541780"/>
                </a:lnTo>
                <a:lnTo>
                  <a:pt x="398526" y="1541780"/>
                </a:lnTo>
                <a:cubicBezTo>
                  <a:pt x="343345" y="1541780"/>
                  <a:pt x="306134" y="1541780"/>
                  <a:pt x="281051" y="1486726"/>
                </a:cubicBezTo>
                <a:lnTo>
                  <a:pt x="165736" y="1486726"/>
                </a:lnTo>
                <a:cubicBezTo>
                  <a:pt x="168212" y="1523429"/>
                  <a:pt x="180785" y="1525143"/>
                  <a:pt x="185865" y="1546162"/>
                </a:cubicBezTo>
                <a:cubicBezTo>
                  <a:pt x="217678" y="1678305"/>
                  <a:pt x="369062" y="1681289"/>
                  <a:pt x="424180" y="1680655"/>
                </a:cubicBezTo>
                <a:lnTo>
                  <a:pt x="424180" y="1835467"/>
                </a:lnTo>
                <a:lnTo>
                  <a:pt x="252476" y="1835467"/>
                </a:lnTo>
                <a:lnTo>
                  <a:pt x="268923" y="1908874"/>
                </a:lnTo>
                <a:lnTo>
                  <a:pt x="373126" y="1908874"/>
                </a:lnTo>
                <a:lnTo>
                  <a:pt x="397511" y="2312670"/>
                </a:lnTo>
                <a:lnTo>
                  <a:pt x="332423" y="2312670"/>
                </a:lnTo>
                <a:lnTo>
                  <a:pt x="332423" y="2422779"/>
                </a:lnTo>
                <a:lnTo>
                  <a:pt x="404940" y="2422779"/>
                </a:lnTo>
                <a:lnTo>
                  <a:pt x="462407" y="3358896"/>
                </a:lnTo>
                <a:lnTo>
                  <a:pt x="406083" y="3358896"/>
                </a:lnTo>
                <a:lnTo>
                  <a:pt x="438722" y="3781044"/>
                </a:lnTo>
                <a:lnTo>
                  <a:pt x="263462" y="3781044"/>
                </a:lnTo>
                <a:lnTo>
                  <a:pt x="307340" y="4056380"/>
                </a:lnTo>
                <a:lnTo>
                  <a:pt x="2951544" y="4056380"/>
                </a:lnTo>
                <a:lnTo>
                  <a:pt x="3006408" y="3781044"/>
                </a:lnTo>
                <a:lnTo>
                  <a:pt x="2836291" y="3781044"/>
                </a:lnTo>
                <a:lnTo>
                  <a:pt x="2863724" y="3358896"/>
                </a:lnTo>
                <a:lnTo>
                  <a:pt x="2808860" y="3358896"/>
                </a:lnTo>
                <a:lnTo>
                  <a:pt x="2865375" y="2422779"/>
                </a:lnTo>
                <a:lnTo>
                  <a:pt x="2975484" y="2422779"/>
                </a:lnTo>
                <a:lnTo>
                  <a:pt x="2975484" y="2312670"/>
                </a:lnTo>
                <a:lnTo>
                  <a:pt x="2872677" y="2312670"/>
                </a:lnTo>
                <a:lnTo>
                  <a:pt x="2896616" y="1908874"/>
                </a:lnTo>
                <a:lnTo>
                  <a:pt x="2987167" y="1908874"/>
                </a:lnTo>
                <a:lnTo>
                  <a:pt x="3006408" y="1835467"/>
                </a:lnTo>
                <a:lnTo>
                  <a:pt x="2902141" y="1835467"/>
                </a:lnTo>
                <a:lnTo>
                  <a:pt x="2902141" y="1680655"/>
                </a:lnTo>
                <a:cubicBezTo>
                  <a:pt x="2938844" y="1679702"/>
                  <a:pt x="3083052" y="1667764"/>
                  <a:pt x="3112326" y="1546162"/>
                </a:cubicBezTo>
                <a:cubicBezTo>
                  <a:pt x="3117342" y="1525143"/>
                  <a:pt x="3112707" y="1523429"/>
                  <a:pt x="3115120" y="1486726"/>
                </a:cubicBezTo>
                <a:lnTo>
                  <a:pt x="2999804" y="1486726"/>
                </a:lnTo>
                <a:cubicBezTo>
                  <a:pt x="2975229" y="1541780"/>
                  <a:pt x="2938844" y="1536764"/>
                  <a:pt x="2902141" y="1537716"/>
                </a:cubicBezTo>
                <a:lnTo>
                  <a:pt x="2902141" y="1431671"/>
                </a:lnTo>
                <a:lnTo>
                  <a:pt x="3122423" y="1431671"/>
                </a:lnTo>
                <a:lnTo>
                  <a:pt x="3122423" y="1376617"/>
                </a:lnTo>
                <a:lnTo>
                  <a:pt x="3280728" y="1376617"/>
                </a:lnTo>
                <a:cubicBezTo>
                  <a:pt x="3280728" y="1376617"/>
                  <a:pt x="2775459" y="1248156"/>
                  <a:pt x="2734882" y="642430"/>
                </a:cubicBezTo>
                <a:close/>
                <a:moveTo>
                  <a:pt x="1279970" y="2936812"/>
                </a:moveTo>
                <a:cubicBezTo>
                  <a:pt x="1294257" y="2900109"/>
                  <a:pt x="1305179" y="2860167"/>
                  <a:pt x="1360234" y="2830386"/>
                </a:cubicBezTo>
                <a:lnTo>
                  <a:pt x="1360234" y="2936812"/>
                </a:lnTo>
                <a:lnTo>
                  <a:pt x="1279970" y="2936812"/>
                </a:lnTo>
                <a:close/>
                <a:moveTo>
                  <a:pt x="1360234" y="2806065"/>
                </a:moveTo>
                <a:cubicBezTo>
                  <a:pt x="1396937" y="2779903"/>
                  <a:pt x="1415288" y="2757488"/>
                  <a:pt x="1451991" y="2739835"/>
                </a:cubicBezTo>
                <a:lnTo>
                  <a:pt x="1451991" y="2936748"/>
                </a:lnTo>
                <a:lnTo>
                  <a:pt x="1360234" y="2936748"/>
                </a:lnTo>
                <a:lnTo>
                  <a:pt x="1360234" y="2806002"/>
                </a:lnTo>
                <a:close/>
                <a:moveTo>
                  <a:pt x="1488694" y="2728976"/>
                </a:moveTo>
                <a:cubicBezTo>
                  <a:pt x="1507046" y="2716340"/>
                  <a:pt x="1525398" y="2707005"/>
                  <a:pt x="1580452" y="2701417"/>
                </a:cubicBezTo>
                <a:lnTo>
                  <a:pt x="1580452" y="2936748"/>
                </a:lnTo>
                <a:lnTo>
                  <a:pt x="1488694" y="2936748"/>
                </a:lnTo>
                <a:lnTo>
                  <a:pt x="1488694" y="2728976"/>
                </a:lnTo>
                <a:close/>
                <a:moveTo>
                  <a:pt x="1580452" y="2698115"/>
                </a:moveTo>
                <a:cubicBezTo>
                  <a:pt x="1598803" y="2696400"/>
                  <a:pt x="1611503" y="2695448"/>
                  <a:pt x="1626362" y="2695448"/>
                </a:cubicBezTo>
                <a:cubicBezTo>
                  <a:pt x="1641222" y="2695448"/>
                  <a:pt x="1672210" y="2696464"/>
                  <a:pt x="1672210" y="2698242"/>
                </a:cubicBezTo>
                <a:lnTo>
                  <a:pt x="1672210" y="2936812"/>
                </a:lnTo>
                <a:lnTo>
                  <a:pt x="1580452" y="2936812"/>
                </a:lnTo>
                <a:lnTo>
                  <a:pt x="1580452" y="2698179"/>
                </a:lnTo>
                <a:close/>
                <a:moveTo>
                  <a:pt x="1690561" y="2701544"/>
                </a:moveTo>
                <a:cubicBezTo>
                  <a:pt x="1727264" y="2707196"/>
                  <a:pt x="1745615" y="2716784"/>
                  <a:pt x="1782318" y="2729675"/>
                </a:cubicBezTo>
                <a:lnTo>
                  <a:pt x="1782318" y="2936748"/>
                </a:lnTo>
                <a:lnTo>
                  <a:pt x="1690561" y="2936748"/>
                </a:lnTo>
                <a:lnTo>
                  <a:pt x="1690561" y="2701544"/>
                </a:lnTo>
                <a:close/>
                <a:moveTo>
                  <a:pt x="1800670" y="2740914"/>
                </a:moveTo>
                <a:cubicBezTo>
                  <a:pt x="1837373" y="2758821"/>
                  <a:pt x="1874076" y="2781491"/>
                  <a:pt x="1892427" y="2807780"/>
                </a:cubicBezTo>
                <a:lnTo>
                  <a:pt x="1892427" y="2936685"/>
                </a:lnTo>
                <a:lnTo>
                  <a:pt x="1800670" y="2936685"/>
                </a:lnTo>
                <a:lnTo>
                  <a:pt x="1800670" y="2740850"/>
                </a:lnTo>
                <a:close/>
                <a:moveTo>
                  <a:pt x="1910779" y="2832354"/>
                </a:moveTo>
                <a:cubicBezTo>
                  <a:pt x="1929130" y="2861818"/>
                  <a:pt x="1952879" y="2900045"/>
                  <a:pt x="1967103" y="2936748"/>
                </a:cubicBezTo>
                <a:lnTo>
                  <a:pt x="1910779" y="2936748"/>
                </a:lnTo>
                <a:lnTo>
                  <a:pt x="1910779" y="2832354"/>
                </a:lnTo>
                <a:close/>
                <a:moveTo>
                  <a:pt x="1252982" y="3781108"/>
                </a:moveTo>
                <a:lnTo>
                  <a:pt x="1256030" y="3097657"/>
                </a:lnTo>
                <a:cubicBezTo>
                  <a:pt x="1254951" y="3086291"/>
                  <a:pt x="1254379" y="3080766"/>
                  <a:pt x="1254379" y="3069082"/>
                </a:cubicBezTo>
                <a:cubicBezTo>
                  <a:pt x="1254379" y="3033776"/>
                  <a:pt x="1259460" y="3010154"/>
                  <a:pt x="1268730" y="2973451"/>
                </a:cubicBezTo>
                <a:lnTo>
                  <a:pt x="1978534" y="2973451"/>
                </a:lnTo>
                <a:cubicBezTo>
                  <a:pt x="1985836" y="2991803"/>
                  <a:pt x="1990599" y="3028506"/>
                  <a:pt x="1992313" y="3046857"/>
                </a:cubicBezTo>
                <a:lnTo>
                  <a:pt x="1993138" y="3046857"/>
                </a:lnTo>
                <a:lnTo>
                  <a:pt x="1995298" y="3781044"/>
                </a:lnTo>
                <a:lnTo>
                  <a:pt x="1252982" y="3781044"/>
                </a:lnTo>
                <a:close/>
                <a:moveTo>
                  <a:pt x="2820099" y="1927225"/>
                </a:moveTo>
                <a:lnTo>
                  <a:pt x="2805875" y="2220913"/>
                </a:lnTo>
                <a:lnTo>
                  <a:pt x="2553209" y="2220913"/>
                </a:lnTo>
                <a:lnTo>
                  <a:pt x="2553209" y="1927225"/>
                </a:lnTo>
                <a:lnTo>
                  <a:pt x="2820099" y="1927225"/>
                </a:lnTo>
                <a:close/>
                <a:moveTo>
                  <a:pt x="1965834" y="568960"/>
                </a:moveTo>
                <a:lnTo>
                  <a:pt x="1892427" y="568960"/>
                </a:lnTo>
                <a:lnTo>
                  <a:pt x="1892427" y="495554"/>
                </a:lnTo>
                <a:lnTo>
                  <a:pt x="1965834" y="495554"/>
                </a:lnTo>
                <a:lnTo>
                  <a:pt x="1965834" y="568960"/>
                </a:lnTo>
                <a:close/>
                <a:moveTo>
                  <a:pt x="2020888" y="495554"/>
                </a:moveTo>
                <a:lnTo>
                  <a:pt x="2094294" y="495554"/>
                </a:lnTo>
                <a:lnTo>
                  <a:pt x="2094294" y="568960"/>
                </a:lnTo>
                <a:lnTo>
                  <a:pt x="2020888" y="568960"/>
                </a:lnTo>
                <a:lnTo>
                  <a:pt x="2020888" y="495554"/>
                </a:lnTo>
                <a:close/>
                <a:moveTo>
                  <a:pt x="1837310" y="568960"/>
                </a:moveTo>
                <a:lnTo>
                  <a:pt x="1745552" y="568960"/>
                </a:lnTo>
                <a:lnTo>
                  <a:pt x="1745552" y="495554"/>
                </a:lnTo>
                <a:lnTo>
                  <a:pt x="1837310" y="495554"/>
                </a:lnTo>
                <a:lnTo>
                  <a:pt x="1837310" y="568960"/>
                </a:lnTo>
                <a:close/>
                <a:moveTo>
                  <a:pt x="1690498" y="568960"/>
                </a:moveTo>
                <a:lnTo>
                  <a:pt x="1617091" y="568960"/>
                </a:lnTo>
                <a:lnTo>
                  <a:pt x="1617091" y="495554"/>
                </a:lnTo>
                <a:lnTo>
                  <a:pt x="1690498" y="495554"/>
                </a:lnTo>
                <a:lnTo>
                  <a:pt x="1690498" y="568960"/>
                </a:lnTo>
                <a:close/>
                <a:moveTo>
                  <a:pt x="1580388" y="568960"/>
                </a:moveTo>
                <a:lnTo>
                  <a:pt x="1488631" y="568960"/>
                </a:lnTo>
                <a:lnTo>
                  <a:pt x="1488631" y="495554"/>
                </a:lnTo>
                <a:lnTo>
                  <a:pt x="1580388" y="495554"/>
                </a:lnTo>
                <a:lnTo>
                  <a:pt x="1580388" y="568960"/>
                </a:lnTo>
                <a:close/>
                <a:moveTo>
                  <a:pt x="1433576" y="568960"/>
                </a:moveTo>
                <a:lnTo>
                  <a:pt x="1360171" y="568960"/>
                </a:lnTo>
                <a:lnTo>
                  <a:pt x="1360171" y="495554"/>
                </a:lnTo>
                <a:lnTo>
                  <a:pt x="1433576" y="495554"/>
                </a:lnTo>
                <a:lnTo>
                  <a:pt x="1433576" y="568960"/>
                </a:lnTo>
                <a:close/>
                <a:moveTo>
                  <a:pt x="1305116" y="568960"/>
                </a:moveTo>
                <a:lnTo>
                  <a:pt x="1213359" y="568960"/>
                </a:lnTo>
                <a:lnTo>
                  <a:pt x="1213359" y="495554"/>
                </a:lnTo>
                <a:lnTo>
                  <a:pt x="1305116" y="495554"/>
                </a:lnTo>
                <a:lnTo>
                  <a:pt x="1305116" y="568960"/>
                </a:lnTo>
                <a:close/>
                <a:moveTo>
                  <a:pt x="1158304" y="1927225"/>
                </a:moveTo>
                <a:lnTo>
                  <a:pt x="1415288" y="1927225"/>
                </a:lnTo>
                <a:lnTo>
                  <a:pt x="1415288" y="2220913"/>
                </a:lnTo>
                <a:lnTo>
                  <a:pt x="1158304" y="2220913"/>
                </a:lnTo>
                <a:lnTo>
                  <a:pt x="1158304" y="1927225"/>
                </a:lnTo>
                <a:close/>
                <a:moveTo>
                  <a:pt x="1507046" y="1927225"/>
                </a:moveTo>
                <a:lnTo>
                  <a:pt x="1782382" y="1927225"/>
                </a:lnTo>
                <a:lnTo>
                  <a:pt x="1782382" y="2220913"/>
                </a:lnTo>
                <a:lnTo>
                  <a:pt x="1507046" y="2220913"/>
                </a:lnTo>
                <a:lnTo>
                  <a:pt x="1507046" y="1927225"/>
                </a:lnTo>
                <a:close/>
                <a:moveTo>
                  <a:pt x="1874139" y="1927225"/>
                </a:moveTo>
                <a:lnTo>
                  <a:pt x="2131124" y="1927225"/>
                </a:lnTo>
                <a:lnTo>
                  <a:pt x="2131124" y="2220913"/>
                </a:lnTo>
                <a:lnTo>
                  <a:pt x="1874139" y="2220913"/>
                </a:lnTo>
                <a:lnTo>
                  <a:pt x="1874139" y="1927225"/>
                </a:lnTo>
                <a:close/>
                <a:moveTo>
                  <a:pt x="2204530" y="1927225"/>
                </a:moveTo>
                <a:lnTo>
                  <a:pt x="2498217" y="1927225"/>
                </a:lnTo>
                <a:lnTo>
                  <a:pt x="2498217" y="2220913"/>
                </a:lnTo>
                <a:lnTo>
                  <a:pt x="2204530" y="2220913"/>
                </a:lnTo>
                <a:lnTo>
                  <a:pt x="2204530" y="1927225"/>
                </a:lnTo>
                <a:close/>
                <a:moveTo>
                  <a:pt x="2204530" y="568960"/>
                </a:moveTo>
                <a:lnTo>
                  <a:pt x="2149475" y="568960"/>
                </a:lnTo>
                <a:lnTo>
                  <a:pt x="2149475" y="495554"/>
                </a:lnTo>
                <a:lnTo>
                  <a:pt x="2204530" y="495554"/>
                </a:lnTo>
                <a:lnTo>
                  <a:pt x="2204530" y="568960"/>
                </a:lnTo>
                <a:close/>
                <a:moveTo>
                  <a:pt x="1084898" y="495554"/>
                </a:moveTo>
                <a:lnTo>
                  <a:pt x="1158304" y="495554"/>
                </a:lnTo>
                <a:lnTo>
                  <a:pt x="1158304" y="568960"/>
                </a:lnTo>
                <a:lnTo>
                  <a:pt x="1084898" y="568960"/>
                </a:lnTo>
                <a:lnTo>
                  <a:pt x="1084898" y="495554"/>
                </a:lnTo>
                <a:close/>
                <a:moveTo>
                  <a:pt x="1084898" y="1927225"/>
                </a:moveTo>
                <a:lnTo>
                  <a:pt x="1084898" y="2220913"/>
                </a:lnTo>
                <a:lnTo>
                  <a:pt x="791211" y="2220913"/>
                </a:lnTo>
                <a:lnTo>
                  <a:pt x="791211" y="1927225"/>
                </a:lnTo>
                <a:lnTo>
                  <a:pt x="1084898" y="1927225"/>
                </a:lnTo>
                <a:close/>
                <a:moveTo>
                  <a:pt x="736156" y="1927225"/>
                </a:moveTo>
                <a:lnTo>
                  <a:pt x="736156" y="2220913"/>
                </a:lnTo>
                <a:lnTo>
                  <a:pt x="467741" y="2220913"/>
                </a:lnTo>
                <a:lnTo>
                  <a:pt x="453517" y="1927225"/>
                </a:lnTo>
                <a:lnTo>
                  <a:pt x="736092" y="1927225"/>
                </a:ln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9" name="Freeform 8">
            <a:extLst>
              <a:ext uri="{FF2B5EF4-FFF2-40B4-BE49-F238E27FC236}">
                <a16:creationId xmlns:a16="http://schemas.microsoft.com/office/drawing/2014/main" id="{AA12CC0C-E83D-7AE0-EADC-C935C24336B2}"/>
              </a:ext>
            </a:extLst>
          </p:cNvPr>
          <p:cNvSpPr/>
          <p:nvPr/>
        </p:nvSpPr>
        <p:spPr>
          <a:xfrm>
            <a:off x="-64" y="5906241"/>
            <a:ext cx="12192064" cy="950807"/>
          </a:xfrm>
          <a:custGeom>
            <a:avLst/>
            <a:gdLst>
              <a:gd name="connsiteX0" fmla="*/ 64 w 12192064"/>
              <a:gd name="connsiteY0" fmla="*/ 950807 h 950807"/>
              <a:gd name="connsiteX1" fmla="*/ 12192065 w 12192064"/>
              <a:gd name="connsiteY1" fmla="*/ 950807 h 950807"/>
              <a:gd name="connsiteX2" fmla="*/ 12192065 w 12192064"/>
              <a:gd name="connsiteY2" fmla="*/ 185572 h 950807"/>
              <a:gd name="connsiteX3" fmla="*/ 11883708 w 12192064"/>
              <a:gd name="connsiteY3" fmla="*/ 186461 h 950807"/>
              <a:gd name="connsiteX4" fmla="*/ 10968293 w 12192064"/>
              <a:gd name="connsiteY4" fmla="*/ 186461 h 950807"/>
              <a:gd name="connsiteX5" fmla="*/ 10313163 w 12192064"/>
              <a:gd name="connsiteY5" fmla="*/ 372963 h 950807"/>
              <a:gd name="connsiteX6" fmla="*/ 10212134 w 12192064"/>
              <a:gd name="connsiteY6" fmla="*/ 372963 h 950807"/>
              <a:gd name="connsiteX7" fmla="*/ 9846057 w 12192064"/>
              <a:gd name="connsiteY7" fmla="*/ 244588 h 950807"/>
              <a:gd name="connsiteX8" fmla="*/ 9339581 w 12192064"/>
              <a:gd name="connsiteY8" fmla="*/ 194012 h 950807"/>
              <a:gd name="connsiteX9" fmla="*/ 8494650 w 12192064"/>
              <a:gd name="connsiteY9" fmla="*/ 189507 h 950807"/>
              <a:gd name="connsiteX10" fmla="*/ 6148642 w 12192064"/>
              <a:gd name="connsiteY10" fmla="*/ 189507 h 950807"/>
              <a:gd name="connsiteX11" fmla="*/ 5592319 w 12192064"/>
              <a:gd name="connsiteY11" fmla="*/ 189507 h 950807"/>
              <a:gd name="connsiteX12" fmla="*/ 5013707 w 12192064"/>
              <a:gd name="connsiteY12" fmla="*/ 189507 h 950807"/>
              <a:gd name="connsiteX13" fmla="*/ 3883978 w 12192064"/>
              <a:gd name="connsiteY13" fmla="*/ 97811 h 950807"/>
              <a:gd name="connsiteX14" fmla="*/ 3140012 w 12192064"/>
              <a:gd name="connsiteY14" fmla="*/ 97811 h 950807"/>
              <a:gd name="connsiteX15" fmla="*/ 2882837 w 12192064"/>
              <a:gd name="connsiteY15" fmla="*/ 97811 h 950807"/>
              <a:gd name="connsiteX16" fmla="*/ 2477707 w 12192064"/>
              <a:gd name="connsiteY16" fmla="*/ 97811 h 950807"/>
              <a:gd name="connsiteX17" fmla="*/ 2267522 w 12192064"/>
              <a:gd name="connsiteY17" fmla="*/ 97811 h 950807"/>
              <a:gd name="connsiteX18" fmla="*/ 1913700 w 12192064"/>
              <a:gd name="connsiteY18" fmla="*/ 61132 h 950807"/>
              <a:gd name="connsiteX19" fmla="*/ 1551115 w 12192064"/>
              <a:gd name="connsiteY19" fmla="*/ 49392 h 950807"/>
              <a:gd name="connsiteX20" fmla="*/ 1413320 w 12192064"/>
              <a:gd name="connsiteY20" fmla="*/ 49392 h 950807"/>
              <a:gd name="connsiteX21" fmla="*/ 1193356 w 12192064"/>
              <a:gd name="connsiteY21" fmla="*/ 49392 h 950807"/>
              <a:gd name="connsiteX22" fmla="*/ 898906 w 12192064"/>
              <a:gd name="connsiteY22" fmla="*/ 49392 h 950807"/>
              <a:gd name="connsiteX23" fmla="*/ 705930 w 12192064"/>
              <a:gd name="connsiteY23" fmla="*/ 48885 h 950807"/>
              <a:gd name="connsiteX24" fmla="*/ 448501 w 12192064"/>
              <a:gd name="connsiteY24" fmla="*/ 97811 h 950807"/>
              <a:gd name="connsiteX25" fmla="*/ 255143 w 12192064"/>
              <a:gd name="connsiteY25" fmla="*/ 24454 h 950807"/>
              <a:gd name="connsiteX26" fmla="*/ 0 w 12192064"/>
              <a:gd name="connsiteY26" fmla="*/ 8462 h 950807"/>
              <a:gd name="connsiteX27" fmla="*/ 0 w 12192064"/>
              <a:gd name="connsiteY27" fmla="*/ 950807 h 95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64" h="950807">
                <a:moveTo>
                  <a:pt x="64" y="950807"/>
                </a:moveTo>
                <a:lnTo>
                  <a:pt x="12192065" y="950807"/>
                </a:lnTo>
                <a:lnTo>
                  <a:pt x="12192065" y="185572"/>
                </a:lnTo>
                <a:cubicBezTo>
                  <a:pt x="12142725" y="185445"/>
                  <a:pt x="12060493" y="188936"/>
                  <a:pt x="11883708" y="186461"/>
                </a:cubicBezTo>
                <a:cubicBezTo>
                  <a:pt x="11663300" y="183415"/>
                  <a:pt x="11066273" y="189507"/>
                  <a:pt x="10968293" y="186461"/>
                </a:cubicBezTo>
                <a:cubicBezTo>
                  <a:pt x="10870312" y="183415"/>
                  <a:pt x="10313163" y="372963"/>
                  <a:pt x="10313163" y="372963"/>
                </a:cubicBezTo>
                <a:lnTo>
                  <a:pt x="10212134" y="372963"/>
                </a:lnTo>
                <a:cubicBezTo>
                  <a:pt x="10111106" y="372963"/>
                  <a:pt x="10046844" y="299606"/>
                  <a:pt x="9846057" y="244588"/>
                </a:cubicBezTo>
                <a:cubicBezTo>
                  <a:pt x="9645270" y="189570"/>
                  <a:pt x="9679433" y="217047"/>
                  <a:pt x="9339581" y="194012"/>
                </a:cubicBezTo>
                <a:cubicBezTo>
                  <a:pt x="8999729" y="170977"/>
                  <a:pt x="8522146" y="217047"/>
                  <a:pt x="8494650" y="189507"/>
                </a:cubicBezTo>
                <a:cubicBezTo>
                  <a:pt x="8467091" y="161966"/>
                  <a:pt x="6308726" y="207846"/>
                  <a:pt x="6148642" y="189507"/>
                </a:cubicBezTo>
                <a:cubicBezTo>
                  <a:pt x="5988559" y="171167"/>
                  <a:pt x="5592319" y="189507"/>
                  <a:pt x="5592319" y="189507"/>
                </a:cubicBezTo>
                <a:lnTo>
                  <a:pt x="5013707" y="189507"/>
                </a:lnTo>
                <a:cubicBezTo>
                  <a:pt x="4802442" y="189507"/>
                  <a:pt x="4141153" y="152828"/>
                  <a:pt x="3883978" y="97811"/>
                </a:cubicBezTo>
                <a:cubicBezTo>
                  <a:pt x="3626803" y="42793"/>
                  <a:pt x="3140012" y="97811"/>
                  <a:pt x="3140012" y="97811"/>
                </a:cubicBezTo>
                <a:cubicBezTo>
                  <a:pt x="3140012" y="97811"/>
                  <a:pt x="2993962" y="61132"/>
                  <a:pt x="2882837" y="97811"/>
                </a:cubicBezTo>
                <a:cubicBezTo>
                  <a:pt x="2771712" y="134489"/>
                  <a:pt x="2634869" y="79471"/>
                  <a:pt x="2477707" y="97811"/>
                </a:cubicBezTo>
                <a:cubicBezTo>
                  <a:pt x="2320544" y="116150"/>
                  <a:pt x="2377694" y="79471"/>
                  <a:pt x="2267522" y="97811"/>
                </a:cubicBezTo>
                <a:cubicBezTo>
                  <a:pt x="2157286" y="116150"/>
                  <a:pt x="1913700" y="61132"/>
                  <a:pt x="1913700" y="61132"/>
                </a:cubicBezTo>
                <a:lnTo>
                  <a:pt x="1551115" y="49392"/>
                </a:lnTo>
                <a:cubicBezTo>
                  <a:pt x="1551115" y="49392"/>
                  <a:pt x="1495997" y="51994"/>
                  <a:pt x="1413320" y="49392"/>
                </a:cubicBezTo>
                <a:cubicBezTo>
                  <a:pt x="1330643" y="46791"/>
                  <a:pt x="1238758" y="51994"/>
                  <a:pt x="1193356" y="49392"/>
                </a:cubicBezTo>
                <a:cubicBezTo>
                  <a:pt x="1147953" y="46791"/>
                  <a:pt x="1009079" y="51994"/>
                  <a:pt x="898906" y="49392"/>
                </a:cubicBezTo>
                <a:cubicBezTo>
                  <a:pt x="788670" y="46791"/>
                  <a:pt x="770192" y="51994"/>
                  <a:pt x="705930" y="48885"/>
                </a:cubicBezTo>
                <a:cubicBezTo>
                  <a:pt x="641604" y="45839"/>
                  <a:pt x="549529" y="106948"/>
                  <a:pt x="448501" y="97811"/>
                </a:cubicBezTo>
                <a:cubicBezTo>
                  <a:pt x="347472" y="88609"/>
                  <a:pt x="319469" y="79471"/>
                  <a:pt x="255143" y="24454"/>
                </a:cubicBezTo>
                <a:cubicBezTo>
                  <a:pt x="216726" y="-8417"/>
                  <a:pt x="93218" y="-2008"/>
                  <a:pt x="0" y="8462"/>
                </a:cubicBezTo>
                <a:lnTo>
                  <a:pt x="0" y="950807"/>
                </a:lnTo>
                <a:close/>
              </a:path>
            </a:pathLst>
          </a:custGeom>
          <a:solidFill>
            <a:srgbClr val="B0E0F7"/>
          </a:solidFill>
          <a:ln w="0" cap="flat">
            <a:noFill/>
            <a:prstDash val="solid"/>
            <a:miter/>
          </a:ln>
        </p:spPr>
        <p:txBody>
          <a:bodyPr rtlCol="0" anchor="ctr"/>
          <a:lstStyle/>
          <a:p>
            <a:endParaRPr lang="en-GB"/>
          </a:p>
        </p:txBody>
      </p:sp>
      <p:sp>
        <p:nvSpPr>
          <p:cNvPr id="10" name="Freeform 9">
            <a:extLst>
              <a:ext uri="{FF2B5EF4-FFF2-40B4-BE49-F238E27FC236}">
                <a16:creationId xmlns:a16="http://schemas.microsoft.com/office/drawing/2014/main" id="{2A8E3533-94E8-F798-E598-B55E347418A2}"/>
              </a:ext>
            </a:extLst>
          </p:cNvPr>
          <p:cNvSpPr/>
          <p:nvPr/>
        </p:nvSpPr>
        <p:spPr>
          <a:xfrm>
            <a:off x="5150547" y="3691468"/>
            <a:ext cx="1882648" cy="2455997"/>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882648" h="2455997">
                <a:moveTo>
                  <a:pt x="1786573" y="2388987"/>
                </a:moveTo>
                <a:lnTo>
                  <a:pt x="1746377" y="2388987"/>
                </a:lnTo>
                <a:lnTo>
                  <a:pt x="1746377" y="2272098"/>
                </a:lnTo>
                <a:cubicBezTo>
                  <a:pt x="1625727" y="2272098"/>
                  <a:pt x="1621092" y="2067384"/>
                  <a:pt x="1621092"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cubicBezTo>
                  <a:pt x="1806321" y="323634"/>
                  <a:pt x="1777492" y="328774"/>
                  <a:pt x="1732534" y="336642"/>
                </a:cubicBez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cubicBezTo>
                  <a:pt x="106426" y="328837"/>
                  <a:pt x="80010" y="323697"/>
                  <a:pt x="80010" y="323697"/>
                </a:cubicBez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67145" y="2067447"/>
                </a:lnTo>
                <a:cubicBezTo>
                  <a:pt x="26714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75793" y="2067447"/>
                  <a:pt x="375793"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03617" y="2067447"/>
                </a:lnTo>
                <a:cubicBezTo>
                  <a:pt x="1503617" y="2067447"/>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close/>
              </a:path>
            </a:pathLst>
          </a:custGeom>
          <a:solidFill>
            <a:srgbClr val="B0E0F7"/>
          </a:solidFill>
          <a:ln w="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latin typeface="Avenir Next LT Pro" panose="020B0504020202020204" pitchFamily="34" charset="0"/>
              </a:defRPr>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0"/>
            <a:ext cx="5732362" cy="5316531"/>
          </a:xfrm>
        </p:spPr>
        <p:txBody>
          <a:bodyPr>
            <a:noAutofit/>
          </a:bodyPr>
          <a:lstStyle>
            <a:lvl1pPr marL="0" indent="0">
              <a:lnSpc>
                <a:spcPct val="15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5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5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5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Graphic 6">
            <a:extLst>
              <a:ext uri="{FF2B5EF4-FFF2-40B4-BE49-F238E27FC236}">
                <a16:creationId xmlns:a16="http://schemas.microsoft.com/office/drawing/2014/main" id="{F98326B1-1C0D-0895-9A19-F2600B01A47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197123" y="6092825"/>
            <a:ext cx="1700209" cy="400050"/>
          </a:xfrm>
          <a:prstGeom prst="rect">
            <a:avLst/>
          </a:prstGeom>
        </p:spPr>
      </p:pic>
    </p:spTree>
    <p:extLst>
      <p:ext uri="{BB962C8B-B14F-4D97-AF65-F5344CB8AC3E}">
        <p14:creationId xmlns:p14="http://schemas.microsoft.com/office/powerpoint/2010/main" val="122790033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 calcmode="lin" valueType="num">
                                      <p:cBhvr additive="base">
                                        <p:cTn id="17"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xEl>
                                              <p:pRg st="1" end="1"/>
                                            </p:txEl>
                                          </p:spTgt>
                                        </p:tgtEl>
                                        <p:attrNameLst>
                                          <p:attrName>style.visibility</p:attrName>
                                        </p:attrNameLst>
                                      </p:cBhvr>
                                      <p:to>
                                        <p:strVal val="visible"/>
                                      </p:to>
                                    </p:set>
                                    <p:anim calcmode="lin" valueType="num">
                                      <p:cBhvr additive="base">
                                        <p:cTn id="21"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7">
                                            <p:txEl>
                                              <p:pRg st="2" end="2"/>
                                            </p:txEl>
                                          </p:spTgt>
                                        </p:tgtEl>
                                        <p:attrNameLst>
                                          <p:attrName>style.visibility</p:attrName>
                                        </p:attrNameLst>
                                      </p:cBhvr>
                                      <p:to>
                                        <p:strVal val="visible"/>
                                      </p:to>
                                    </p:set>
                                    <p:anim calcmode="lin" valueType="num">
                                      <p:cBhvr additive="base">
                                        <p:cTn id="25"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
                                            <p:txEl>
                                              <p:pRg st="3" end="3"/>
                                            </p:txEl>
                                          </p:spTgt>
                                        </p:tgtEl>
                                        <p:attrNameLst>
                                          <p:attrName>style.visibility</p:attrName>
                                        </p:attrNameLst>
                                      </p:cBhvr>
                                      <p:to>
                                        <p:strVal val="visible"/>
                                      </p:to>
                                    </p:set>
                                    <p:anim calcmode="lin" valueType="num">
                                      <p:cBhvr additive="base">
                                        <p:cTn id="29" dur="500" fill="hold"/>
                                        <p:tgtEl>
                                          <p:spTgt spid="17">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7">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7">
                                            <p:txEl>
                                              <p:pRg st="4" end="4"/>
                                            </p:txEl>
                                          </p:spTgt>
                                        </p:tgtEl>
                                        <p:attrNameLst>
                                          <p:attrName>style.visibility</p:attrName>
                                        </p:attrNameLst>
                                      </p:cBhvr>
                                      <p:to>
                                        <p:strVal val="visible"/>
                                      </p:to>
                                    </p:set>
                                    <p:anim calcmode="lin" valueType="num">
                                      <p:cBhvr additive="base">
                                        <p:cTn id="33" dur="500" fill="hold"/>
                                        <p:tgtEl>
                                          <p:spTgt spid="17">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_Two Content">
    <p:bg>
      <p:bgPr>
        <a:solidFill>
          <a:srgbClr val="F0F9FF"/>
        </a:solidFill>
        <a:effectLst/>
      </p:bgPr>
    </p:bg>
    <p:spTree>
      <p:nvGrpSpPr>
        <p:cNvPr id="1" name=""/>
        <p:cNvGrpSpPr/>
        <p:nvPr/>
      </p:nvGrpSpPr>
      <p:grpSpPr>
        <a:xfrm>
          <a:off x="0" y="0"/>
          <a:ext cx="0" cy="0"/>
          <a:chOff x="0" y="0"/>
          <a:chExt cx="0" cy="0"/>
        </a:xfrm>
      </p:grpSpPr>
      <p:pic>
        <p:nvPicPr>
          <p:cNvPr id="21" name="Graphic 20">
            <a:extLst>
              <a:ext uri="{FF2B5EF4-FFF2-40B4-BE49-F238E27FC236}">
                <a16:creationId xmlns:a16="http://schemas.microsoft.com/office/drawing/2014/main" id="{1DECCBAD-71F1-422A-A01E-73978118AAF4}"/>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691554" y="454769"/>
            <a:ext cx="5638800" cy="5727700"/>
          </a:xfrm>
          <a:prstGeom prst="rect">
            <a:avLst/>
          </a:prstGeom>
        </p:spPr>
      </p:pic>
      <p:sp>
        <p:nvSpPr>
          <p:cNvPr id="22" name="Freeform 21">
            <a:extLst>
              <a:ext uri="{FF2B5EF4-FFF2-40B4-BE49-F238E27FC236}">
                <a16:creationId xmlns:a16="http://schemas.microsoft.com/office/drawing/2014/main" id="{2F4B3ECB-8063-5C3E-21EB-ABA2DB626E00}"/>
              </a:ext>
            </a:extLst>
          </p:cNvPr>
          <p:cNvSpPr/>
          <p:nvPr/>
        </p:nvSpPr>
        <p:spPr>
          <a:xfrm>
            <a:off x="-63" y="5026929"/>
            <a:ext cx="12192063" cy="1831071"/>
          </a:xfrm>
          <a:custGeom>
            <a:avLst/>
            <a:gdLst>
              <a:gd name="connsiteX0" fmla="*/ 10395075 w 12192063"/>
              <a:gd name="connsiteY0" fmla="*/ 1317 h 1831071"/>
              <a:gd name="connsiteX1" fmla="*/ 10821289 w 12192063"/>
              <a:gd name="connsiteY1" fmla="*/ 117474 h 1831071"/>
              <a:gd name="connsiteX2" fmla="*/ 11380343 w 12192063"/>
              <a:gd name="connsiteY2" fmla="*/ 117474 h 1831071"/>
              <a:gd name="connsiteX3" fmla="*/ 11380343 w 12192063"/>
              <a:gd name="connsiteY3" fmla="*/ 120268 h 1831071"/>
              <a:gd name="connsiteX4" fmla="*/ 11985625 w 12192063"/>
              <a:gd name="connsiteY4" fmla="*/ 24256 h 1831071"/>
              <a:gd name="connsiteX5" fmla="*/ 12192063 w 12192063"/>
              <a:gd name="connsiteY5" fmla="*/ 105409 h 1831071"/>
              <a:gd name="connsiteX6" fmla="*/ 12192063 w 12192063"/>
              <a:gd name="connsiteY6" fmla="*/ 1831071 h 1831071"/>
              <a:gd name="connsiteX7" fmla="*/ 0 w 12192063"/>
              <a:gd name="connsiteY7" fmla="*/ 1831071 h 1831071"/>
              <a:gd name="connsiteX8" fmla="*/ 0 w 12192063"/>
              <a:gd name="connsiteY8" fmla="*/ 447102 h 1831071"/>
              <a:gd name="connsiteX9" fmla="*/ 628714 w 12192063"/>
              <a:gd name="connsiteY9" fmla="*/ 442340 h 1831071"/>
              <a:gd name="connsiteX10" fmla="*/ 816356 w 12192063"/>
              <a:gd name="connsiteY10" fmla="*/ 276986 h 1831071"/>
              <a:gd name="connsiteX11" fmla="*/ 1193419 w 12192063"/>
              <a:gd name="connsiteY11" fmla="*/ 368870 h 1831071"/>
              <a:gd name="connsiteX12" fmla="*/ 1679702 w 12192063"/>
              <a:gd name="connsiteY12" fmla="*/ 564514 h 1831071"/>
              <a:gd name="connsiteX13" fmla="*/ 1991995 w 12192063"/>
              <a:gd name="connsiteY13" fmla="*/ 556259 h 1831071"/>
              <a:gd name="connsiteX14" fmla="*/ 2184527 w 12192063"/>
              <a:gd name="connsiteY14" fmla="*/ 390588 h 1831071"/>
              <a:gd name="connsiteX15" fmla="*/ 2426589 w 12192063"/>
              <a:gd name="connsiteY15" fmla="*/ 390588 h 1831071"/>
              <a:gd name="connsiteX16" fmla="*/ 2710942 w 12192063"/>
              <a:gd name="connsiteY16" fmla="*/ 613092 h 1831071"/>
              <a:gd name="connsiteX17" fmla="*/ 2996057 w 12192063"/>
              <a:gd name="connsiteY17" fmla="*/ 613092 h 1831071"/>
              <a:gd name="connsiteX18" fmla="*/ 3345053 w 12192063"/>
              <a:gd name="connsiteY18" fmla="*/ 759904 h 1831071"/>
              <a:gd name="connsiteX19" fmla="*/ 3914521 w 12192063"/>
              <a:gd name="connsiteY19" fmla="*/ 759904 h 1831071"/>
              <a:gd name="connsiteX20" fmla="*/ 4961574 w 12192063"/>
              <a:gd name="connsiteY20" fmla="*/ 759904 h 1831071"/>
              <a:gd name="connsiteX21" fmla="*/ 5728844 w 12192063"/>
              <a:gd name="connsiteY21" fmla="*/ 429513 h 1831071"/>
              <a:gd name="connsiteX22" fmla="*/ 6592444 w 12192063"/>
              <a:gd name="connsiteY22" fmla="*/ 131634 h 1831071"/>
              <a:gd name="connsiteX23" fmla="*/ 7376606 w 12192063"/>
              <a:gd name="connsiteY23" fmla="*/ 117474 h 1831071"/>
              <a:gd name="connsiteX24" fmla="*/ 8088058 w 12192063"/>
              <a:gd name="connsiteY24" fmla="*/ 117474 h 1831071"/>
              <a:gd name="connsiteX25" fmla="*/ 8157782 w 12192063"/>
              <a:gd name="connsiteY25" fmla="*/ 117474 h 1831071"/>
              <a:gd name="connsiteX26" fmla="*/ 9746742 w 12192063"/>
              <a:gd name="connsiteY26" fmla="*/ 117474 h 1831071"/>
              <a:gd name="connsiteX27" fmla="*/ 9755886 w 12192063"/>
              <a:gd name="connsiteY27" fmla="*/ 117474 h 1831071"/>
              <a:gd name="connsiteX28" fmla="*/ 10288587 w 12192063"/>
              <a:gd name="connsiteY28" fmla="*/ 25717 h 1831071"/>
              <a:gd name="connsiteX29" fmla="*/ 10395075 w 12192063"/>
              <a:gd name="connsiteY29" fmla="*/ 1317 h 183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192063" h="1831071">
                <a:moveTo>
                  <a:pt x="10395075" y="1317"/>
                </a:moveTo>
                <a:cubicBezTo>
                  <a:pt x="10552649" y="14211"/>
                  <a:pt x="10821289" y="117474"/>
                  <a:pt x="10821289" y="117474"/>
                </a:cubicBezTo>
                <a:lnTo>
                  <a:pt x="11380343" y="117474"/>
                </a:lnTo>
                <a:lnTo>
                  <a:pt x="11380343" y="120268"/>
                </a:lnTo>
                <a:cubicBezTo>
                  <a:pt x="11380343" y="120268"/>
                  <a:pt x="11875453" y="3047"/>
                  <a:pt x="11985625" y="24256"/>
                </a:cubicBezTo>
                <a:cubicBezTo>
                  <a:pt x="12053951" y="37401"/>
                  <a:pt x="12100814" y="77088"/>
                  <a:pt x="12192063" y="105409"/>
                </a:cubicBezTo>
                <a:lnTo>
                  <a:pt x="12192063" y="1831071"/>
                </a:lnTo>
                <a:lnTo>
                  <a:pt x="0" y="1831071"/>
                </a:lnTo>
                <a:lnTo>
                  <a:pt x="0" y="447102"/>
                </a:lnTo>
                <a:lnTo>
                  <a:pt x="628714" y="442340"/>
                </a:lnTo>
                <a:cubicBezTo>
                  <a:pt x="628714" y="442340"/>
                  <a:pt x="669417" y="234568"/>
                  <a:pt x="816356" y="276986"/>
                </a:cubicBezTo>
                <a:cubicBezTo>
                  <a:pt x="963295" y="319404"/>
                  <a:pt x="1129665" y="344868"/>
                  <a:pt x="1193419" y="368870"/>
                </a:cubicBezTo>
                <a:cubicBezTo>
                  <a:pt x="1257237" y="392874"/>
                  <a:pt x="1679702" y="564514"/>
                  <a:pt x="1679702" y="564514"/>
                </a:cubicBezTo>
                <a:lnTo>
                  <a:pt x="1991995" y="556259"/>
                </a:lnTo>
                <a:lnTo>
                  <a:pt x="2184527" y="390588"/>
                </a:lnTo>
                <a:cubicBezTo>
                  <a:pt x="2184527" y="390588"/>
                  <a:pt x="2334768" y="447928"/>
                  <a:pt x="2426589" y="390588"/>
                </a:cubicBezTo>
                <a:cubicBezTo>
                  <a:pt x="2518474" y="333247"/>
                  <a:pt x="2710942" y="613092"/>
                  <a:pt x="2710942" y="613092"/>
                </a:cubicBezTo>
                <a:cubicBezTo>
                  <a:pt x="2710942" y="613092"/>
                  <a:pt x="2922588" y="631443"/>
                  <a:pt x="2996057" y="613092"/>
                </a:cubicBezTo>
                <a:cubicBezTo>
                  <a:pt x="3069527" y="594676"/>
                  <a:pt x="3198114" y="833310"/>
                  <a:pt x="3345053" y="759904"/>
                </a:cubicBezTo>
                <a:cubicBezTo>
                  <a:pt x="3492056" y="686498"/>
                  <a:pt x="3638995" y="833310"/>
                  <a:pt x="3914521" y="759904"/>
                </a:cubicBezTo>
                <a:cubicBezTo>
                  <a:pt x="4190048" y="686498"/>
                  <a:pt x="4722814" y="759904"/>
                  <a:pt x="4961574" y="759904"/>
                </a:cubicBezTo>
                <a:cubicBezTo>
                  <a:pt x="5200333" y="759904"/>
                  <a:pt x="5420805" y="502919"/>
                  <a:pt x="5728844" y="429513"/>
                </a:cubicBezTo>
                <a:cubicBezTo>
                  <a:pt x="6036882" y="356107"/>
                  <a:pt x="6229033" y="190880"/>
                  <a:pt x="6592444" y="131634"/>
                </a:cubicBezTo>
                <a:cubicBezTo>
                  <a:pt x="6955917" y="72389"/>
                  <a:pt x="6982144" y="190880"/>
                  <a:pt x="7376606" y="117474"/>
                </a:cubicBezTo>
                <a:cubicBezTo>
                  <a:pt x="7771068" y="44068"/>
                  <a:pt x="7900608" y="172529"/>
                  <a:pt x="8088058" y="117474"/>
                </a:cubicBezTo>
                <a:cubicBezTo>
                  <a:pt x="8275511" y="62420"/>
                  <a:pt x="8157782" y="117474"/>
                  <a:pt x="8157782" y="117474"/>
                </a:cubicBezTo>
                <a:lnTo>
                  <a:pt x="9746742" y="117474"/>
                </a:lnTo>
                <a:cubicBezTo>
                  <a:pt x="9746424" y="117474"/>
                  <a:pt x="9749028" y="117474"/>
                  <a:pt x="9755886" y="117474"/>
                </a:cubicBezTo>
                <a:cubicBezTo>
                  <a:pt x="9811004" y="117474"/>
                  <a:pt x="10233470" y="117474"/>
                  <a:pt x="10288587" y="25717"/>
                </a:cubicBezTo>
                <a:cubicBezTo>
                  <a:pt x="10302367" y="2762"/>
                  <a:pt x="10342551" y="-2982"/>
                  <a:pt x="10395075" y="1317"/>
                </a:cubicBez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23" name="Freeform 22">
            <a:extLst>
              <a:ext uri="{FF2B5EF4-FFF2-40B4-BE49-F238E27FC236}">
                <a16:creationId xmlns:a16="http://schemas.microsoft.com/office/drawing/2014/main" id="{ED4B0B79-1BB9-C489-1194-AA663001E6B7}"/>
              </a:ext>
            </a:extLst>
          </p:cNvPr>
          <p:cNvSpPr/>
          <p:nvPr/>
        </p:nvSpPr>
        <p:spPr>
          <a:xfrm>
            <a:off x="7780781" y="1106311"/>
            <a:ext cx="3280727" cy="4056380"/>
          </a:xfrm>
          <a:custGeom>
            <a:avLst/>
            <a:gdLst>
              <a:gd name="connsiteX0" fmla="*/ 2734691 w 3280727"/>
              <a:gd name="connsiteY0" fmla="*/ 642430 h 4056380"/>
              <a:gd name="connsiteX1" fmla="*/ 2791905 w 3280727"/>
              <a:gd name="connsiteY1" fmla="*/ 642430 h 4056380"/>
              <a:gd name="connsiteX2" fmla="*/ 2791905 w 3280727"/>
              <a:gd name="connsiteY2" fmla="*/ 569024 h 4056380"/>
              <a:gd name="connsiteX3" fmla="*/ 2277936 w 3280727"/>
              <a:gd name="connsiteY3" fmla="*/ 569024 h 4056380"/>
              <a:gd name="connsiteX4" fmla="*/ 2277936 w 3280727"/>
              <a:gd name="connsiteY4" fmla="*/ 495618 h 4056380"/>
              <a:gd name="connsiteX5" fmla="*/ 2331149 w 3280727"/>
              <a:gd name="connsiteY5" fmla="*/ 495618 h 4056380"/>
              <a:gd name="connsiteX6" fmla="*/ 2399983 w 3280727"/>
              <a:gd name="connsiteY6" fmla="*/ 0 h 4056380"/>
              <a:gd name="connsiteX7" fmla="*/ 913512 w 3280727"/>
              <a:gd name="connsiteY7" fmla="*/ 0 h 4056380"/>
              <a:gd name="connsiteX8" fmla="*/ 971297 w 3280727"/>
              <a:gd name="connsiteY8" fmla="*/ 495618 h 4056380"/>
              <a:gd name="connsiteX9" fmla="*/ 1029780 w 3280727"/>
              <a:gd name="connsiteY9" fmla="*/ 495618 h 4056380"/>
              <a:gd name="connsiteX10" fmla="*/ 1029780 w 3280727"/>
              <a:gd name="connsiteY10" fmla="*/ 569024 h 4056380"/>
              <a:gd name="connsiteX11" fmla="*/ 589280 w 3280727"/>
              <a:gd name="connsiteY11" fmla="*/ 569024 h 4056380"/>
              <a:gd name="connsiteX12" fmla="*/ 589280 w 3280727"/>
              <a:gd name="connsiteY12" fmla="*/ 642430 h 4056380"/>
              <a:gd name="connsiteX13" fmla="*/ 646494 w 3280727"/>
              <a:gd name="connsiteY13" fmla="*/ 642430 h 4056380"/>
              <a:gd name="connsiteX14" fmla="*/ 0 w 3280727"/>
              <a:gd name="connsiteY14" fmla="*/ 1376617 h 4056380"/>
              <a:gd name="connsiteX15" fmla="*/ 258890 w 3280727"/>
              <a:gd name="connsiteY15" fmla="*/ 1376617 h 4056380"/>
              <a:gd name="connsiteX16" fmla="*/ 258890 w 3280727"/>
              <a:gd name="connsiteY16" fmla="*/ 1431671 h 4056380"/>
              <a:gd name="connsiteX17" fmla="*/ 424117 w 3280727"/>
              <a:gd name="connsiteY17" fmla="*/ 1431671 h 4056380"/>
              <a:gd name="connsiteX18" fmla="*/ 424117 w 3280727"/>
              <a:gd name="connsiteY18" fmla="*/ 1541780 h 4056380"/>
              <a:gd name="connsiteX19" fmla="*/ 398526 w 3280727"/>
              <a:gd name="connsiteY19" fmla="*/ 1541780 h 4056380"/>
              <a:gd name="connsiteX20" fmla="*/ 281051 w 3280727"/>
              <a:gd name="connsiteY20" fmla="*/ 1486726 h 4056380"/>
              <a:gd name="connsiteX21" fmla="*/ 165736 w 3280727"/>
              <a:gd name="connsiteY21" fmla="*/ 1486726 h 4056380"/>
              <a:gd name="connsiteX22" fmla="*/ 185865 w 3280727"/>
              <a:gd name="connsiteY22" fmla="*/ 1546162 h 4056380"/>
              <a:gd name="connsiteX23" fmla="*/ 424180 w 3280727"/>
              <a:gd name="connsiteY23" fmla="*/ 1680655 h 4056380"/>
              <a:gd name="connsiteX24" fmla="*/ 424180 w 3280727"/>
              <a:gd name="connsiteY24" fmla="*/ 1835467 h 4056380"/>
              <a:gd name="connsiteX25" fmla="*/ 252476 w 3280727"/>
              <a:gd name="connsiteY25" fmla="*/ 1835467 h 4056380"/>
              <a:gd name="connsiteX26" fmla="*/ 268923 w 3280727"/>
              <a:gd name="connsiteY26" fmla="*/ 1908874 h 4056380"/>
              <a:gd name="connsiteX27" fmla="*/ 373126 w 3280727"/>
              <a:gd name="connsiteY27" fmla="*/ 1908874 h 4056380"/>
              <a:gd name="connsiteX28" fmla="*/ 397511 w 3280727"/>
              <a:gd name="connsiteY28" fmla="*/ 2312670 h 4056380"/>
              <a:gd name="connsiteX29" fmla="*/ 332423 w 3280727"/>
              <a:gd name="connsiteY29" fmla="*/ 2312670 h 4056380"/>
              <a:gd name="connsiteX30" fmla="*/ 332423 w 3280727"/>
              <a:gd name="connsiteY30" fmla="*/ 2422779 h 4056380"/>
              <a:gd name="connsiteX31" fmla="*/ 404940 w 3280727"/>
              <a:gd name="connsiteY31" fmla="*/ 2422779 h 4056380"/>
              <a:gd name="connsiteX32" fmla="*/ 462407 w 3280727"/>
              <a:gd name="connsiteY32" fmla="*/ 3358896 h 4056380"/>
              <a:gd name="connsiteX33" fmla="*/ 406083 w 3280727"/>
              <a:gd name="connsiteY33" fmla="*/ 3358896 h 4056380"/>
              <a:gd name="connsiteX34" fmla="*/ 438722 w 3280727"/>
              <a:gd name="connsiteY34" fmla="*/ 3781044 h 4056380"/>
              <a:gd name="connsiteX35" fmla="*/ 263462 w 3280727"/>
              <a:gd name="connsiteY35" fmla="*/ 3781044 h 4056380"/>
              <a:gd name="connsiteX36" fmla="*/ 307340 w 3280727"/>
              <a:gd name="connsiteY36" fmla="*/ 4056380 h 4056380"/>
              <a:gd name="connsiteX37" fmla="*/ 2951544 w 3280727"/>
              <a:gd name="connsiteY37" fmla="*/ 4056380 h 4056380"/>
              <a:gd name="connsiteX38" fmla="*/ 3006408 w 3280727"/>
              <a:gd name="connsiteY38" fmla="*/ 3781044 h 4056380"/>
              <a:gd name="connsiteX39" fmla="*/ 2836291 w 3280727"/>
              <a:gd name="connsiteY39" fmla="*/ 3781044 h 4056380"/>
              <a:gd name="connsiteX40" fmla="*/ 2863724 w 3280727"/>
              <a:gd name="connsiteY40" fmla="*/ 3358896 h 4056380"/>
              <a:gd name="connsiteX41" fmla="*/ 2808860 w 3280727"/>
              <a:gd name="connsiteY41" fmla="*/ 3358896 h 4056380"/>
              <a:gd name="connsiteX42" fmla="*/ 2865375 w 3280727"/>
              <a:gd name="connsiteY42" fmla="*/ 2422779 h 4056380"/>
              <a:gd name="connsiteX43" fmla="*/ 2975484 w 3280727"/>
              <a:gd name="connsiteY43" fmla="*/ 2422779 h 4056380"/>
              <a:gd name="connsiteX44" fmla="*/ 2975484 w 3280727"/>
              <a:gd name="connsiteY44" fmla="*/ 2312670 h 4056380"/>
              <a:gd name="connsiteX45" fmla="*/ 2872677 w 3280727"/>
              <a:gd name="connsiteY45" fmla="*/ 2312670 h 4056380"/>
              <a:gd name="connsiteX46" fmla="*/ 2896616 w 3280727"/>
              <a:gd name="connsiteY46" fmla="*/ 1908874 h 4056380"/>
              <a:gd name="connsiteX47" fmla="*/ 2987167 w 3280727"/>
              <a:gd name="connsiteY47" fmla="*/ 1908874 h 4056380"/>
              <a:gd name="connsiteX48" fmla="*/ 3006408 w 3280727"/>
              <a:gd name="connsiteY48" fmla="*/ 1835467 h 4056380"/>
              <a:gd name="connsiteX49" fmla="*/ 2902141 w 3280727"/>
              <a:gd name="connsiteY49" fmla="*/ 1835467 h 4056380"/>
              <a:gd name="connsiteX50" fmla="*/ 2902141 w 3280727"/>
              <a:gd name="connsiteY50" fmla="*/ 1680655 h 4056380"/>
              <a:gd name="connsiteX51" fmla="*/ 3112326 w 3280727"/>
              <a:gd name="connsiteY51" fmla="*/ 1546162 h 4056380"/>
              <a:gd name="connsiteX52" fmla="*/ 3115120 w 3280727"/>
              <a:gd name="connsiteY52" fmla="*/ 1486726 h 4056380"/>
              <a:gd name="connsiteX53" fmla="*/ 2999804 w 3280727"/>
              <a:gd name="connsiteY53" fmla="*/ 1486726 h 4056380"/>
              <a:gd name="connsiteX54" fmla="*/ 2902141 w 3280727"/>
              <a:gd name="connsiteY54" fmla="*/ 1537716 h 4056380"/>
              <a:gd name="connsiteX55" fmla="*/ 2902141 w 3280727"/>
              <a:gd name="connsiteY55" fmla="*/ 1431671 h 4056380"/>
              <a:gd name="connsiteX56" fmla="*/ 3122423 w 3280727"/>
              <a:gd name="connsiteY56" fmla="*/ 1431671 h 4056380"/>
              <a:gd name="connsiteX57" fmla="*/ 3122423 w 3280727"/>
              <a:gd name="connsiteY57" fmla="*/ 1376617 h 4056380"/>
              <a:gd name="connsiteX58" fmla="*/ 3280728 w 3280727"/>
              <a:gd name="connsiteY58" fmla="*/ 1376617 h 4056380"/>
              <a:gd name="connsiteX59" fmla="*/ 2734882 w 3280727"/>
              <a:gd name="connsiteY59" fmla="*/ 642430 h 4056380"/>
              <a:gd name="connsiteX60" fmla="*/ 1279970 w 3280727"/>
              <a:gd name="connsiteY60" fmla="*/ 2936812 h 4056380"/>
              <a:gd name="connsiteX61" fmla="*/ 1360234 w 3280727"/>
              <a:gd name="connsiteY61" fmla="*/ 2830386 h 4056380"/>
              <a:gd name="connsiteX62" fmla="*/ 1360234 w 3280727"/>
              <a:gd name="connsiteY62" fmla="*/ 2936812 h 4056380"/>
              <a:gd name="connsiteX63" fmla="*/ 1279970 w 3280727"/>
              <a:gd name="connsiteY63" fmla="*/ 2936812 h 4056380"/>
              <a:gd name="connsiteX64" fmla="*/ 1360234 w 3280727"/>
              <a:gd name="connsiteY64" fmla="*/ 2806065 h 4056380"/>
              <a:gd name="connsiteX65" fmla="*/ 1451991 w 3280727"/>
              <a:gd name="connsiteY65" fmla="*/ 2739835 h 4056380"/>
              <a:gd name="connsiteX66" fmla="*/ 1451991 w 3280727"/>
              <a:gd name="connsiteY66" fmla="*/ 2936748 h 4056380"/>
              <a:gd name="connsiteX67" fmla="*/ 1360234 w 3280727"/>
              <a:gd name="connsiteY67" fmla="*/ 2936748 h 4056380"/>
              <a:gd name="connsiteX68" fmla="*/ 1360234 w 3280727"/>
              <a:gd name="connsiteY68" fmla="*/ 2806002 h 4056380"/>
              <a:gd name="connsiteX69" fmla="*/ 1488694 w 3280727"/>
              <a:gd name="connsiteY69" fmla="*/ 2728976 h 4056380"/>
              <a:gd name="connsiteX70" fmla="*/ 1580452 w 3280727"/>
              <a:gd name="connsiteY70" fmla="*/ 2701417 h 4056380"/>
              <a:gd name="connsiteX71" fmla="*/ 1580452 w 3280727"/>
              <a:gd name="connsiteY71" fmla="*/ 2936748 h 4056380"/>
              <a:gd name="connsiteX72" fmla="*/ 1488694 w 3280727"/>
              <a:gd name="connsiteY72" fmla="*/ 2936748 h 4056380"/>
              <a:gd name="connsiteX73" fmla="*/ 1488694 w 3280727"/>
              <a:gd name="connsiteY73" fmla="*/ 2728976 h 4056380"/>
              <a:gd name="connsiteX74" fmla="*/ 1580452 w 3280727"/>
              <a:gd name="connsiteY74" fmla="*/ 2698115 h 4056380"/>
              <a:gd name="connsiteX75" fmla="*/ 1626362 w 3280727"/>
              <a:gd name="connsiteY75" fmla="*/ 2695448 h 4056380"/>
              <a:gd name="connsiteX76" fmla="*/ 1672210 w 3280727"/>
              <a:gd name="connsiteY76" fmla="*/ 2698242 h 4056380"/>
              <a:gd name="connsiteX77" fmla="*/ 1672210 w 3280727"/>
              <a:gd name="connsiteY77" fmla="*/ 2936812 h 4056380"/>
              <a:gd name="connsiteX78" fmla="*/ 1580452 w 3280727"/>
              <a:gd name="connsiteY78" fmla="*/ 2936812 h 4056380"/>
              <a:gd name="connsiteX79" fmla="*/ 1580452 w 3280727"/>
              <a:gd name="connsiteY79" fmla="*/ 2698179 h 4056380"/>
              <a:gd name="connsiteX80" fmla="*/ 1690561 w 3280727"/>
              <a:gd name="connsiteY80" fmla="*/ 2701544 h 4056380"/>
              <a:gd name="connsiteX81" fmla="*/ 1782318 w 3280727"/>
              <a:gd name="connsiteY81" fmla="*/ 2729675 h 4056380"/>
              <a:gd name="connsiteX82" fmla="*/ 1782318 w 3280727"/>
              <a:gd name="connsiteY82" fmla="*/ 2936748 h 4056380"/>
              <a:gd name="connsiteX83" fmla="*/ 1690561 w 3280727"/>
              <a:gd name="connsiteY83" fmla="*/ 2936748 h 4056380"/>
              <a:gd name="connsiteX84" fmla="*/ 1690561 w 3280727"/>
              <a:gd name="connsiteY84" fmla="*/ 2701544 h 4056380"/>
              <a:gd name="connsiteX85" fmla="*/ 1800670 w 3280727"/>
              <a:gd name="connsiteY85" fmla="*/ 2740914 h 4056380"/>
              <a:gd name="connsiteX86" fmla="*/ 1892427 w 3280727"/>
              <a:gd name="connsiteY86" fmla="*/ 2807780 h 4056380"/>
              <a:gd name="connsiteX87" fmla="*/ 1892427 w 3280727"/>
              <a:gd name="connsiteY87" fmla="*/ 2936685 h 4056380"/>
              <a:gd name="connsiteX88" fmla="*/ 1800670 w 3280727"/>
              <a:gd name="connsiteY88" fmla="*/ 2936685 h 4056380"/>
              <a:gd name="connsiteX89" fmla="*/ 1800670 w 3280727"/>
              <a:gd name="connsiteY89" fmla="*/ 2740850 h 4056380"/>
              <a:gd name="connsiteX90" fmla="*/ 1910779 w 3280727"/>
              <a:gd name="connsiteY90" fmla="*/ 2832354 h 4056380"/>
              <a:gd name="connsiteX91" fmla="*/ 1967103 w 3280727"/>
              <a:gd name="connsiteY91" fmla="*/ 2936748 h 4056380"/>
              <a:gd name="connsiteX92" fmla="*/ 1910779 w 3280727"/>
              <a:gd name="connsiteY92" fmla="*/ 2936748 h 4056380"/>
              <a:gd name="connsiteX93" fmla="*/ 1910779 w 3280727"/>
              <a:gd name="connsiteY93" fmla="*/ 2832354 h 4056380"/>
              <a:gd name="connsiteX94" fmla="*/ 1252982 w 3280727"/>
              <a:gd name="connsiteY94" fmla="*/ 3781108 h 4056380"/>
              <a:gd name="connsiteX95" fmla="*/ 1256030 w 3280727"/>
              <a:gd name="connsiteY95" fmla="*/ 3097657 h 4056380"/>
              <a:gd name="connsiteX96" fmla="*/ 1254379 w 3280727"/>
              <a:gd name="connsiteY96" fmla="*/ 3069082 h 4056380"/>
              <a:gd name="connsiteX97" fmla="*/ 1268730 w 3280727"/>
              <a:gd name="connsiteY97" fmla="*/ 2973451 h 4056380"/>
              <a:gd name="connsiteX98" fmla="*/ 1978534 w 3280727"/>
              <a:gd name="connsiteY98" fmla="*/ 2973451 h 4056380"/>
              <a:gd name="connsiteX99" fmla="*/ 1992313 w 3280727"/>
              <a:gd name="connsiteY99" fmla="*/ 3046857 h 4056380"/>
              <a:gd name="connsiteX100" fmla="*/ 1993138 w 3280727"/>
              <a:gd name="connsiteY100" fmla="*/ 3046857 h 4056380"/>
              <a:gd name="connsiteX101" fmla="*/ 1995298 w 3280727"/>
              <a:gd name="connsiteY101" fmla="*/ 3781044 h 4056380"/>
              <a:gd name="connsiteX102" fmla="*/ 1252982 w 3280727"/>
              <a:gd name="connsiteY102" fmla="*/ 3781044 h 4056380"/>
              <a:gd name="connsiteX103" fmla="*/ 2820099 w 3280727"/>
              <a:gd name="connsiteY103" fmla="*/ 1927225 h 4056380"/>
              <a:gd name="connsiteX104" fmla="*/ 2805875 w 3280727"/>
              <a:gd name="connsiteY104" fmla="*/ 2220913 h 4056380"/>
              <a:gd name="connsiteX105" fmla="*/ 2553209 w 3280727"/>
              <a:gd name="connsiteY105" fmla="*/ 2220913 h 4056380"/>
              <a:gd name="connsiteX106" fmla="*/ 2553209 w 3280727"/>
              <a:gd name="connsiteY106" fmla="*/ 1927225 h 4056380"/>
              <a:gd name="connsiteX107" fmla="*/ 2820099 w 3280727"/>
              <a:gd name="connsiteY107" fmla="*/ 1927225 h 4056380"/>
              <a:gd name="connsiteX108" fmla="*/ 1965834 w 3280727"/>
              <a:gd name="connsiteY108" fmla="*/ 568960 h 4056380"/>
              <a:gd name="connsiteX109" fmla="*/ 1892427 w 3280727"/>
              <a:gd name="connsiteY109" fmla="*/ 568960 h 4056380"/>
              <a:gd name="connsiteX110" fmla="*/ 1892427 w 3280727"/>
              <a:gd name="connsiteY110" fmla="*/ 495554 h 4056380"/>
              <a:gd name="connsiteX111" fmla="*/ 1965834 w 3280727"/>
              <a:gd name="connsiteY111" fmla="*/ 495554 h 4056380"/>
              <a:gd name="connsiteX112" fmla="*/ 1965834 w 3280727"/>
              <a:gd name="connsiteY112" fmla="*/ 568960 h 4056380"/>
              <a:gd name="connsiteX113" fmla="*/ 2020888 w 3280727"/>
              <a:gd name="connsiteY113" fmla="*/ 495554 h 4056380"/>
              <a:gd name="connsiteX114" fmla="*/ 2094294 w 3280727"/>
              <a:gd name="connsiteY114" fmla="*/ 495554 h 4056380"/>
              <a:gd name="connsiteX115" fmla="*/ 2094294 w 3280727"/>
              <a:gd name="connsiteY115" fmla="*/ 568960 h 4056380"/>
              <a:gd name="connsiteX116" fmla="*/ 2020888 w 3280727"/>
              <a:gd name="connsiteY116" fmla="*/ 568960 h 4056380"/>
              <a:gd name="connsiteX117" fmla="*/ 2020888 w 3280727"/>
              <a:gd name="connsiteY117" fmla="*/ 495554 h 4056380"/>
              <a:gd name="connsiteX118" fmla="*/ 1837310 w 3280727"/>
              <a:gd name="connsiteY118" fmla="*/ 568960 h 4056380"/>
              <a:gd name="connsiteX119" fmla="*/ 1745552 w 3280727"/>
              <a:gd name="connsiteY119" fmla="*/ 568960 h 4056380"/>
              <a:gd name="connsiteX120" fmla="*/ 1745552 w 3280727"/>
              <a:gd name="connsiteY120" fmla="*/ 495554 h 4056380"/>
              <a:gd name="connsiteX121" fmla="*/ 1837310 w 3280727"/>
              <a:gd name="connsiteY121" fmla="*/ 495554 h 4056380"/>
              <a:gd name="connsiteX122" fmla="*/ 1837310 w 3280727"/>
              <a:gd name="connsiteY122" fmla="*/ 568960 h 4056380"/>
              <a:gd name="connsiteX123" fmla="*/ 1690498 w 3280727"/>
              <a:gd name="connsiteY123" fmla="*/ 568960 h 4056380"/>
              <a:gd name="connsiteX124" fmla="*/ 1617091 w 3280727"/>
              <a:gd name="connsiteY124" fmla="*/ 568960 h 4056380"/>
              <a:gd name="connsiteX125" fmla="*/ 1617091 w 3280727"/>
              <a:gd name="connsiteY125" fmla="*/ 495554 h 4056380"/>
              <a:gd name="connsiteX126" fmla="*/ 1690498 w 3280727"/>
              <a:gd name="connsiteY126" fmla="*/ 495554 h 4056380"/>
              <a:gd name="connsiteX127" fmla="*/ 1690498 w 3280727"/>
              <a:gd name="connsiteY127" fmla="*/ 568960 h 4056380"/>
              <a:gd name="connsiteX128" fmla="*/ 1580388 w 3280727"/>
              <a:gd name="connsiteY128" fmla="*/ 568960 h 4056380"/>
              <a:gd name="connsiteX129" fmla="*/ 1488631 w 3280727"/>
              <a:gd name="connsiteY129" fmla="*/ 568960 h 4056380"/>
              <a:gd name="connsiteX130" fmla="*/ 1488631 w 3280727"/>
              <a:gd name="connsiteY130" fmla="*/ 495554 h 4056380"/>
              <a:gd name="connsiteX131" fmla="*/ 1580388 w 3280727"/>
              <a:gd name="connsiteY131" fmla="*/ 495554 h 4056380"/>
              <a:gd name="connsiteX132" fmla="*/ 1580388 w 3280727"/>
              <a:gd name="connsiteY132" fmla="*/ 568960 h 4056380"/>
              <a:gd name="connsiteX133" fmla="*/ 1433576 w 3280727"/>
              <a:gd name="connsiteY133" fmla="*/ 568960 h 4056380"/>
              <a:gd name="connsiteX134" fmla="*/ 1360171 w 3280727"/>
              <a:gd name="connsiteY134" fmla="*/ 568960 h 4056380"/>
              <a:gd name="connsiteX135" fmla="*/ 1360171 w 3280727"/>
              <a:gd name="connsiteY135" fmla="*/ 495554 h 4056380"/>
              <a:gd name="connsiteX136" fmla="*/ 1433576 w 3280727"/>
              <a:gd name="connsiteY136" fmla="*/ 495554 h 4056380"/>
              <a:gd name="connsiteX137" fmla="*/ 1433576 w 3280727"/>
              <a:gd name="connsiteY137" fmla="*/ 568960 h 4056380"/>
              <a:gd name="connsiteX138" fmla="*/ 1305116 w 3280727"/>
              <a:gd name="connsiteY138" fmla="*/ 568960 h 4056380"/>
              <a:gd name="connsiteX139" fmla="*/ 1213359 w 3280727"/>
              <a:gd name="connsiteY139" fmla="*/ 568960 h 4056380"/>
              <a:gd name="connsiteX140" fmla="*/ 1213359 w 3280727"/>
              <a:gd name="connsiteY140" fmla="*/ 495554 h 4056380"/>
              <a:gd name="connsiteX141" fmla="*/ 1305116 w 3280727"/>
              <a:gd name="connsiteY141" fmla="*/ 495554 h 4056380"/>
              <a:gd name="connsiteX142" fmla="*/ 1305116 w 3280727"/>
              <a:gd name="connsiteY142" fmla="*/ 568960 h 4056380"/>
              <a:gd name="connsiteX143" fmla="*/ 1158304 w 3280727"/>
              <a:gd name="connsiteY143" fmla="*/ 1927225 h 4056380"/>
              <a:gd name="connsiteX144" fmla="*/ 1415288 w 3280727"/>
              <a:gd name="connsiteY144" fmla="*/ 1927225 h 4056380"/>
              <a:gd name="connsiteX145" fmla="*/ 1415288 w 3280727"/>
              <a:gd name="connsiteY145" fmla="*/ 2220913 h 4056380"/>
              <a:gd name="connsiteX146" fmla="*/ 1158304 w 3280727"/>
              <a:gd name="connsiteY146" fmla="*/ 2220913 h 4056380"/>
              <a:gd name="connsiteX147" fmla="*/ 1158304 w 3280727"/>
              <a:gd name="connsiteY147" fmla="*/ 1927225 h 4056380"/>
              <a:gd name="connsiteX148" fmla="*/ 1507046 w 3280727"/>
              <a:gd name="connsiteY148" fmla="*/ 1927225 h 4056380"/>
              <a:gd name="connsiteX149" fmla="*/ 1782382 w 3280727"/>
              <a:gd name="connsiteY149" fmla="*/ 1927225 h 4056380"/>
              <a:gd name="connsiteX150" fmla="*/ 1782382 w 3280727"/>
              <a:gd name="connsiteY150" fmla="*/ 2220913 h 4056380"/>
              <a:gd name="connsiteX151" fmla="*/ 1507046 w 3280727"/>
              <a:gd name="connsiteY151" fmla="*/ 2220913 h 4056380"/>
              <a:gd name="connsiteX152" fmla="*/ 1507046 w 3280727"/>
              <a:gd name="connsiteY152" fmla="*/ 1927225 h 4056380"/>
              <a:gd name="connsiteX153" fmla="*/ 1874139 w 3280727"/>
              <a:gd name="connsiteY153" fmla="*/ 1927225 h 4056380"/>
              <a:gd name="connsiteX154" fmla="*/ 2131124 w 3280727"/>
              <a:gd name="connsiteY154" fmla="*/ 1927225 h 4056380"/>
              <a:gd name="connsiteX155" fmla="*/ 2131124 w 3280727"/>
              <a:gd name="connsiteY155" fmla="*/ 2220913 h 4056380"/>
              <a:gd name="connsiteX156" fmla="*/ 1874139 w 3280727"/>
              <a:gd name="connsiteY156" fmla="*/ 2220913 h 4056380"/>
              <a:gd name="connsiteX157" fmla="*/ 1874139 w 3280727"/>
              <a:gd name="connsiteY157" fmla="*/ 1927225 h 4056380"/>
              <a:gd name="connsiteX158" fmla="*/ 2204530 w 3280727"/>
              <a:gd name="connsiteY158" fmla="*/ 1927225 h 4056380"/>
              <a:gd name="connsiteX159" fmla="*/ 2498217 w 3280727"/>
              <a:gd name="connsiteY159" fmla="*/ 1927225 h 4056380"/>
              <a:gd name="connsiteX160" fmla="*/ 2498217 w 3280727"/>
              <a:gd name="connsiteY160" fmla="*/ 2220913 h 4056380"/>
              <a:gd name="connsiteX161" fmla="*/ 2204530 w 3280727"/>
              <a:gd name="connsiteY161" fmla="*/ 2220913 h 4056380"/>
              <a:gd name="connsiteX162" fmla="*/ 2204530 w 3280727"/>
              <a:gd name="connsiteY162" fmla="*/ 1927225 h 4056380"/>
              <a:gd name="connsiteX163" fmla="*/ 2204530 w 3280727"/>
              <a:gd name="connsiteY163" fmla="*/ 568960 h 4056380"/>
              <a:gd name="connsiteX164" fmla="*/ 2149475 w 3280727"/>
              <a:gd name="connsiteY164" fmla="*/ 568960 h 4056380"/>
              <a:gd name="connsiteX165" fmla="*/ 2149475 w 3280727"/>
              <a:gd name="connsiteY165" fmla="*/ 495554 h 4056380"/>
              <a:gd name="connsiteX166" fmla="*/ 2204530 w 3280727"/>
              <a:gd name="connsiteY166" fmla="*/ 495554 h 4056380"/>
              <a:gd name="connsiteX167" fmla="*/ 2204530 w 3280727"/>
              <a:gd name="connsiteY167" fmla="*/ 568960 h 4056380"/>
              <a:gd name="connsiteX168" fmla="*/ 1084898 w 3280727"/>
              <a:gd name="connsiteY168" fmla="*/ 495554 h 4056380"/>
              <a:gd name="connsiteX169" fmla="*/ 1158304 w 3280727"/>
              <a:gd name="connsiteY169" fmla="*/ 495554 h 4056380"/>
              <a:gd name="connsiteX170" fmla="*/ 1158304 w 3280727"/>
              <a:gd name="connsiteY170" fmla="*/ 568960 h 4056380"/>
              <a:gd name="connsiteX171" fmla="*/ 1084898 w 3280727"/>
              <a:gd name="connsiteY171" fmla="*/ 568960 h 4056380"/>
              <a:gd name="connsiteX172" fmla="*/ 1084898 w 3280727"/>
              <a:gd name="connsiteY172" fmla="*/ 495554 h 4056380"/>
              <a:gd name="connsiteX173" fmla="*/ 1084898 w 3280727"/>
              <a:gd name="connsiteY173" fmla="*/ 1927225 h 4056380"/>
              <a:gd name="connsiteX174" fmla="*/ 1084898 w 3280727"/>
              <a:gd name="connsiteY174" fmla="*/ 2220913 h 4056380"/>
              <a:gd name="connsiteX175" fmla="*/ 791211 w 3280727"/>
              <a:gd name="connsiteY175" fmla="*/ 2220913 h 4056380"/>
              <a:gd name="connsiteX176" fmla="*/ 791211 w 3280727"/>
              <a:gd name="connsiteY176" fmla="*/ 1927225 h 4056380"/>
              <a:gd name="connsiteX177" fmla="*/ 1084898 w 3280727"/>
              <a:gd name="connsiteY177" fmla="*/ 1927225 h 4056380"/>
              <a:gd name="connsiteX178" fmla="*/ 736156 w 3280727"/>
              <a:gd name="connsiteY178" fmla="*/ 1927225 h 4056380"/>
              <a:gd name="connsiteX179" fmla="*/ 736156 w 3280727"/>
              <a:gd name="connsiteY179" fmla="*/ 2220913 h 4056380"/>
              <a:gd name="connsiteX180" fmla="*/ 467741 w 3280727"/>
              <a:gd name="connsiteY180" fmla="*/ 2220913 h 4056380"/>
              <a:gd name="connsiteX181" fmla="*/ 453517 w 3280727"/>
              <a:gd name="connsiteY181" fmla="*/ 1927225 h 4056380"/>
              <a:gd name="connsiteX182" fmla="*/ 736092 w 3280727"/>
              <a:gd name="connsiteY182" fmla="*/ 1927225 h 405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280727" h="4056380">
                <a:moveTo>
                  <a:pt x="2734691" y="642430"/>
                </a:moveTo>
                <a:lnTo>
                  <a:pt x="2791905" y="642430"/>
                </a:lnTo>
                <a:lnTo>
                  <a:pt x="2791905" y="569024"/>
                </a:lnTo>
                <a:lnTo>
                  <a:pt x="2277936" y="569024"/>
                </a:lnTo>
                <a:lnTo>
                  <a:pt x="2277936" y="495618"/>
                </a:lnTo>
                <a:lnTo>
                  <a:pt x="2331149" y="495618"/>
                </a:lnTo>
                <a:lnTo>
                  <a:pt x="2399983" y="0"/>
                </a:lnTo>
                <a:lnTo>
                  <a:pt x="913512" y="0"/>
                </a:lnTo>
                <a:lnTo>
                  <a:pt x="971297" y="495618"/>
                </a:lnTo>
                <a:lnTo>
                  <a:pt x="1029780" y="495618"/>
                </a:lnTo>
                <a:lnTo>
                  <a:pt x="1029780" y="569024"/>
                </a:lnTo>
                <a:lnTo>
                  <a:pt x="589280" y="569024"/>
                </a:lnTo>
                <a:lnTo>
                  <a:pt x="589280" y="642430"/>
                </a:lnTo>
                <a:lnTo>
                  <a:pt x="646494" y="642430"/>
                </a:lnTo>
                <a:cubicBezTo>
                  <a:pt x="618999" y="826008"/>
                  <a:pt x="500888" y="1266508"/>
                  <a:pt x="0" y="1376617"/>
                </a:cubicBezTo>
                <a:lnTo>
                  <a:pt x="258890" y="1376617"/>
                </a:lnTo>
                <a:lnTo>
                  <a:pt x="258890" y="1431671"/>
                </a:lnTo>
                <a:lnTo>
                  <a:pt x="424117" y="1431671"/>
                </a:lnTo>
                <a:lnTo>
                  <a:pt x="424117" y="1541780"/>
                </a:lnTo>
                <a:lnTo>
                  <a:pt x="398526" y="1541780"/>
                </a:lnTo>
                <a:cubicBezTo>
                  <a:pt x="343345" y="1541780"/>
                  <a:pt x="306134" y="1541780"/>
                  <a:pt x="281051" y="1486726"/>
                </a:cubicBezTo>
                <a:lnTo>
                  <a:pt x="165736" y="1486726"/>
                </a:lnTo>
                <a:cubicBezTo>
                  <a:pt x="168212" y="1523429"/>
                  <a:pt x="180785" y="1525143"/>
                  <a:pt x="185865" y="1546162"/>
                </a:cubicBezTo>
                <a:cubicBezTo>
                  <a:pt x="217678" y="1678305"/>
                  <a:pt x="369062" y="1681289"/>
                  <a:pt x="424180" y="1680655"/>
                </a:cubicBezTo>
                <a:lnTo>
                  <a:pt x="424180" y="1835467"/>
                </a:lnTo>
                <a:lnTo>
                  <a:pt x="252476" y="1835467"/>
                </a:lnTo>
                <a:lnTo>
                  <a:pt x="268923" y="1908874"/>
                </a:lnTo>
                <a:lnTo>
                  <a:pt x="373126" y="1908874"/>
                </a:lnTo>
                <a:lnTo>
                  <a:pt x="397511" y="2312670"/>
                </a:lnTo>
                <a:lnTo>
                  <a:pt x="332423" y="2312670"/>
                </a:lnTo>
                <a:lnTo>
                  <a:pt x="332423" y="2422779"/>
                </a:lnTo>
                <a:lnTo>
                  <a:pt x="404940" y="2422779"/>
                </a:lnTo>
                <a:lnTo>
                  <a:pt x="462407" y="3358896"/>
                </a:lnTo>
                <a:lnTo>
                  <a:pt x="406083" y="3358896"/>
                </a:lnTo>
                <a:lnTo>
                  <a:pt x="438722" y="3781044"/>
                </a:lnTo>
                <a:lnTo>
                  <a:pt x="263462" y="3781044"/>
                </a:lnTo>
                <a:lnTo>
                  <a:pt x="307340" y="4056380"/>
                </a:lnTo>
                <a:lnTo>
                  <a:pt x="2951544" y="4056380"/>
                </a:lnTo>
                <a:lnTo>
                  <a:pt x="3006408" y="3781044"/>
                </a:lnTo>
                <a:lnTo>
                  <a:pt x="2836291" y="3781044"/>
                </a:lnTo>
                <a:lnTo>
                  <a:pt x="2863724" y="3358896"/>
                </a:lnTo>
                <a:lnTo>
                  <a:pt x="2808860" y="3358896"/>
                </a:lnTo>
                <a:lnTo>
                  <a:pt x="2865375" y="2422779"/>
                </a:lnTo>
                <a:lnTo>
                  <a:pt x="2975484" y="2422779"/>
                </a:lnTo>
                <a:lnTo>
                  <a:pt x="2975484" y="2312670"/>
                </a:lnTo>
                <a:lnTo>
                  <a:pt x="2872677" y="2312670"/>
                </a:lnTo>
                <a:lnTo>
                  <a:pt x="2896616" y="1908874"/>
                </a:lnTo>
                <a:lnTo>
                  <a:pt x="2987167" y="1908874"/>
                </a:lnTo>
                <a:lnTo>
                  <a:pt x="3006408" y="1835467"/>
                </a:lnTo>
                <a:lnTo>
                  <a:pt x="2902141" y="1835467"/>
                </a:lnTo>
                <a:lnTo>
                  <a:pt x="2902141" y="1680655"/>
                </a:lnTo>
                <a:cubicBezTo>
                  <a:pt x="2938844" y="1679702"/>
                  <a:pt x="3083052" y="1667764"/>
                  <a:pt x="3112326" y="1546162"/>
                </a:cubicBezTo>
                <a:cubicBezTo>
                  <a:pt x="3117342" y="1525143"/>
                  <a:pt x="3112707" y="1523429"/>
                  <a:pt x="3115120" y="1486726"/>
                </a:cubicBezTo>
                <a:lnTo>
                  <a:pt x="2999804" y="1486726"/>
                </a:lnTo>
                <a:cubicBezTo>
                  <a:pt x="2975229" y="1541780"/>
                  <a:pt x="2938844" y="1536764"/>
                  <a:pt x="2902141" y="1537716"/>
                </a:cubicBezTo>
                <a:lnTo>
                  <a:pt x="2902141" y="1431671"/>
                </a:lnTo>
                <a:lnTo>
                  <a:pt x="3122423" y="1431671"/>
                </a:lnTo>
                <a:lnTo>
                  <a:pt x="3122423" y="1376617"/>
                </a:lnTo>
                <a:lnTo>
                  <a:pt x="3280728" y="1376617"/>
                </a:lnTo>
                <a:cubicBezTo>
                  <a:pt x="3280728" y="1376617"/>
                  <a:pt x="2775459" y="1248156"/>
                  <a:pt x="2734882" y="642430"/>
                </a:cubicBezTo>
                <a:close/>
                <a:moveTo>
                  <a:pt x="1279970" y="2936812"/>
                </a:moveTo>
                <a:cubicBezTo>
                  <a:pt x="1294257" y="2900109"/>
                  <a:pt x="1305179" y="2860167"/>
                  <a:pt x="1360234" y="2830386"/>
                </a:cubicBezTo>
                <a:lnTo>
                  <a:pt x="1360234" y="2936812"/>
                </a:lnTo>
                <a:lnTo>
                  <a:pt x="1279970" y="2936812"/>
                </a:lnTo>
                <a:close/>
                <a:moveTo>
                  <a:pt x="1360234" y="2806065"/>
                </a:moveTo>
                <a:cubicBezTo>
                  <a:pt x="1396937" y="2779903"/>
                  <a:pt x="1415288" y="2757488"/>
                  <a:pt x="1451991" y="2739835"/>
                </a:cubicBezTo>
                <a:lnTo>
                  <a:pt x="1451991" y="2936748"/>
                </a:lnTo>
                <a:lnTo>
                  <a:pt x="1360234" y="2936748"/>
                </a:lnTo>
                <a:lnTo>
                  <a:pt x="1360234" y="2806002"/>
                </a:lnTo>
                <a:close/>
                <a:moveTo>
                  <a:pt x="1488694" y="2728976"/>
                </a:moveTo>
                <a:cubicBezTo>
                  <a:pt x="1507046" y="2716340"/>
                  <a:pt x="1525398" y="2707005"/>
                  <a:pt x="1580452" y="2701417"/>
                </a:cubicBezTo>
                <a:lnTo>
                  <a:pt x="1580452" y="2936748"/>
                </a:lnTo>
                <a:lnTo>
                  <a:pt x="1488694" y="2936748"/>
                </a:lnTo>
                <a:lnTo>
                  <a:pt x="1488694" y="2728976"/>
                </a:lnTo>
                <a:close/>
                <a:moveTo>
                  <a:pt x="1580452" y="2698115"/>
                </a:moveTo>
                <a:cubicBezTo>
                  <a:pt x="1598803" y="2696400"/>
                  <a:pt x="1611503" y="2695448"/>
                  <a:pt x="1626362" y="2695448"/>
                </a:cubicBezTo>
                <a:cubicBezTo>
                  <a:pt x="1641222" y="2695448"/>
                  <a:pt x="1672210" y="2696464"/>
                  <a:pt x="1672210" y="2698242"/>
                </a:cubicBezTo>
                <a:lnTo>
                  <a:pt x="1672210" y="2936812"/>
                </a:lnTo>
                <a:lnTo>
                  <a:pt x="1580452" y="2936812"/>
                </a:lnTo>
                <a:lnTo>
                  <a:pt x="1580452" y="2698179"/>
                </a:lnTo>
                <a:close/>
                <a:moveTo>
                  <a:pt x="1690561" y="2701544"/>
                </a:moveTo>
                <a:cubicBezTo>
                  <a:pt x="1727264" y="2707196"/>
                  <a:pt x="1745615" y="2716784"/>
                  <a:pt x="1782318" y="2729675"/>
                </a:cubicBezTo>
                <a:lnTo>
                  <a:pt x="1782318" y="2936748"/>
                </a:lnTo>
                <a:lnTo>
                  <a:pt x="1690561" y="2936748"/>
                </a:lnTo>
                <a:lnTo>
                  <a:pt x="1690561" y="2701544"/>
                </a:lnTo>
                <a:close/>
                <a:moveTo>
                  <a:pt x="1800670" y="2740914"/>
                </a:moveTo>
                <a:cubicBezTo>
                  <a:pt x="1837373" y="2758821"/>
                  <a:pt x="1874076" y="2781491"/>
                  <a:pt x="1892427" y="2807780"/>
                </a:cubicBezTo>
                <a:lnTo>
                  <a:pt x="1892427" y="2936685"/>
                </a:lnTo>
                <a:lnTo>
                  <a:pt x="1800670" y="2936685"/>
                </a:lnTo>
                <a:lnTo>
                  <a:pt x="1800670" y="2740850"/>
                </a:lnTo>
                <a:close/>
                <a:moveTo>
                  <a:pt x="1910779" y="2832354"/>
                </a:moveTo>
                <a:cubicBezTo>
                  <a:pt x="1929130" y="2861818"/>
                  <a:pt x="1952879" y="2900045"/>
                  <a:pt x="1967103" y="2936748"/>
                </a:cubicBezTo>
                <a:lnTo>
                  <a:pt x="1910779" y="2936748"/>
                </a:lnTo>
                <a:lnTo>
                  <a:pt x="1910779" y="2832354"/>
                </a:lnTo>
                <a:close/>
                <a:moveTo>
                  <a:pt x="1252982" y="3781108"/>
                </a:moveTo>
                <a:lnTo>
                  <a:pt x="1256030" y="3097657"/>
                </a:lnTo>
                <a:cubicBezTo>
                  <a:pt x="1254951" y="3086291"/>
                  <a:pt x="1254379" y="3080766"/>
                  <a:pt x="1254379" y="3069082"/>
                </a:cubicBezTo>
                <a:cubicBezTo>
                  <a:pt x="1254379" y="3033776"/>
                  <a:pt x="1259460" y="3010154"/>
                  <a:pt x="1268730" y="2973451"/>
                </a:cubicBezTo>
                <a:lnTo>
                  <a:pt x="1978534" y="2973451"/>
                </a:lnTo>
                <a:cubicBezTo>
                  <a:pt x="1985836" y="2991803"/>
                  <a:pt x="1990599" y="3028506"/>
                  <a:pt x="1992313" y="3046857"/>
                </a:cubicBezTo>
                <a:lnTo>
                  <a:pt x="1993138" y="3046857"/>
                </a:lnTo>
                <a:lnTo>
                  <a:pt x="1995298" y="3781044"/>
                </a:lnTo>
                <a:lnTo>
                  <a:pt x="1252982" y="3781044"/>
                </a:lnTo>
                <a:close/>
                <a:moveTo>
                  <a:pt x="2820099" y="1927225"/>
                </a:moveTo>
                <a:lnTo>
                  <a:pt x="2805875" y="2220913"/>
                </a:lnTo>
                <a:lnTo>
                  <a:pt x="2553209" y="2220913"/>
                </a:lnTo>
                <a:lnTo>
                  <a:pt x="2553209" y="1927225"/>
                </a:lnTo>
                <a:lnTo>
                  <a:pt x="2820099" y="1927225"/>
                </a:lnTo>
                <a:close/>
                <a:moveTo>
                  <a:pt x="1965834" y="568960"/>
                </a:moveTo>
                <a:lnTo>
                  <a:pt x="1892427" y="568960"/>
                </a:lnTo>
                <a:lnTo>
                  <a:pt x="1892427" y="495554"/>
                </a:lnTo>
                <a:lnTo>
                  <a:pt x="1965834" y="495554"/>
                </a:lnTo>
                <a:lnTo>
                  <a:pt x="1965834" y="568960"/>
                </a:lnTo>
                <a:close/>
                <a:moveTo>
                  <a:pt x="2020888" y="495554"/>
                </a:moveTo>
                <a:lnTo>
                  <a:pt x="2094294" y="495554"/>
                </a:lnTo>
                <a:lnTo>
                  <a:pt x="2094294" y="568960"/>
                </a:lnTo>
                <a:lnTo>
                  <a:pt x="2020888" y="568960"/>
                </a:lnTo>
                <a:lnTo>
                  <a:pt x="2020888" y="495554"/>
                </a:lnTo>
                <a:close/>
                <a:moveTo>
                  <a:pt x="1837310" y="568960"/>
                </a:moveTo>
                <a:lnTo>
                  <a:pt x="1745552" y="568960"/>
                </a:lnTo>
                <a:lnTo>
                  <a:pt x="1745552" y="495554"/>
                </a:lnTo>
                <a:lnTo>
                  <a:pt x="1837310" y="495554"/>
                </a:lnTo>
                <a:lnTo>
                  <a:pt x="1837310" y="568960"/>
                </a:lnTo>
                <a:close/>
                <a:moveTo>
                  <a:pt x="1690498" y="568960"/>
                </a:moveTo>
                <a:lnTo>
                  <a:pt x="1617091" y="568960"/>
                </a:lnTo>
                <a:lnTo>
                  <a:pt x="1617091" y="495554"/>
                </a:lnTo>
                <a:lnTo>
                  <a:pt x="1690498" y="495554"/>
                </a:lnTo>
                <a:lnTo>
                  <a:pt x="1690498" y="568960"/>
                </a:lnTo>
                <a:close/>
                <a:moveTo>
                  <a:pt x="1580388" y="568960"/>
                </a:moveTo>
                <a:lnTo>
                  <a:pt x="1488631" y="568960"/>
                </a:lnTo>
                <a:lnTo>
                  <a:pt x="1488631" y="495554"/>
                </a:lnTo>
                <a:lnTo>
                  <a:pt x="1580388" y="495554"/>
                </a:lnTo>
                <a:lnTo>
                  <a:pt x="1580388" y="568960"/>
                </a:lnTo>
                <a:close/>
                <a:moveTo>
                  <a:pt x="1433576" y="568960"/>
                </a:moveTo>
                <a:lnTo>
                  <a:pt x="1360171" y="568960"/>
                </a:lnTo>
                <a:lnTo>
                  <a:pt x="1360171" y="495554"/>
                </a:lnTo>
                <a:lnTo>
                  <a:pt x="1433576" y="495554"/>
                </a:lnTo>
                <a:lnTo>
                  <a:pt x="1433576" y="568960"/>
                </a:lnTo>
                <a:close/>
                <a:moveTo>
                  <a:pt x="1305116" y="568960"/>
                </a:moveTo>
                <a:lnTo>
                  <a:pt x="1213359" y="568960"/>
                </a:lnTo>
                <a:lnTo>
                  <a:pt x="1213359" y="495554"/>
                </a:lnTo>
                <a:lnTo>
                  <a:pt x="1305116" y="495554"/>
                </a:lnTo>
                <a:lnTo>
                  <a:pt x="1305116" y="568960"/>
                </a:lnTo>
                <a:close/>
                <a:moveTo>
                  <a:pt x="1158304" y="1927225"/>
                </a:moveTo>
                <a:lnTo>
                  <a:pt x="1415288" y="1927225"/>
                </a:lnTo>
                <a:lnTo>
                  <a:pt x="1415288" y="2220913"/>
                </a:lnTo>
                <a:lnTo>
                  <a:pt x="1158304" y="2220913"/>
                </a:lnTo>
                <a:lnTo>
                  <a:pt x="1158304" y="1927225"/>
                </a:lnTo>
                <a:close/>
                <a:moveTo>
                  <a:pt x="1507046" y="1927225"/>
                </a:moveTo>
                <a:lnTo>
                  <a:pt x="1782382" y="1927225"/>
                </a:lnTo>
                <a:lnTo>
                  <a:pt x="1782382" y="2220913"/>
                </a:lnTo>
                <a:lnTo>
                  <a:pt x="1507046" y="2220913"/>
                </a:lnTo>
                <a:lnTo>
                  <a:pt x="1507046" y="1927225"/>
                </a:lnTo>
                <a:close/>
                <a:moveTo>
                  <a:pt x="1874139" y="1927225"/>
                </a:moveTo>
                <a:lnTo>
                  <a:pt x="2131124" y="1927225"/>
                </a:lnTo>
                <a:lnTo>
                  <a:pt x="2131124" y="2220913"/>
                </a:lnTo>
                <a:lnTo>
                  <a:pt x="1874139" y="2220913"/>
                </a:lnTo>
                <a:lnTo>
                  <a:pt x="1874139" y="1927225"/>
                </a:lnTo>
                <a:close/>
                <a:moveTo>
                  <a:pt x="2204530" y="1927225"/>
                </a:moveTo>
                <a:lnTo>
                  <a:pt x="2498217" y="1927225"/>
                </a:lnTo>
                <a:lnTo>
                  <a:pt x="2498217" y="2220913"/>
                </a:lnTo>
                <a:lnTo>
                  <a:pt x="2204530" y="2220913"/>
                </a:lnTo>
                <a:lnTo>
                  <a:pt x="2204530" y="1927225"/>
                </a:lnTo>
                <a:close/>
                <a:moveTo>
                  <a:pt x="2204530" y="568960"/>
                </a:moveTo>
                <a:lnTo>
                  <a:pt x="2149475" y="568960"/>
                </a:lnTo>
                <a:lnTo>
                  <a:pt x="2149475" y="495554"/>
                </a:lnTo>
                <a:lnTo>
                  <a:pt x="2204530" y="495554"/>
                </a:lnTo>
                <a:lnTo>
                  <a:pt x="2204530" y="568960"/>
                </a:lnTo>
                <a:close/>
                <a:moveTo>
                  <a:pt x="1084898" y="495554"/>
                </a:moveTo>
                <a:lnTo>
                  <a:pt x="1158304" y="495554"/>
                </a:lnTo>
                <a:lnTo>
                  <a:pt x="1158304" y="568960"/>
                </a:lnTo>
                <a:lnTo>
                  <a:pt x="1084898" y="568960"/>
                </a:lnTo>
                <a:lnTo>
                  <a:pt x="1084898" y="495554"/>
                </a:lnTo>
                <a:close/>
                <a:moveTo>
                  <a:pt x="1084898" y="1927225"/>
                </a:moveTo>
                <a:lnTo>
                  <a:pt x="1084898" y="2220913"/>
                </a:lnTo>
                <a:lnTo>
                  <a:pt x="791211" y="2220913"/>
                </a:lnTo>
                <a:lnTo>
                  <a:pt x="791211" y="1927225"/>
                </a:lnTo>
                <a:lnTo>
                  <a:pt x="1084898" y="1927225"/>
                </a:lnTo>
                <a:close/>
                <a:moveTo>
                  <a:pt x="736156" y="1927225"/>
                </a:moveTo>
                <a:lnTo>
                  <a:pt x="736156" y="2220913"/>
                </a:lnTo>
                <a:lnTo>
                  <a:pt x="467741" y="2220913"/>
                </a:lnTo>
                <a:lnTo>
                  <a:pt x="453517" y="1927225"/>
                </a:lnTo>
                <a:lnTo>
                  <a:pt x="736092" y="1927225"/>
                </a:ln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1"/>
            <a:ext cx="5732362" cy="2357792"/>
          </a:xfrm>
        </p:spPr>
        <p:txBody>
          <a:bodyPr>
            <a:noAutofit/>
          </a:bodyPr>
          <a:lstStyle>
            <a:lvl1pPr marL="0" indent="0">
              <a:lnSpc>
                <a:spcPct val="15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5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5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5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Freeform 17">
            <a:extLst>
              <a:ext uri="{FF2B5EF4-FFF2-40B4-BE49-F238E27FC236}">
                <a16:creationId xmlns:a16="http://schemas.microsoft.com/office/drawing/2014/main" id="{367D8053-37C8-F304-EFE9-77D6AE1BABB6}"/>
              </a:ext>
            </a:extLst>
          </p:cNvPr>
          <p:cNvSpPr/>
          <p:nvPr/>
        </p:nvSpPr>
        <p:spPr>
          <a:xfrm>
            <a:off x="-64" y="5906241"/>
            <a:ext cx="12192064" cy="950807"/>
          </a:xfrm>
          <a:custGeom>
            <a:avLst/>
            <a:gdLst>
              <a:gd name="connsiteX0" fmla="*/ 64 w 12192064"/>
              <a:gd name="connsiteY0" fmla="*/ 950807 h 950807"/>
              <a:gd name="connsiteX1" fmla="*/ 12192065 w 12192064"/>
              <a:gd name="connsiteY1" fmla="*/ 950807 h 950807"/>
              <a:gd name="connsiteX2" fmla="*/ 12192065 w 12192064"/>
              <a:gd name="connsiteY2" fmla="*/ 185572 h 950807"/>
              <a:gd name="connsiteX3" fmla="*/ 11883708 w 12192064"/>
              <a:gd name="connsiteY3" fmla="*/ 186461 h 950807"/>
              <a:gd name="connsiteX4" fmla="*/ 10968293 w 12192064"/>
              <a:gd name="connsiteY4" fmla="*/ 186461 h 950807"/>
              <a:gd name="connsiteX5" fmla="*/ 10313163 w 12192064"/>
              <a:gd name="connsiteY5" fmla="*/ 372963 h 950807"/>
              <a:gd name="connsiteX6" fmla="*/ 10212134 w 12192064"/>
              <a:gd name="connsiteY6" fmla="*/ 372963 h 950807"/>
              <a:gd name="connsiteX7" fmla="*/ 9846057 w 12192064"/>
              <a:gd name="connsiteY7" fmla="*/ 244588 h 950807"/>
              <a:gd name="connsiteX8" fmla="*/ 9339581 w 12192064"/>
              <a:gd name="connsiteY8" fmla="*/ 194012 h 950807"/>
              <a:gd name="connsiteX9" fmla="*/ 8494650 w 12192064"/>
              <a:gd name="connsiteY9" fmla="*/ 189507 h 950807"/>
              <a:gd name="connsiteX10" fmla="*/ 6148642 w 12192064"/>
              <a:gd name="connsiteY10" fmla="*/ 189507 h 950807"/>
              <a:gd name="connsiteX11" fmla="*/ 5592319 w 12192064"/>
              <a:gd name="connsiteY11" fmla="*/ 189507 h 950807"/>
              <a:gd name="connsiteX12" fmla="*/ 5013707 w 12192064"/>
              <a:gd name="connsiteY12" fmla="*/ 189507 h 950807"/>
              <a:gd name="connsiteX13" fmla="*/ 3883978 w 12192064"/>
              <a:gd name="connsiteY13" fmla="*/ 97811 h 950807"/>
              <a:gd name="connsiteX14" fmla="*/ 3140012 w 12192064"/>
              <a:gd name="connsiteY14" fmla="*/ 97811 h 950807"/>
              <a:gd name="connsiteX15" fmla="*/ 2882837 w 12192064"/>
              <a:gd name="connsiteY15" fmla="*/ 97811 h 950807"/>
              <a:gd name="connsiteX16" fmla="*/ 2477707 w 12192064"/>
              <a:gd name="connsiteY16" fmla="*/ 97811 h 950807"/>
              <a:gd name="connsiteX17" fmla="*/ 2267522 w 12192064"/>
              <a:gd name="connsiteY17" fmla="*/ 97811 h 950807"/>
              <a:gd name="connsiteX18" fmla="*/ 1913700 w 12192064"/>
              <a:gd name="connsiteY18" fmla="*/ 61132 h 950807"/>
              <a:gd name="connsiteX19" fmla="*/ 1551115 w 12192064"/>
              <a:gd name="connsiteY19" fmla="*/ 49392 h 950807"/>
              <a:gd name="connsiteX20" fmla="*/ 1413320 w 12192064"/>
              <a:gd name="connsiteY20" fmla="*/ 49392 h 950807"/>
              <a:gd name="connsiteX21" fmla="*/ 1193356 w 12192064"/>
              <a:gd name="connsiteY21" fmla="*/ 49392 h 950807"/>
              <a:gd name="connsiteX22" fmla="*/ 898906 w 12192064"/>
              <a:gd name="connsiteY22" fmla="*/ 49392 h 950807"/>
              <a:gd name="connsiteX23" fmla="*/ 705930 w 12192064"/>
              <a:gd name="connsiteY23" fmla="*/ 48885 h 950807"/>
              <a:gd name="connsiteX24" fmla="*/ 448501 w 12192064"/>
              <a:gd name="connsiteY24" fmla="*/ 97811 h 950807"/>
              <a:gd name="connsiteX25" fmla="*/ 255143 w 12192064"/>
              <a:gd name="connsiteY25" fmla="*/ 24454 h 950807"/>
              <a:gd name="connsiteX26" fmla="*/ 0 w 12192064"/>
              <a:gd name="connsiteY26" fmla="*/ 8462 h 950807"/>
              <a:gd name="connsiteX27" fmla="*/ 0 w 12192064"/>
              <a:gd name="connsiteY27" fmla="*/ 950807 h 95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64" h="950807">
                <a:moveTo>
                  <a:pt x="64" y="950807"/>
                </a:moveTo>
                <a:lnTo>
                  <a:pt x="12192065" y="950807"/>
                </a:lnTo>
                <a:lnTo>
                  <a:pt x="12192065" y="185572"/>
                </a:lnTo>
                <a:cubicBezTo>
                  <a:pt x="12142725" y="185445"/>
                  <a:pt x="12060493" y="188936"/>
                  <a:pt x="11883708" y="186461"/>
                </a:cubicBezTo>
                <a:cubicBezTo>
                  <a:pt x="11663300" y="183415"/>
                  <a:pt x="11066273" y="189507"/>
                  <a:pt x="10968293" y="186461"/>
                </a:cubicBezTo>
                <a:cubicBezTo>
                  <a:pt x="10870312" y="183415"/>
                  <a:pt x="10313163" y="372963"/>
                  <a:pt x="10313163" y="372963"/>
                </a:cubicBezTo>
                <a:lnTo>
                  <a:pt x="10212134" y="372963"/>
                </a:lnTo>
                <a:cubicBezTo>
                  <a:pt x="10111106" y="372963"/>
                  <a:pt x="10046844" y="299606"/>
                  <a:pt x="9846057" y="244588"/>
                </a:cubicBezTo>
                <a:cubicBezTo>
                  <a:pt x="9645270" y="189570"/>
                  <a:pt x="9679433" y="217047"/>
                  <a:pt x="9339581" y="194012"/>
                </a:cubicBezTo>
                <a:cubicBezTo>
                  <a:pt x="8999729" y="170977"/>
                  <a:pt x="8522146" y="217047"/>
                  <a:pt x="8494650" y="189507"/>
                </a:cubicBezTo>
                <a:cubicBezTo>
                  <a:pt x="8467091" y="161966"/>
                  <a:pt x="6308726" y="207846"/>
                  <a:pt x="6148642" y="189507"/>
                </a:cubicBezTo>
                <a:cubicBezTo>
                  <a:pt x="5988559" y="171167"/>
                  <a:pt x="5592319" y="189507"/>
                  <a:pt x="5592319" y="189507"/>
                </a:cubicBezTo>
                <a:lnTo>
                  <a:pt x="5013707" y="189507"/>
                </a:lnTo>
                <a:cubicBezTo>
                  <a:pt x="4802442" y="189507"/>
                  <a:pt x="4141153" y="152828"/>
                  <a:pt x="3883978" y="97811"/>
                </a:cubicBezTo>
                <a:cubicBezTo>
                  <a:pt x="3626803" y="42793"/>
                  <a:pt x="3140012" y="97811"/>
                  <a:pt x="3140012" y="97811"/>
                </a:cubicBezTo>
                <a:cubicBezTo>
                  <a:pt x="3140012" y="97811"/>
                  <a:pt x="2993962" y="61132"/>
                  <a:pt x="2882837" y="97811"/>
                </a:cubicBezTo>
                <a:cubicBezTo>
                  <a:pt x="2771712" y="134489"/>
                  <a:pt x="2634869" y="79471"/>
                  <a:pt x="2477707" y="97811"/>
                </a:cubicBezTo>
                <a:cubicBezTo>
                  <a:pt x="2320544" y="116150"/>
                  <a:pt x="2377694" y="79471"/>
                  <a:pt x="2267522" y="97811"/>
                </a:cubicBezTo>
                <a:cubicBezTo>
                  <a:pt x="2157286" y="116150"/>
                  <a:pt x="1913700" y="61132"/>
                  <a:pt x="1913700" y="61132"/>
                </a:cubicBezTo>
                <a:lnTo>
                  <a:pt x="1551115" y="49392"/>
                </a:lnTo>
                <a:cubicBezTo>
                  <a:pt x="1551115" y="49392"/>
                  <a:pt x="1495997" y="51994"/>
                  <a:pt x="1413320" y="49392"/>
                </a:cubicBezTo>
                <a:cubicBezTo>
                  <a:pt x="1330643" y="46791"/>
                  <a:pt x="1238758" y="51994"/>
                  <a:pt x="1193356" y="49392"/>
                </a:cubicBezTo>
                <a:cubicBezTo>
                  <a:pt x="1147953" y="46791"/>
                  <a:pt x="1009079" y="51994"/>
                  <a:pt x="898906" y="49392"/>
                </a:cubicBezTo>
                <a:cubicBezTo>
                  <a:pt x="788670" y="46791"/>
                  <a:pt x="770192" y="51994"/>
                  <a:pt x="705930" y="48885"/>
                </a:cubicBezTo>
                <a:cubicBezTo>
                  <a:pt x="641604" y="45839"/>
                  <a:pt x="549529" y="106948"/>
                  <a:pt x="448501" y="97811"/>
                </a:cubicBezTo>
                <a:cubicBezTo>
                  <a:pt x="347472" y="88609"/>
                  <a:pt x="319469" y="79471"/>
                  <a:pt x="255143" y="24454"/>
                </a:cubicBezTo>
                <a:cubicBezTo>
                  <a:pt x="216726" y="-8417"/>
                  <a:pt x="93218" y="-2008"/>
                  <a:pt x="0" y="8462"/>
                </a:cubicBezTo>
                <a:lnTo>
                  <a:pt x="0" y="950807"/>
                </a:lnTo>
                <a:close/>
              </a:path>
            </a:pathLst>
          </a:custGeom>
          <a:solidFill>
            <a:srgbClr val="B0E0F7"/>
          </a:solidFill>
          <a:ln w="0" cap="flat">
            <a:no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5AE5BC6A-53DB-58DB-4CB7-9A58F6F97316}"/>
              </a:ext>
            </a:extLst>
          </p:cNvPr>
          <p:cNvSpPr/>
          <p:nvPr/>
        </p:nvSpPr>
        <p:spPr>
          <a:xfrm>
            <a:off x="5150547" y="3691468"/>
            <a:ext cx="1882648" cy="2455997"/>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882648" h="2455997">
                <a:moveTo>
                  <a:pt x="1786573" y="2388987"/>
                </a:moveTo>
                <a:lnTo>
                  <a:pt x="1746377" y="2388987"/>
                </a:lnTo>
                <a:lnTo>
                  <a:pt x="1746377" y="2272098"/>
                </a:lnTo>
                <a:cubicBezTo>
                  <a:pt x="1625727" y="2272098"/>
                  <a:pt x="1621092" y="2067384"/>
                  <a:pt x="1621092"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cubicBezTo>
                  <a:pt x="1806321" y="323634"/>
                  <a:pt x="1777492" y="328774"/>
                  <a:pt x="1732534" y="336642"/>
                </a:cubicBez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cubicBezTo>
                  <a:pt x="106426" y="328837"/>
                  <a:pt x="80010" y="323697"/>
                  <a:pt x="80010" y="323697"/>
                </a:cubicBez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67145" y="2067447"/>
                </a:lnTo>
                <a:cubicBezTo>
                  <a:pt x="26714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75793" y="2067447"/>
                  <a:pt x="375793"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03617" y="2067447"/>
                </a:lnTo>
                <a:cubicBezTo>
                  <a:pt x="1503617" y="2067447"/>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close/>
              </a:path>
            </a:pathLst>
          </a:custGeom>
          <a:solidFill>
            <a:srgbClr val="B0E0F7"/>
          </a:solidFill>
          <a:ln w="0" cap="flat">
            <a:noFill/>
            <a:prstDash val="solid"/>
            <a:miter/>
          </a:ln>
        </p:spPr>
        <p:txBody>
          <a:bodyPr rtlCol="0" anchor="ctr"/>
          <a:lstStyle/>
          <a:p>
            <a:endParaRPr lang="en-GB"/>
          </a:p>
        </p:txBody>
      </p:sp>
      <p:pic>
        <p:nvPicPr>
          <p:cNvPr id="24" name="Graphic 23">
            <a:extLst>
              <a:ext uri="{FF2B5EF4-FFF2-40B4-BE49-F238E27FC236}">
                <a16:creationId xmlns:a16="http://schemas.microsoft.com/office/drawing/2014/main" id="{CE5CABEC-1D33-576E-B22B-EE7EF7D7EBF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197123" y="6092825"/>
            <a:ext cx="1700209" cy="400050"/>
          </a:xfrm>
          <a:prstGeom prst="rect">
            <a:avLst/>
          </a:prstGeom>
        </p:spPr>
      </p:pic>
    </p:spTree>
    <p:extLst>
      <p:ext uri="{BB962C8B-B14F-4D97-AF65-F5344CB8AC3E}">
        <p14:creationId xmlns:p14="http://schemas.microsoft.com/office/powerpoint/2010/main" val="367771103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anim calcmode="lin" valueType="num">
                                      <p:cBhvr additive="base">
                                        <p:cTn id="13"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 calcmode="lin" valueType="num">
                                      <p:cBhvr additive="base">
                                        <p:cTn id="17"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xEl>
                                              <p:pRg st="2" end="2"/>
                                            </p:txEl>
                                          </p:spTgt>
                                        </p:tgtEl>
                                        <p:attrNameLst>
                                          <p:attrName>style.visibility</p:attrName>
                                        </p:attrNameLst>
                                      </p:cBhvr>
                                      <p:to>
                                        <p:strVal val="visible"/>
                                      </p:to>
                                    </p:set>
                                    <p:anim calcmode="lin" valueType="num">
                                      <p:cBhvr additive="base">
                                        <p:cTn id="21"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7">
                                            <p:txEl>
                                              <p:pRg st="3" end="3"/>
                                            </p:txEl>
                                          </p:spTgt>
                                        </p:tgtEl>
                                        <p:attrNameLst>
                                          <p:attrName>style.visibility</p:attrName>
                                        </p:attrNameLst>
                                      </p:cBhvr>
                                      <p:to>
                                        <p:strVal val="visible"/>
                                      </p:to>
                                    </p:set>
                                    <p:anim calcmode="lin" valueType="num">
                                      <p:cBhvr additive="base">
                                        <p:cTn id="25" dur="500" fill="hold"/>
                                        <p:tgtEl>
                                          <p:spTgt spid="1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
                                            <p:txEl>
                                              <p:pRg st="4" end="4"/>
                                            </p:txEl>
                                          </p:spTgt>
                                        </p:tgtEl>
                                        <p:attrNameLst>
                                          <p:attrName>style.visibility</p:attrName>
                                        </p:attrNameLst>
                                      </p:cBhvr>
                                      <p:to>
                                        <p:strVal val="visible"/>
                                      </p:to>
                                    </p:set>
                                    <p:anim calcmode="lin" valueType="num">
                                      <p:cBhvr additive="base">
                                        <p:cTn id="29" dur="500" fill="hold"/>
                                        <p:tgtEl>
                                          <p:spTgt spid="17">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8_Two Content">
    <p:bg>
      <p:bgPr>
        <a:solidFill>
          <a:srgbClr val="398FFC"/>
        </a:solidFill>
        <a:effectLst/>
      </p:bgPr>
    </p:bg>
    <p:spTree>
      <p:nvGrpSpPr>
        <p:cNvPr id="1" name=""/>
        <p:cNvGrpSpPr/>
        <p:nvPr/>
      </p:nvGrpSpPr>
      <p:grpSpPr>
        <a:xfrm>
          <a:off x="0" y="0"/>
          <a:ext cx="0" cy="0"/>
          <a:chOff x="0" y="0"/>
          <a:chExt cx="0" cy="0"/>
        </a:xfrm>
      </p:grpSpPr>
      <p:sp>
        <p:nvSpPr>
          <p:cNvPr id="3" name="Graphic 7">
            <a:extLst>
              <a:ext uri="{FF2B5EF4-FFF2-40B4-BE49-F238E27FC236}">
                <a16:creationId xmlns:a16="http://schemas.microsoft.com/office/drawing/2014/main" id="{29BA7FA4-C9B6-51D9-15B1-17F95F4F89ED}"/>
              </a:ext>
            </a:extLst>
          </p:cNvPr>
          <p:cNvSpPr/>
          <p:nvPr/>
        </p:nvSpPr>
        <p:spPr>
          <a:xfrm>
            <a:off x="5691554" y="454769"/>
            <a:ext cx="5641276" cy="5728841"/>
          </a:xfrm>
          <a:custGeom>
            <a:avLst/>
            <a:gdLst>
              <a:gd name="connsiteX0" fmla="*/ 5175980 w 5641276"/>
              <a:gd name="connsiteY0" fmla="*/ 2582127 h 5728841"/>
              <a:gd name="connsiteX1" fmla="*/ 5641277 w 5641276"/>
              <a:gd name="connsiteY1" fmla="*/ 505027 h 5728841"/>
              <a:gd name="connsiteX2" fmla="*/ 4305110 w 5641276"/>
              <a:gd name="connsiteY2" fmla="*/ 1248106 h 5728841"/>
              <a:gd name="connsiteX3" fmla="*/ 2527935 w 5641276"/>
              <a:gd name="connsiteY3" fmla="*/ 743269 h 5728841"/>
              <a:gd name="connsiteX4" fmla="*/ 2269141 w 5641276"/>
              <a:gd name="connsiteY4" fmla="*/ 288478 h 5728841"/>
              <a:gd name="connsiteX5" fmla="*/ 286703 w 5641276"/>
              <a:gd name="connsiteY5" fmla="*/ 0 h 5728841"/>
              <a:gd name="connsiteX6" fmla="*/ 1030224 w 5641276"/>
              <a:gd name="connsiteY6" fmla="*/ 1333926 h 5728841"/>
              <a:gd name="connsiteX7" fmla="*/ 523780 w 5641276"/>
              <a:gd name="connsiteY7" fmla="*/ 3108847 h 5728841"/>
              <a:gd name="connsiteX8" fmla="*/ 390335 w 5641276"/>
              <a:gd name="connsiteY8" fmla="*/ 3188388 h 5728841"/>
              <a:gd name="connsiteX9" fmla="*/ 0 w 5641276"/>
              <a:gd name="connsiteY9" fmla="*/ 5223910 h 5728841"/>
              <a:gd name="connsiteX10" fmla="*/ 1336167 w 5641276"/>
              <a:gd name="connsiteY10" fmla="*/ 4480831 h 5728841"/>
              <a:gd name="connsiteX11" fmla="*/ 3113341 w 5641276"/>
              <a:gd name="connsiteY11" fmla="*/ 4985668 h 5728841"/>
              <a:gd name="connsiteX12" fmla="*/ 3274600 w 5641276"/>
              <a:gd name="connsiteY12" fmla="*/ 5265298 h 5728841"/>
              <a:gd name="connsiteX13" fmla="*/ 5354384 w 5641276"/>
              <a:gd name="connsiteY13" fmla="*/ 5728842 h 5728841"/>
              <a:gd name="connsiteX14" fmla="*/ 4610957 w 5641276"/>
              <a:gd name="connsiteY14" fmla="*/ 4394916 h 5728841"/>
              <a:gd name="connsiteX15" fmla="*/ 5117402 w 5641276"/>
              <a:gd name="connsiteY15" fmla="*/ 2619995 h 5728841"/>
              <a:gd name="connsiteX16" fmla="*/ 5175885 w 5641276"/>
              <a:gd name="connsiteY16" fmla="*/ 2582032 h 5728841"/>
              <a:gd name="connsiteX17" fmla="*/ 3209354 w 5641276"/>
              <a:gd name="connsiteY17" fmla="*/ 3561830 h 5728841"/>
              <a:gd name="connsiteX18" fmla="*/ 2122170 w 5641276"/>
              <a:gd name="connsiteY18" fmla="*/ 3252991 h 5728841"/>
              <a:gd name="connsiteX19" fmla="*/ 2431923 w 5641276"/>
              <a:gd name="connsiteY19" fmla="*/ 2167202 h 5728841"/>
              <a:gd name="connsiteX20" fmla="*/ 3519202 w 5641276"/>
              <a:gd name="connsiteY20" fmla="*/ 2476041 h 5728841"/>
              <a:gd name="connsiteX21" fmla="*/ 3209354 w 5641276"/>
              <a:gd name="connsiteY21" fmla="*/ 3561830 h 5728841"/>
              <a:gd name="connsiteX22" fmla="*/ 3209354 w 5641276"/>
              <a:gd name="connsiteY22" fmla="*/ 3561830 h 572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41276" h="5728841">
                <a:moveTo>
                  <a:pt x="5175980" y="2582127"/>
                </a:moveTo>
                <a:lnTo>
                  <a:pt x="5641277" y="505027"/>
                </a:lnTo>
                <a:lnTo>
                  <a:pt x="4305110" y="1248106"/>
                </a:lnTo>
                <a:cubicBezTo>
                  <a:pt x="3674364" y="1598808"/>
                  <a:pt x="2878931" y="1373031"/>
                  <a:pt x="2527935" y="743269"/>
                </a:cubicBezTo>
                <a:lnTo>
                  <a:pt x="2269141" y="288478"/>
                </a:lnTo>
                <a:lnTo>
                  <a:pt x="286703" y="0"/>
                </a:lnTo>
                <a:lnTo>
                  <a:pt x="1030224" y="1333926"/>
                </a:lnTo>
                <a:cubicBezTo>
                  <a:pt x="1381220" y="1963593"/>
                  <a:pt x="1154621" y="2757859"/>
                  <a:pt x="523780" y="3108847"/>
                </a:cubicBezTo>
                <a:lnTo>
                  <a:pt x="390335" y="3188388"/>
                </a:lnTo>
                <a:lnTo>
                  <a:pt x="0" y="5223910"/>
                </a:lnTo>
                <a:lnTo>
                  <a:pt x="1336167" y="4480831"/>
                </a:lnTo>
                <a:cubicBezTo>
                  <a:pt x="1966913" y="4129938"/>
                  <a:pt x="2762250" y="4355811"/>
                  <a:pt x="3113341" y="4985668"/>
                </a:cubicBezTo>
                <a:lnTo>
                  <a:pt x="3274600" y="5265298"/>
                </a:lnTo>
                <a:lnTo>
                  <a:pt x="5354384" y="5728842"/>
                </a:lnTo>
                <a:lnTo>
                  <a:pt x="4610957" y="4394916"/>
                </a:lnTo>
                <a:cubicBezTo>
                  <a:pt x="4259961" y="3765249"/>
                  <a:pt x="4486561" y="2970983"/>
                  <a:pt x="5117402" y="2619995"/>
                </a:cubicBezTo>
                <a:lnTo>
                  <a:pt x="5175885" y="2582032"/>
                </a:lnTo>
                <a:close/>
                <a:moveTo>
                  <a:pt x="3209354" y="3561830"/>
                </a:moveTo>
                <a:cubicBezTo>
                  <a:pt x="2823496" y="3776476"/>
                  <a:pt x="2336864" y="3638041"/>
                  <a:pt x="2122170" y="3252991"/>
                </a:cubicBezTo>
                <a:cubicBezTo>
                  <a:pt x="1907477" y="2867751"/>
                  <a:pt x="2046161" y="2381753"/>
                  <a:pt x="2431923" y="2167202"/>
                </a:cubicBezTo>
                <a:cubicBezTo>
                  <a:pt x="2817781" y="1952556"/>
                  <a:pt x="3304508" y="2090896"/>
                  <a:pt x="3519202" y="2476041"/>
                </a:cubicBezTo>
                <a:cubicBezTo>
                  <a:pt x="3733895" y="2861091"/>
                  <a:pt x="3595116" y="3347184"/>
                  <a:pt x="3209354" y="3561830"/>
                </a:cubicBezTo>
                <a:lnTo>
                  <a:pt x="3209354" y="3561830"/>
                </a:lnTo>
                <a:close/>
              </a:path>
            </a:pathLst>
          </a:custGeom>
          <a:solidFill>
            <a:srgbClr val="D4EDFC">
              <a:alpha val="7212"/>
            </a:srgbClr>
          </a:solidFill>
          <a:ln w="0" cap="flat">
            <a:noFill/>
            <a:prstDash val="solid"/>
            <a:miter/>
          </a:ln>
        </p:spPr>
        <p:txBody>
          <a:bodyPr rtlCol="0" anchor="ctr"/>
          <a:lstStyle/>
          <a:p>
            <a:endParaRPr lang="en-GB"/>
          </a:p>
        </p:txBody>
      </p:sp>
      <p:sp>
        <p:nvSpPr>
          <p:cNvPr id="10" name="Freeform 9">
            <a:extLst>
              <a:ext uri="{FF2B5EF4-FFF2-40B4-BE49-F238E27FC236}">
                <a16:creationId xmlns:a16="http://schemas.microsoft.com/office/drawing/2014/main" id="{549C3795-34E7-6A9C-8DCB-2CEC5B412302}"/>
              </a:ext>
            </a:extLst>
          </p:cNvPr>
          <p:cNvSpPr/>
          <p:nvPr/>
        </p:nvSpPr>
        <p:spPr>
          <a:xfrm>
            <a:off x="-63" y="5026929"/>
            <a:ext cx="12192063" cy="1831071"/>
          </a:xfrm>
          <a:custGeom>
            <a:avLst/>
            <a:gdLst>
              <a:gd name="connsiteX0" fmla="*/ 10395075 w 12192063"/>
              <a:gd name="connsiteY0" fmla="*/ 1317 h 1831071"/>
              <a:gd name="connsiteX1" fmla="*/ 10821289 w 12192063"/>
              <a:gd name="connsiteY1" fmla="*/ 117474 h 1831071"/>
              <a:gd name="connsiteX2" fmla="*/ 11380343 w 12192063"/>
              <a:gd name="connsiteY2" fmla="*/ 117474 h 1831071"/>
              <a:gd name="connsiteX3" fmla="*/ 11380343 w 12192063"/>
              <a:gd name="connsiteY3" fmla="*/ 120268 h 1831071"/>
              <a:gd name="connsiteX4" fmla="*/ 11985625 w 12192063"/>
              <a:gd name="connsiteY4" fmla="*/ 24256 h 1831071"/>
              <a:gd name="connsiteX5" fmla="*/ 12192063 w 12192063"/>
              <a:gd name="connsiteY5" fmla="*/ 105409 h 1831071"/>
              <a:gd name="connsiteX6" fmla="*/ 12192063 w 12192063"/>
              <a:gd name="connsiteY6" fmla="*/ 1831071 h 1831071"/>
              <a:gd name="connsiteX7" fmla="*/ 0 w 12192063"/>
              <a:gd name="connsiteY7" fmla="*/ 1831071 h 1831071"/>
              <a:gd name="connsiteX8" fmla="*/ 0 w 12192063"/>
              <a:gd name="connsiteY8" fmla="*/ 447102 h 1831071"/>
              <a:gd name="connsiteX9" fmla="*/ 628714 w 12192063"/>
              <a:gd name="connsiteY9" fmla="*/ 442340 h 1831071"/>
              <a:gd name="connsiteX10" fmla="*/ 816356 w 12192063"/>
              <a:gd name="connsiteY10" fmla="*/ 276986 h 1831071"/>
              <a:gd name="connsiteX11" fmla="*/ 1193419 w 12192063"/>
              <a:gd name="connsiteY11" fmla="*/ 368870 h 1831071"/>
              <a:gd name="connsiteX12" fmla="*/ 1679702 w 12192063"/>
              <a:gd name="connsiteY12" fmla="*/ 564514 h 1831071"/>
              <a:gd name="connsiteX13" fmla="*/ 1991995 w 12192063"/>
              <a:gd name="connsiteY13" fmla="*/ 556259 h 1831071"/>
              <a:gd name="connsiteX14" fmla="*/ 2184527 w 12192063"/>
              <a:gd name="connsiteY14" fmla="*/ 390588 h 1831071"/>
              <a:gd name="connsiteX15" fmla="*/ 2426589 w 12192063"/>
              <a:gd name="connsiteY15" fmla="*/ 390588 h 1831071"/>
              <a:gd name="connsiteX16" fmla="*/ 2710942 w 12192063"/>
              <a:gd name="connsiteY16" fmla="*/ 613092 h 1831071"/>
              <a:gd name="connsiteX17" fmla="*/ 2996057 w 12192063"/>
              <a:gd name="connsiteY17" fmla="*/ 613092 h 1831071"/>
              <a:gd name="connsiteX18" fmla="*/ 3345053 w 12192063"/>
              <a:gd name="connsiteY18" fmla="*/ 759904 h 1831071"/>
              <a:gd name="connsiteX19" fmla="*/ 3914521 w 12192063"/>
              <a:gd name="connsiteY19" fmla="*/ 759904 h 1831071"/>
              <a:gd name="connsiteX20" fmla="*/ 4961574 w 12192063"/>
              <a:gd name="connsiteY20" fmla="*/ 759904 h 1831071"/>
              <a:gd name="connsiteX21" fmla="*/ 5728844 w 12192063"/>
              <a:gd name="connsiteY21" fmla="*/ 429513 h 1831071"/>
              <a:gd name="connsiteX22" fmla="*/ 6592444 w 12192063"/>
              <a:gd name="connsiteY22" fmla="*/ 131634 h 1831071"/>
              <a:gd name="connsiteX23" fmla="*/ 7376606 w 12192063"/>
              <a:gd name="connsiteY23" fmla="*/ 117474 h 1831071"/>
              <a:gd name="connsiteX24" fmla="*/ 8088058 w 12192063"/>
              <a:gd name="connsiteY24" fmla="*/ 117474 h 1831071"/>
              <a:gd name="connsiteX25" fmla="*/ 8157782 w 12192063"/>
              <a:gd name="connsiteY25" fmla="*/ 117474 h 1831071"/>
              <a:gd name="connsiteX26" fmla="*/ 9746742 w 12192063"/>
              <a:gd name="connsiteY26" fmla="*/ 117474 h 1831071"/>
              <a:gd name="connsiteX27" fmla="*/ 9755886 w 12192063"/>
              <a:gd name="connsiteY27" fmla="*/ 117474 h 1831071"/>
              <a:gd name="connsiteX28" fmla="*/ 10288587 w 12192063"/>
              <a:gd name="connsiteY28" fmla="*/ 25717 h 1831071"/>
              <a:gd name="connsiteX29" fmla="*/ 10395075 w 12192063"/>
              <a:gd name="connsiteY29" fmla="*/ 1317 h 183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192063" h="1831071">
                <a:moveTo>
                  <a:pt x="10395075" y="1317"/>
                </a:moveTo>
                <a:cubicBezTo>
                  <a:pt x="10552649" y="14211"/>
                  <a:pt x="10821289" y="117474"/>
                  <a:pt x="10821289" y="117474"/>
                </a:cubicBezTo>
                <a:lnTo>
                  <a:pt x="11380343" y="117474"/>
                </a:lnTo>
                <a:lnTo>
                  <a:pt x="11380343" y="120268"/>
                </a:lnTo>
                <a:cubicBezTo>
                  <a:pt x="11380343" y="120268"/>
                  <a:pt x="11875453" y="3047"/>
                  <a:pt x="11985625" y="24256"/>
                </a:cubicBezTo>
                <a:cubicBezTo>
                  <a:pt x="12053951" y="37401"/>
                  <a:pt x="12100814" y="77088"/>
                  <a:pt x="12192063" y="105409"/>
                </a:cubicBezTo>
                <a:lnTo>
                  <a:pt x="12192063" y="1831071"/>
                </a:lnTo>
                <a:lnTo>
                  <a:pt x="0" y="1831071"/>
                </a:lnTo>
                <a:lnTo>
                  <a:pt x="0" y="447102"/>
                </a:lnTo>
                <a:lnTo>
                  <a:pt x="628714" y="442340"/>
                </a:lnTo>
                <a:cubicBezTo>
                  <a:pt x="628714" y="442340"/>
                  <a:pt x="669417" y="234568"/>
                  <a:pt x="816356" y="276986"/>
                </a:cubicBezTo>
                <a:cubicBezTo>
                  <a:pt x="963295" y="319404"/>
                  <a:pt x="1129665" y="344868"/>
                  <a:pt x="1193419" y="368870"/>
                </a:cubicBezTo>
                <a:cubicBezTo>
                  <a:pt x="1257237" y="392874"/>
                  <a:pt x="1679702" y="564514"/>
                  <a:pt x="1679702" y="564514"/>
                </a:cubicBezTo>
                <a:lnTo>
                  <a:pt x="1991995" y="556259"/>
                </a:lnTo>
                <a:lnTo>
                  <a:pt x="2184527" y="390588"/>
                </a:lnTo>
                <a:cubicBezTo>
                  <a:pt x="2184527" y="390588"/>
                  <a:pt x="2334768" y="447928"/>
                  <a:pt x="2426589" y="390588"/>
                </a:cubicBezTo>
                <a:cubicBezTo>
                  <a:pt x="2518474" y="333247"/>
                  <a:pt x="2710942" y="613092"/>
                  <a:pt x="2710942" y="613092"/>
                </a:cubicBezTo>
                <a:cubicBezTo>
                  <a:pt x="2710942" y="613092"/>
                  <a:pt x="2922588" y="631443"/>
                  <a:pt x="2996057" y="613092"/>
                </a:cubicBezTo>
                <a:cubicBezTo>
                  <a:pt x="3069527" y="594676"/>
                  <a:pt x="3198114" y="833310"/>
                  <a:pt x="3345053" y="759904"/>
                </a:cubicBezTo>
                <a:cubicBezTo>
                  <a:pt x="3492056" y="686498"/>
                  <a:pt x="3638995" y="833310"/>
                  <a:pt x="3914521" y="759904"/>
                </a:cubicBezTo>
                <a:cubicBezTo>
                  <a:pt x="4190048" y="686498"/>
                  <a:pt x="4722814" y="759904"/>
                  <a:pt x="4961574" y="759904"/>
                </a:cubicBezTo>
                <a:cubicBezTo>
                  <a:pt x="5200333" y="759904"/>
                  <a:pt x="5420805" y="502919"/>
                  <a:pt x="5728844" y="429513"/>
                </a:cubicBezTo>
                <a:cubicBezTo>
                  <a:pt x="6036882" y="356107"/>
                  <a:pt x="6229033" y="190880"/>
                  <a:pt x="6592444" y="131634"/>
                </a:cubicBezTo>
                <a:cubicBezTo>
                  <a:pt x="6955917" y="72389"/>
                  <a:pt x="6982144" y="190880"/>
                  <a:pt x="7376606" y="117474"/>
                </a:cubicBezTo>
                <a:cubicBezTo>
                  <a:pt x="7771068" y="44068"/>
                  <a:pt x="7900608" y="172529"/>
                  <a:pt x="8088058" y="117474"/>
                </a:cubicBezTo>
                <a:cubicBezTo>
                  <a:pt x="8275511" y="62420"/>
                  <a:pt x="8157782" y="117474"/>
                  <a:pt x="8157782" y="117474"/>
                </a:cubicBezTo>
                <a:lnTo>
                  <a:pt x="9746742" y="117474"/>
                </a:lnTo>
                <a:cubicBezTo>
                  <a:pt x="9746424" y="117474"/>
                  <a:pt x="9749028" y="117474"/>
                  <a:pt x="9755886" y="117474"/>
                </a:cubicBezTo>
                <a:cubicBezTo>
                  <a:pt x="9811004" y="117474"/>
                  <a:pt x="10233470" y="117474"/>
                  <a:pt x="10288587" y="25717"/>
                </a:cubicBezTo>
                <a:cubicBezTo>
                  <a:pt x="10302367" y="2762"/>
                  <a:pt x="10342551" y="-2982"/>
                  <a:pt x="10395075" y="1317"/>
                </a:cubicBezTo>
                <a:close/>
              </a:path>
            </a:pathLst>
          </a:custGeom>
          <a:solidFill>
            <a:srgbClr val="3B38A0"/>
          </a:solidFill>
          <a:ln w="0"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1"/>
            <a:ext cx="5732362" cy="2357792"/>
          </a:xfrm>
        </p:spPr>
        <p:txBody>
          <a:bodyPr>
            <a:noAutofit/>
          </a:bodyPr>
          <a:lstStyle>
            <a:lvl1pPr marL="285750" indent="-285750">
              <a:lnSpc>
                <a:spcPct val="150000"/>
              </a:lnSpc>
              <a:spcBef>
                <a:spcPts val="0"/>
              </a:spcBef>
              <a:spcAft>
                <a:spcPts val="1200"/>
              </a:spcAft>
              <a:buFontTx/>
              <a:buBlip>
                <a:blip>
                  <a:extLst>
                    <a:ext uri="{96DAC541-7B7A-43D3-8B79-37D633B846F1}">
                      <asvg:svgBlip xmlns:asvg="http://schemas.microsoft.com/office/drawing/2016/SVG/main" r:embed="rId2"/>
                    </a:ext>
                  </a:extLst>
                </a:blip>
              </a:buBlip>
              <a:defRPr sz="1400">
                <a:solidFill>
                  <a:schemeClr val="bg1"/>
                </a:solidFill>
                <a:latin typeface="Avenir Next LT Pro" panose="020B0504020202020204" pitchFamily="34" charset="0"/>
              </a:defRPr>
            </a:lvl1pPr>
            <a:lvl2pPr marL="742950" indent="-285750">
              <a:lnSpc>
                <a:spcPct val="150000"/>
              </a:lnSpc>
              <a:spcBef>
                <a:spcPts val="0"/>
              </a:spcBef>
              <a:spcAft>
                <a:spcPts val="1200"/>
              </a:spcAft>
              <a:buFontTx/>
              <a:buBlip>
                <a:blip>
                  <a:extLst>
                    <a:ext uri="{96DAC541-7B7A-43D3-8B79-37D633B846F1}">
                      <asvg:svgBlip xmlns:asvg="http://schemas.microsoft.com/office/drawing/2016/SVG/main" r:embed="rId3"/>
                    </a:ext>
                  </a:extLst>
                </a:blip>
              </a:buBlip>
              <a:defRPr sz="1400">
                <a:solidFill>
                  <a:schemeClr val="bg1"/>
                </a:solidFill>
                <a:latin typeface="Avenir Next LT Pro" panose="020B0504020202020204" pitchFamily="34" charset="0"/>
              </a:defRPr>
            </a:lvl2pPr>
            <a:lvl3pPr marL="1200150" indent="-285750">
              <a:lnSpc>
                <a:spcPct val="150000"/>
              </a:lnSpc>
              <a:spcBef>
                <a:spcPts val="0"/>
              </a:spcBef>
              <a:spcAft>
                <a:spcPts val="1200"/>
              </a:spcAft>
              <a:buFontTx/>
              <a:buBlip>
                <a:blip>
                  <a:extLst>
                    <a:ext uri="{96DAC541-7B7A-43D3-8B79-37D633B846F1}">
                      <asvg:svgBlip xmlns:asvg="http://schemas.microsoft.com/office/drawing/2016/SVG/main" r:embed="rId3"/>
                    </a:ext>
                  </a:extLst>
                </a:blip>
              </a:buBlip>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p:txBody>
      </p:sp>
      <p:sp>
        <p:nvSpPr>
          <p:cNvPr id="18" name="Freeform 17">
            <a:extLst>
              <a:ext uri="{FF2B5EF4-FFF2-40B4-BE49-F238E27FC236}">
                <a16:creationId xmlns:a16="http://schemas.microsoft.com/office/drawing/2014/main" id="{367D8053-37C8-F304-EFE9-77D6AE1BABB6}"/>
              </a:ext>
            </a:extLst>
          </p:cNvPr>
          <p:cNvSpPr/>
          <p:nvPr/>
        </p:nvSpPr>
        <p:spPr>
          <a:xfrm>
            <a:off x="-64" y="5906241"/>
            <a:ext cx="12192064" cy="950807"/>
          </a:xfrm>
          <a:custGeom>
            <a:avLst/>
            <a:gdLst>
              <a:gd name="connsiteX0" fmla="*/ 64 w 12192064"/>
              <a:gd name="connsiteY0" fmla="*/ 950807 h 950807"/>
              <a:gd name="connsiteX1" fmla="*/ 12192065 w 12192064"/>
              <a:gd name="connsiteY1" fmla="*/ 950807 h 950807"/>
              <a:gd name="connsiteX2" fmla="*/ 12192065 w 12192064"/>
              <a:gd name="connsiteY2" fmla="*/ 185572 h 950807"/>
              <a:gd name="connsiteX3" fmla="*/ 11883708 w 12192064"/>
              <a:gd name="connsiteY3" fmla="*/ 186461 h 950807"/>
              <a:gd name="connsiteX4" fmla="*/ 10968293 w 12192064"/>
              <a:gd name="connsiteY4" fmla="*/ 186461 h 950807"/>
              <a:gd name="connsiteX5" fmla="*/ 10313163 w 12192064"/>
              <a:gd name="connsiteY5" fmla="*/ 372963 h 950807"/>
              <a:gd name="connsiteX6" fmla="*/ 10212134 w 12192064"/>
              <a:gd name="connsiteY6" fmla="*/ 372963 h 950807"/>
              <a:gd name="connsiteX7" fmla="*/ 9846057 w 12192064"/>
              <a:gd name="connsiteY7" fmla="*/ 244588 h 950807"/>
              <a:gd name="connsiteX8" fmla="*/ 9339581 w 12192064"/>
              <a:gd name="connsiteY8" fmla="*/ 194012 h 950807"/>
              <a:gd name="connsiteX9" fmla="*/ 8494650 w 12192064"/>
              <a:gd name="connsiteY9" fmla="*/ 189507 h 950807"/>
              <a:gd name="connsiteX10" fmla="*/ 6148642 w 12192064"/>
              <a:gd name="connsiteY10" fmla="*/ 189507 h 950807"/>
              <a:gd name="connsiteX11" fmla="*/ 5592319 w 12192064"/>
              <a:gd name="connsiteY11" fmla="*/ 189507 h 950807"/>
              <a:gd name="connsiteX12" fmla="*/ 5013707 w 12192064"/>
              <a:gd name="connsiteY12" fmla="*/ 189507 h 950807"/>
              <a:gd name="connsiteX13" fmla="*/ 3883978 w 12192064"/>
              <a:gd name="connsiteY13" fmla="*/ 97811 h 950807"/>
              <a:gd name="connsiteX14" fmla="*/ 3140012 w 12192064"/>
              <a:gd name="connsiteY14" fmla="*/ 97811 h 950807"/>
              <a:gd name="connsiteX15" fmla="*/ 2882837 w 12192064"/>
              <a:gd name="connsiteY15" fmla="*/ 97811 h 950807"/>
              <a:gd name="connsiteX16" fmla="*/ 2477707 w 12192064"/>
              <a:gd name="connsiteY16" fmla="*/ 97811 h 950807"/>
              <a:gd name="connsiteX17" fmla="*/ 2267522 w 12192064"/>
              <a:gd name="connsiteY17" fmla="*/ 97811 h 950807"/>
              <a:gd name="connsiteX18" fmla="*/ 1913700 w 12192064"/>
              <a:gd name="connsiteY18" fmla="*/ 61132 h 950807"/>
              <a:gd name="connsiteX19" fmla="*/ 1551115 w 12192064"/>
              <a:gd name="connsiteY19" fmla="*/ 49392 h 950807"/>
              <a:gd name="connsiteX20" fmla="*/ 1413320 w 12192064"/>
              <a:gd name="connsiteY20" fmla="*/ 49392 h 950807"/>
              <a:gd name="connsiteX21" fmla="*/ 1193356 w 12192064"/>
              <a:gd name="connsiteY21" fmla="*/ 49392 h 950807"/>
              <a:gd name="connsiteX22" fmla="*/ 898906 w 12192064"/>
              <a:gd name="connsiteY22" fmla="*/ 49392 h 950807"/>
              <a:gd name="connsiteX23" fmla="*/ 705930 w 12192064"/>
              <a:gd name="connsiteY23" fmla="*/ 48885 h 950807"/>
              <a:gd name="connsiteX24" fmla="*/ 448501 w 12192064"/>
              <a:gd name="connsiteY24" fmla="*/ 97811 h 950807"/>
              <a:gd name="connsiteX25" fmla="*/ 255143 w 12192064"/>
              <a:gd name="connsiteY25" fmla="*/ 24454 h 950807"/>
              <a:gd name="connsiteX26" fmla="*/ 0 w 12192064"/>
              <a:gd name="connsiteY26" fmla="*/ 8462 h 950807"/>
              <a:gd name="connsiteX27" fmla="*/ 0 w 12192064"/>
              <a:gd name="connsiteY27" fmla="*/ 950807 h 95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64" h="950807">
                <a:moveTo>
                  <a:pt x="64" y="950807"/>
                </a:moveTo>
                <a:lnTo>
                  <a:pt x="12192065" y="950807"/>
                </a:lnTo>
                <a:lnTo>
                  <a:pt x="12192065" y="185572"/>
                </a:lnTo>
                <a:cubicBezTo>
                  <a:pt x="12142725" y="185445"/>
                  <a:pt x="12060493" y="188936"/>
                  <a:pt x="11883708" y="186461"/>
                </a:cubicBezTo>
                <a:cubicBezTo>
                  <a:pt x="11663300" y="183415"/>
                  <a:pt x="11066273" y="189507"/>
                  <a:pt x="10968293" y="186461"/>
                </a:cubicBezTo>
                <a:cubicBezTo>
                  <a:pt x="10870312" y="183415"/>
                  <a:pt x="10313163" y="372963"/>
                  <a:pt x="10313163" y="372963"/>
                </a:cubicBezTo>
                <a:lnTo>
                  <a:pt x="10212134" y="372963"/>
                </a:lnTo>
                <a:cubicBezTo>
                  <a:pt x="10111106" y="372963"/>
                  <a:pt x="10046844" y="299606"/>
                  <a:pt x="9846057" y="244588"/>
                </a:cubicBezTo>
                <a:cubicBezTo>
                  <a:pt x="9645270" y="189570"/>
                  <a:pt x="9679433" y="217047"/>
                  <a:pt x="9339581" y="194012"/>
                </a:cubicBezTo>
                <a:cubicBezTo>
                  <a:pt x="8999729" y="170977"/>
                  <a:pt x="8522146" y="217047"/>
                  <a:pt x="8494650" y="189507"/>
                </a:cubicBezTo>
                <a:cubicBezTo>
                  <a:pt x="8467091" y="161966"/>
                  <a:pt x="6308726" y="207846"/>
                  <a:pt x="6148642" y="189507"/>
                </a:cubicBezTo>
                <a:cubicBezTo>
                  <a:pt x="5988559" y="171167"/>
                  <a:pt x="5592319" y="189507"/>
                  <a:pt x="5592319" y="189507"/>
                </a:cubicBezTo>
                <a:lnTo>
                  <a:pt x="5013707" y="189507"/>
                </a:lnTo>
                <a:cubicBezTo>
                  <a:pt x="4802442" y="189507"/>
                  <a:pt x="4141153" y="152828"/>
                  <a:pt x="3883978" y="97811"/>
                </a:cubicBezTo>
                <a:cubicBezTo>
                  <a:pt x="3626803" y="42793"/>
                  <a:pt x="3140012" y="97811"/>
                  <a:pt x="3140012" y="97811"/>
                </a:cubicBezTo>
                <a:cubicBezTo>
                  <a:pt x="3140012" y="97811"/>
                  <a:pt x="2993962" y="61132"/>
                  <a:pt x="2882837" y="97811"/>
                </a:cubicBezTo>
                <a:cubicBezTo>
                  <a:pt x="2771712" y="134489"/>
                  <a:pt x="2634869" y="79471"/>
                  <a:pt x="2477707" y="97811"/>
                </a:cubicBezTo>
                <a:cubicBezTo>
                  <a:pt x="2320544" y="116150"/>
                  <a:pt x="2377694" y="79471"/>
                  <a:pt x="2267522" y="97811"/>
                </a:cubicBezTo>
                <a:cubicBezTo>
                  <a:pt x="2157286" y="116150"/>
                  <a:pt x="1913700" y="61132"/>
                  <a:pt x="1913700" y="61132"/>
                </a:cubicBezTo>
                <a:lnTo>
                  <a:pt x="1551115" y="49392"/>
                </a:lnTo>
                <a:cubicBezTo>
                  <a:pt x="1551115" y="49392"/>
                  <a:pt x="1495997" y="51994"/>
                  <a:pt x="1413320" y="49392"/>
                </a:cubicBezTo>
                <a:cubicBezTo>
                  <a:pt x="1330643" y="46791"/>
                  <a:pt x="1238758" y="51994"/>
                  <a:pt x="1193356" y="49392"/>
                </a:cubicBezTo>
                <a:cubicBezTo>
                  <a:pt x="1147953" y="46791"/>
                  <a:pt x="1009079" y="51994"/>
                  <a:pt x="898906" y="49392"/>
                </a:cubicBezTo>
                <a:cubicBezTo>
                  <a:pt x="788670" y="46791"/>
                  <a:pt x="770192" y="51994"/>
                  <a:pt x="705930" y="48885"/>
                </a:cubicBezTo>
                <a:cubicBezTo>
                  <a:pt x="641604" y="45839"/>
                  <a:pt x="549529" y="106948"/>
                  <a:pt x="448501" y="97811"/>
                </a:cubicBezTo>
                <a:cubicBezTo>
                  <a:pt x="347472" y="88609"/>
                  <a:pt x="319469" y="79471"/>
                  <a:pt x="255143" y="24454"/>
                </a:cubicBezTo>
                <a:cubicBezTo>
                  <a:pt x="216726" y="-8417"/>
                  <a:pt x="93218" y="-2008"/>
                  <a:pt x="0" y="8462"/>
                </a:cubicBezTo>
                <a:lnTo>
                  <a:pt x="0" y="950807"/>
                </a:lnTo>
                <a:close/>
              </a:path>
            </a:pathLst>
          </a:custGeom>
          <a:solidFill>
            <a:srgbClr val="1B1464"/>
          </a:solidFill>
          <a:ln w="0" cap="flat">
            <a:no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5AE5BC6A-53DB-58DB-4CB7-9A58F6F97316}"/>
              </a:ext>
            </a:extLst>
          </p:cNvPr>
          <p:cNvSpPr/>
          <p:nvPr/>
        </p:nvSpPr>
        <p:spPr>
          <a:xfrm>
            <a:off x="5150547" y="3691468"/>
            <a:ext cx="1882648" cy="2455997"/>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882648" h="2455997">
                <a:moveTo>
                  <a:pt x="1786573" y="2388987"/>
                </a:moveTo>
                <a:lnTo>
                  <a:pt x="1746377" y="2388987"/>
                </a:lnTo>
                <a:lnTo>
                  <a:pt x="1746377" y="2272098"/>
                </a:lnTo>
                <a:cubicBezTo>
                  <a:pt x="1625727" y="2272098"/>
                  <a:pt x="1621092" y="2067384"/>
                  <a:pt x="1621092"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cubicBezTo>
                  <a:pt x="1806321" y="323634"/>
                  <a:pt x="1777492" y="328774"/>
                  <a:pt x="1732534" y="336642"/>
                </a:cubicBez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cubicBezTo>
                  <a:pt x="106426" y="328837"/>
                  <a:pt x="80010" y="323697"/>
                  <a:pt x="80010" y="323697"/>
                </a:cubicBez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67145" y="2067447"/>
                </a:lnTo>
                <a:cubicBezTo>
                  <a:pt x="26714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75793" y="2067447"/>
                  <a:pt x="375793"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03617" y="2067447"/>
                </a:lnTo>
                <a:cubicBezTo>
                  <a:pt x="1503617" y="2067447"/>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close/>
              </a:path>
            </a:pathLst>
          </a:custGeom>
          <a:solidFill>
            <a:srgbClr val="1B1464"/>
          </a:solidFill>
          <a:ln w="0" cap="flat">
            <a:noFill/>
            <a:prstDash val="solid"/>
            <a:miter/>
          </a:ln>
        </p:spPr>
        <p:txBody>
          <a:bodyPr rtlCol="0" anchor="ctr"/>
          <a:lstStyle/>
          <a:p>
            <a:endParaRPr lang="en-GB"/>
          </a:p>
        </p:txBody>
      </p:sp>
      <p:sp>
        <p:nvSpPr>
          <p:cNvPr id="20" name="Freeform 19">
            <a:extLst>
              <a:ext uri="{FF2B5EF4-FFF2-40B4-BE49-F238E27FC236}">
                <a16:creationId xmlns:a16="http://schemas.microsoft.com/office/drawing/2014/main" id="{9EE6B30C-0848-94EA-7C6A-A2CC164AA647}"/>
              </a:ext>
            </a:extLst>
          </p:cNvPr>
          <p:cNvSpPr/>
          <p:nvPr/>
        </p:nvSpPr>
        <p:spPr>
          <a:xfrm>
            <a:off x="7780781" y="1106311"/>
            <a:ext cx="3280727" cy="4056380"/>
          </a:xfrm>
          <a:custGeom>
            <a:avLst/>
            <a:gdLst>
              <a:gd name="connsiteX0" fmla="*/ 2734691 w 3280727"/>
              <a:gd name="connsiteY0" fmla="*/ 642430 h 4056380"/>
              <a:gd name="connsiteX1" fmla="*/ 2791905 w 3280727"/>
              <a:gd name="connsiteY1" fmla="*/ 642430 h 4056380"/>
              <a:gd name="connsiteX2" fmla="*/ 2791905 w 3280727"/>
              <a:gd name="connsiteY2" fmla="*/ 569024 h 4056380"/>
              <a:gd name="connsiteX3" fmla="*/ 2277936 w 3280727"/>
              <a:gd name="connsiteY3" fmla="*/ 569024 h 4056380"/>
              <a:gd name="connsiteX4" fmla="*/ 2277936 w 3280727"/>
              <a:gd name="connsiteY4" fmla="*/ 495618 h 4056380"/>
              <a:gd name="connsiteX5" fmla="*/ 2331149 w 3280727"/>
              <a:gd name="connsiteY5" fmla="*/ 495618 h 4056380"/>
              <a:gd name="connsiteX6" fmla="*/ 2399983 w 3280727"/>
              <a:gd name="connsiteY6" fmla="*/ 0 h 4056380"/>
              <a:gd name="connsiteX7" fmla="*/ 913512 w 3280727"/>
              <a:gd name="connsiteY7" fmla="*/ 0 h 4056380"/>
              <a:gd name="connsiteX8" fmla="*/ 971297 w 3280727"/>
              <a:gd name="connsiteY8" fmla="*/ 495618 h 4056380"/>
              <a:gd name="connsiteX9" fmla="*/ 1029780 w 3280727"/>
              <a:gd name="connsiteY9" fmla="*/ 495618 h 4056380"/>
              <a:gd name="connsiteX10" fmla="*/ 1029780 w 3280727"/>
              <a:gd name="connsiteY10" fmla="*/ 569024 h 4056380"/>
              <a:gd name="connsiteX11" fmla="*/ 589280 w 3280727"/>
              <a:gd name="connsiteY11" fmla="*/ 569024 h 4056380"/>
              <a:gd name="connsiteX12" fmla="*/ 589280 w 3280727"/>
              <a:gd name="connsiteY12" fmla="*/ 642430 h 4056380"/>
              <a:gd name="connsiteX13" fmla="*/ 646494 w 3280727"/>
              <a:gd name="connsiteY13" fmla="*/ 642430 h 4056380"/>
              <a:gd name="connsiteX14" fmla="*/ 0 w 3280727"/>
              <a:gd name="connsiteY14" fmla="*/ 1376617 h 4056380"/>
              <a:gd name="connsiteX15" fmla="*/ 258890 w 3280727"/>
              <a:gd name="connsiteY15" fmla="*/ 1376617 h 4056380"/>
              <a:gd name="connsiteX16" fmla="*/ 258890 w 3280727"/>
              <a:gd name="connsiteY16" fmla="*/ 1431671 h 4056380"/>
              <a:gd name="connsiteX17" fmla="*/ 424117 w 3280727"/>
              <a:gd name="connsiteY17" fmla="*/ 1431671 h 4056380"/>
              <a:gd name="connsiteX18" fmla="*/ 424117 w 3280727"/>
              <a:gd name="connsiteY18" fmla="*/ 1541780 h 4056380"/>
              <a:gd name="connsiteX19" fmla="*/ 398526 w 3280727"/>
              <a:gd name="connsiteY19" fmla="*/ 1541780 h 4056380"/>
              <a:gd name="connsiteX20" fmla="*/ 281051 w 3280727"/>
              <a:gd name="connsiteY20" fmla="*/ 1486726 h 4056380"/>
              <a:gd name="connsiteX21" fmla="*/ 165736 w 3280727"/>
              <a:gd name="connsiteY21" fmla="*/ 1486726 h 4056380"/>
              <a:gd name="connsiteX22" fmla="*/ 185865 w 3280727"/>
              <a:gd name="connsiteY22" fmla="*/ 1546162 h 4056380"/>
              <a:gd name="connsiteX23" fmla="*/ 424180 w 3280727"/>
              <a:gd name="connsiteY23" fmla="*/ 1680655 h 4056380"/>
              <a:gd name="connsiteX24" fmla="*/ 424180 w 3280727"/>
              <a:gd name="connsiteY24" fmla="*/ 1835467 h 4056380"/>
              <a:gd name="connsiteX25" fmla="*/ 252476 w 3280727"/>
              <a:gd name="connsiteY25" fmla="*/ 1835467 h 4056380"/>
              <a:gd name="connsiteX26" fmla="*/ 268923 w 3280727"/>
              <a:gd name="connsiteY26" fmla="*/ 1908874 h 4056380"/>
              <a:gd name="connsiteX27" fmla="*/ 373126 w 3280727"/>
              <a:gd name="connsiteY27" fmla="*/ 1908874 h 4056380"/>
              <a:gd name="connsiteX28" fmla="*/ 397511 w 3280727"/>
              <a:gd name="connsiteY28" fmla="*/ 2312670 h 4056380"/>
              <a:gd name="connsiteX29" fmla="*/ 332423 w 3280727"/>
              <a:gd name="connsiteY29" fmla="*/ 2312670 h 4056380"/>
              <a:gd name="connsiteX30" fmla="*/ 332423 w 3280727"/>
              <a:gd name="connsiteY30" fmla="*/ 2422779 h 4056380"/>
              <a:gd name="connsiteX31" fmla="*/ 404940 w 3280727"/>
              <a:gd name="connsiteY31" fmla="*/ 2422779 h 4056380"/>
              <a:gd name="connsiteX32" fmla="*/ 462407 w 3280727"/>
              <a:gd name="connsiteY32" fmla="*/ 3358896 h 4056380"/>
              <a:gd name="connsiteX33" fmla="*/ 406083 w 3280727"/>
              <a:gd name="connsiteY33" fmla="*/ 3358896 h 4056380"/>
              <a:gd name="connsiteX34" fmla="*/ 438722 w 3280727"/>
              <a:gd name="connsiteY34" fmla="*/ 3781044 h 4056380"/>
              <a:gd name="connsiteX35" fmla="*/ 263462 w 3280727"/>
              <a:gd name="connsiteY35" fmla="*/ 3781044 h 4056380"/>
              <a:gd name="connsiteX36" fmla="*/ 307340 w 3280727"/>
              <a:gd name="connsiteY36" fmla="*/ 4056380 h 4056380"/>
              <a:gd name="connsiteX37" fmla="*/ 2951544 w 3280727"/>
              <a:gd name="connsiteY37" fmla="*/ 4056380 h 4056380"/>
              <a:gd name="connsiteX38" fmla="*/ 3006408 w 3280727"/>
              <a:gd name="connsiteY38" fmla="*/ 3781044 h 4056380"/>
              <a:gd name="connsiteX39" fmla="*/ 2836291 w 3280727"/>
              <a:gd name="connsiteY39" fmla="*/ 3781044 h 4056380"/>
              <a:gd name="connsiteX40" fmla="*/ 2863724 w 3280727"/>
              <a:gd name="connsiteY40" fmla="*/ 3358896 h 4056380"/>
              <a:gd name="connsiteX41" fmla="*/ 2808860 w 3280727"/>
              <a:gd name="connsiteY41" fmla="*/ 3358896 h 4056380"/>
              <a:gd name="connsiteX42" fmla="*/ 2865375 w 3280727"/>
              <a:gd name="connsiteY42" fmla="*/ 2422779 h 4056380"/>
              <a:gd name="connsiteX43" fmla="*/ 2975484 w 3280727"/>
              <a:gd name="connsiteY43" fmla="*/ 2422779 h 4056380"/>
              <a:gd name="connsiteX44" fmla="*/ 2975484 w 3280727"/>
              <a:gd name="connsiteY44" fmla="*/ 2312670 h 4056380"/>
              <a:gd name="connsiteX45" fmla="*/ 2872677 w 3280727"/>
              <a:gd name="connsiteY45" fmla="*/ 2312670 h 4056380"/>
              <a:gd name="connsiteX46" fmla="*/ 2896616 w 3280727"/>
              <a:gd name="connsiteY46" fmla="*/ 1908874 h 4056380"/>
              <a:gd name="connsiteX47" fmla="*/ 2987167 w 3280727"/>
              <a:gd name="connsiteY47" fmla="*/ 1908874 h 4056380"/>
              <a:gd name="connsiteX48" fmla="*/ 3006408 w 3280727"/>
              <a:gd name="connsiteY48" fmla="*/ 1835467 h 4056380"/>
              <a:gd name="connsiteX49" fmla="*/ 2902141 w 3280727"/>
              <a:gd name="connsiteY49" fmla="*/ 1835467 h 4056380"/>
              <a:gd name="connsiteX50" fmla="*/ 2902141 w 3280727"/>
              <a:gd name="connsiteY50" fmla="*/ 1680655 h 4056380"/>
              <a:gd name="connsiteX51" fmla="*/ 3112326 w 3280727"/>
              <a:gd name="connsiteY51" fmla="*/ 1546162 h 4056380"/>
              <a:gd name="connsiteX52" fmla="*/ 3115120 w 3280727"/>
              <a:gd name="connsiteY52" fmla="*/ 1486726 h 4056380"/>
              <a:gd name="connsiteX53" fmla="*/ 2999804 w 3280727"/>
              <a:gd name="connsiteY53" fmla="*/ 1486726 h 4056380"/>
              <a:gd name="connsiteX54" fmla="*/ 2902141 w 3280727"/>
              <a:gd name="connsiteY54" fmla="*/ 1537716 h 4056380"/>
              <a:gd name="connsiteX55" fmla="*/ 2902141 w 3280727"/>
              <a:gd name="connsiteY55" fmla="*/ 1431671 h 4056380"/>
              <a:gd name="connsiteX56" fmla="*/ 3122423 w 3280727"/>
              <a:gd name="connsiteY56" fmla="*/ 1431671 h 4056380"/>
              <a:gd name="connsiteX57" fmla="*/ 3122423 w 3280727"/>
              <a:gd name="connsiteY57" fmla="*/ 1376617 h 4056380"/>
              <a:gd name="connsiteX58" fmla="*/ 3280728 w 3280727"/>
              <a:gd name="connsiteY58" fmla="*/ 1376617 h 4056380"/>
              <a:gd name="connsiteX59" fmla="*/ 2734882 w 3280727"/>
              <a:gd name="connsiteY59" fmla="*/ 642430 h 4056380"/>
              <a:gd name="connsiteX60" fmla="*/ 1279970 w 3280727"/>
              <a:gd name="connsiteY60" fmla="*/ 2936812 h 4056380"/>
              <a:gd name="connsiteX61" fmla="*/ 1360234 w 3280727"/>
              <a:gd name="connsiteY61" fmla="*/ 2830386 h 4056380"/>
              <a:gd name="connsiteX62" fmla="*/ 1360234 w 3280727"/>
              <a:gd name="connsiteY62" fmla="*/ 2936812 h 4056380"/>
              <a:gd name="connsiteX63" fmla="*/ 1279970 w 3280727"/>
              <a:gd name="connsiteY63" fmla="*/ 2936812 h 4056380"/>
              <a:gd name="connsiteX64" fmla="*/ 1360234 w 3280727"/>
              <a:gd name="connsiteY64" fmla="*/ 2806065 h 4056380"/>
              <a:gd name="connsiteX65" fmla="*/ 1451991 w 3280727"/>
              <a:gd name="connsiteY65" fmla="*/ 2739835 h 4056380"/>
              <a:gd name="connsiteX66" fmla="*/ 1451991 w 3280727"/>
              <a:gd name="connsiteY66" fmla="*/ 2936748 h 4056380"/>
              <a:gd name="connsiteX67" fmla="*/ 1360234 w 3280727"/>
              <a:gd name="connsiteY67" fmla="*/ 2936748 h 4056380"/>
              <a:gd name="connsiteX68" fmla="*/ 1360234 w 3280727"/>
              <a:gd name="connsiteY68" fmla="*/ 2806002 h 4056380"/>
              <a:gd name="connsiteX69" fmla="*/ 1488694 w 3280727"/>
              <a:gd name="connsiteY69" fmla="*/ 2728976 h 4056380"/>
              <a:gd name="connsiteX70" fmla="*/ 1580452 w 3280727"/>
              <a:gd name="connsiteY70" fmla="*/ 2701417 h 4056380"/>
              <a:gd name="connsiteX71" fmla="*/ 1580452 w 3280727"/>
              <a:gd name="connsiteY71" fmla="*/ 2936748 h 4056380"/>
              <a:gd name="connsiteX72" fmla="*/ 1488694 w 3280727"/>
              <a:gd name="connsiteY72" fmla="*/ 2936748 h 4056380"/>
              <a:gd name="connsiteX73" fmla="*/ 1488694 w 3280727"/>
              <a:gd name="connsiteY73" fmla="*/ 2728976 h 4056380"/>
              <a:gd name="connsiteX74" fmla="*/ 1580452 w 3280727"/>
              <a:gd name="connsiteY74" fmla="*/ 2698115 h 4056380"/>
              <a:gd name="connsiteX75" fmla="*/ 1626362 w 3280727"/>
              <a:gd name="connsiteY75" fmla="*/ 2695448 h 4056380"/>
              <a:gd name="connsiteX76" fmla="*/ 1672210 w 3280727"/>
              <a:gd name="connsiteY76" fmla="*/ 2698242 h 4056380"/>
              <a:gd name="connsiteX77" fmla="*/ 1672210 w 3280727"/>
              <a:gd name="connsiteY77" fmla="*/ 2936812 h 4056380"/>
              <a:gd name="connsiteX78" fmla="*/ 1580452 w 3280727"/>
              <a:gd name="connsiteY78" fmla="*/ 2936812 h 4056380"/>
              <a:gd name="connsiteX79" fmla="*/ 1580452 w 3280727"/>
              <a:gd name="connsiteY79" fmla="*/ 2698179 h 4056380"/>
              <a:gd name="connsiteX80" fmla="*/ 1690561 w 3280727"/>
              <a:gd name="connsiteY80" fmla="*/ 2701544 h 4056380"/>
              <a:gd name="connsiteX81" fmla="*/ 1782318 w 3280727"/>
              <a:gd name="connsiteY81" fmla="*/ 2729675 h 4056380"/>
              <a:gd name="connsiteX82" fmla="*/ 1782318 w 3280727"/>
              <a:gd name="connsiteY82" fmla="*/ 2936748 h 4056380"/>
              <a:gd name="connsiteX83" fmla="*/ 1690561 w 3280727"/>
              <a:gd name="connsiteY83" fmla="*/ 2936748 h 4056380"/>
              <a:gd name="connsiteX84" fmla="*/ 1690561 w 3280727"/>
              <a:gd name="connsiteY84" fmla="*/ 2701544 h 4056380"/>
              <a:gd name="connsiteX85" fmla="*/ 1800670 w 3280727"/>
              <a:gd name="connsiteY85" fmla="*/ 2740914 h 4056380"/>
              <a:gd name="connsiteX86" fmla="*/ 1892427 w 3280727"/>
              <a:gd name="connsiteY86" fmla="*/ 2807780 h 4056380"/>
              <a:gd name="connsiteX87" fmla="*/ 1892427 w 3280727"/>
              <a:gd name="connsiteY87" fmla="*/ 2936685 h 4056380"/>
              <a:gd name="connsiteX88" fmla="*/ 1800670 w 3280727"/>
              <a:gd name="connsiteY88" fmla="*/ 2936685 h 4056380"/>
              <a:gd name="connsiteX89" fmla="*/ 1800670 w 3280727"/>
              <a:gd name="connsiteY89" fmla="*/ 2740850 h 4056380"/>
              <a:gd name="connsiteX90" fmla="*/ 1910779 w 3280727"/>
              <a:gd name="connsiteY90" fmla="*/ 2832354 h 4056380"/>
              <a:gd name="connsiteX91" fmla="*/ 1967103 w 3280727"/>
              <a:gd name="connsiteY91" fmla="*/ 2936748 h 4056380"/>
              <a:gd name="connsiteX92" fmla="*/ 1910779 w 3280727"/>
              <a:gd name="connsiteY92" fmla="*/ 2936748 h 4056380"/>
              <a:gd name="connsiteX93" fmla="*/ 1910779 w 3280727"/>
              <a:gd name="connsiteY93" fmla="*/ 2832354 h 4056380"/>
              <a:gd name="connsiteX94" fmla="*/ 1252982 w 3280727"/>
              <a:gd name="connsiteY94" fmla="*/ 3781108 h 4056380"/>
              <a:gd name="connsiteX95" fmla="*/ 1256030 w 3280727"/>
              <a:gd name="connsiteY95" fmla="*/ 3097657 h 4056380"/>
              <a:gd name="connsiteX96" fmla="*/ 1254379 w 3280727"/>
              <a:gd name="connsiteY96" fmla="*/ 3069082 h 4056380"/>
              <a:gd name="connsiteX97" fmla="*/ 1268730 w 3280727"/>
              <a:gd name="connsiteY97" fmla="*/ 2973451 h 4056380"/>
              <a:gd name="connsiteX98" fmla="*/ 1978534 w 3280727"/>
              <a:gd name="connsiteY98" fmla="*/ 2973451 h 4056380"/>
              <a:gd name="connsiteX99" fmla="*/ 1992313 w 3280727"/>
              <a:gd name="connsiteY99" fmla="*/ 3046857 h 4056380"/>
              <a:gd name="connsiteX100" fmla="*/ 1993138 w 3280727"/>
              <a:gd name="connsiteY100" fmla="*/ 3046857 h 4056380"/>
              <a:gd name="connsiteX101" fmla="*/ 1995298 w 3280727"/>
              <a:gd name="connsiteY101" fmla="*/ 3781044 h 4056380"/>
              <a:gd name="connsiteX102" fmla="*/ 1252982 w 3280727"/>
              <a:gd name="connsiteY102" fmla="*/ 3781044 h 4056380"/>
              <a:gd name="connsiteX103" fmla="*/ 2820099 w 3280727"/>
              <a:gd name="connsiteY103" fmla="*/ 1927225 h 4056380"/>
              <a:gd name="connsiteX104" fmla="*/ 2805875 w 3280727"/>
              <a:gd name="connsiteY104" fmla="*/ 2220913 h 4056380"/>
              <a:gd name="connsiteX105" fmla="*/ 2553209 w 3280727"/>
              <a:gd name="connsiteY105" fmla="*/ 2220913 h 4056380"/>
              <a:gd name="connsiteX106" fmla="*/ 2553209 w 3280727"/>
              <a:gd name="connsiteY106" fmla="*/ 1927225 h 4056380"/>
              <a:gd name="connsiteX107" fmla="*/ 2820099 w 3280727"/>
              <a:gd name="connsiteY107" fmla="*/ 1927225 h 4056380"/>
              <a:gd name="connsiteX108" fmla="*/ 1965834 w 3280727"/>
              <a:gd name="connsiteY108" fmla="*/ 568960 h 4056380"/>
              <a:gd name="connsiteX109" fmla="*/ 1892427 w 3280727"/>
              <a:gd name="connsiteY109" fmla="*/ 568960 h 4056380"/>
              <a:gd name="connsiteX110" fmla="*/ 1892427 w 3280727"/>
              <a:gd name="connsiteY110" fmla="*/ 495554 h 4056380"/>
              <a:gd name="connsiteX111" fmla="*/ 1965834 w 3280727"/>
              <a:gd name="connsiteY111" fmla="*/ 495554 h 4056380"/>
              <a:gd name="connsiteX112" fmla="*/ 1965834 w 3280727"/>
              <a:gd name="connsiteY112" fmla="*/ 568960 h 4056380"/>
              <a:gd name="connsiteX113" fmla="*/ 2020888 w 3280727"/>
              <a:gd name="connsiteY113" fmla="*/ 495554 h 4056380"/>
              <a:gd name="connsiteX114" fmla="*/ 2094294 w 3280727"/>
              <a:gd name="connsiteY114" fmla="*/ 495554 h 4056380"/>
              <a:gd name="connsiteX115" fmla="*/ 2094294 w 3280727"/>
              <a:gd name="connsiteY115" fmla="*/ 568960 h 4056380"/>
              <a:gd name="connsiteX116" fmla="*/ 2020888 w 3280727"/>
              <a:gd name="connsiteY116" fmla="*/ 568960 h 4056380"/>
              <a:gd name="connsiteX117" fmla="*/ 2020888 w 3280727"/>
              <a:gd name="connsiteY117" fmla="*/ 495554 h 4056380"/>
              <a:gd name="connsiteX118" fmla="*/ 1837310 w 3280727"/>
              <a:gd name="connsiteY118" fmla="*/ 568960 h 4056380"/>
              <a:gd name="connsiteX119" fmla="*/ 1745552 w 3280727"/>
              <a:gd name="connsiteY119" fmla="*/ 568960 h 4056380"/>
              <a:gd name="connsiteX120" fmla="*/ 1745552 w 3280727"/>
              <a:gd name="connsiteY120" fmla="*/ 495554 h 4056380"/>
              <a:gd name="connsiteX121" fmla="*/ 1837310 w 3280727"/>
              <a:gd name="connsiteY121" fmla="*/ 495554 h 4056380"/>
              <a:gd name="connsiteX122" fmla="*/ 1837310 w 3280727"/>
              <a:gd name="connsiteY122" fmla="*/ 568960 h 4056380"/>
              <a:gd name="connsiteX123" fmla="*/ 1690498 w 3280727"/>
              <a:gd name="connsiteY123" fmla="*/ 568960 h 4056380"/>
              <a:gd name="connsiteX124" fmla="*/ 1617091 w 3280727"/>
              <a:gd name="connsiteY124" fmla="*/ 568960 h 4056380"/>
              <a:gd name="connsiteX125" fmla="*/ 1617091 w 3280727"/>
              <a:gd name="connsiteY125" fmla="*/ 495554 h 4056380"/>
              <a:gd name="connsiteX126" fmla="*/ 1690498 w 3280727"/>
              <a:gd name="connsiteY126" fmla="*/ 495554 h 4056380"/>
              <a:gd name="connsiteX127" fmla="*/ 1690498 w 3280727"/>
              <a:gd name="connsiteY127" fmla="*/ 568960 h 4056380"/>
              <a:gd name="connsiteX128" fmla="*/ 1580388 w 3280727"/>
              <a:gd name="connsiteY128" fmla="*/ 568960 h 4056380"/>
              <a:gd name="connsiteX129" fmla="*/ 1488631 w 3280727"/>
              <a:gd name="connsiteY129" fmla="*/ 568960 h 4056380"/>
              <a:gd name="connsiteX130" fmla="*/ 1488631 w 3280727"/>
              <a:gd name="connsiteY130" fmla="*/ 495554 h 4056380"/>
              <a:gd name="connsiteX131" fmla="*/ 1580388 w 3280727"/>
              <a:gd name="connsiteY131" fmla="*/ 495554 h 4056380"/>
              <a:gd name="connsiteX132" fmla="*/ 1580388 w 3280727"/>
              <a:gd name="connsiteY132" fmla="*/ 568960 h 4056380"/>
              <a:gd name="connsiteX133" fmla="*/ 1433576 w 3280727"/>
              <a:gd name="connsiteY133" fmla="*/ 568960 h 4056380"/>
              <a:gd name="connsiteX134" fmla="*/ 1360171 w 3280727"/>
              <a:gd name="connsiteY134" fmla="*/ 568960 h 4056380"/>
              <a:gd name="connsiteX135" fmla="*/ 1360171 w 3280727"/>
              <a:gd name="connsiteY135" fmla="*/ 495554 h 4056380"/>
              <a:gd name="connsiteX136" fmla="*/ 1433576 w 3280727"/>
              <a:gd name="connsiteY136" fmla="*/ 495554 h 4056380"/>
              <a:gd name="connsiteX137" fmla="*/ 1433576 w 3280727"/>
              <a:gd name="connsiteY137" fmla="*/ 568960 h 4056380"/>
              <a:gd name="connsiteX138" fmla="*/ 1305116 w 3280727"/>
              <a:gd name="connsiteY138" fmla="*/ 568960 h 4056380"/>
              <a:gd name="connsiteX139" fmla="*/ 1213359 w 3280727"/>
              <a:gd name="connsiteY139" fmla="*/ 568960 h 4056380"/>
              <a:gd name="connsiteX140" fmla="*/ 1213359 w 3280727"/>
              <a:gd name="connsiteY140" fmla="*/ 495554 h 4056380"/>
              <a:gd name="connsiteX141" fmla="*/ 1305116 w 3280727"/>
              <a:gd name="connsiteY141" fmla="*/ 495554 h 4056380"/>
              <a:gd name="connsiteX142" fmla="*/ 1305116 w 3280727"/>
              <a:gd name="connsiteY142" fmla="*/ 568960 h 4056380"/>
              <a:gd name="connsiteX143" fmla="*/ 1158304 w 3280727"/>
              <a:gd name="connsiteY143" fmla="*/ 1927225 h 4056380"/>
              <a:gd name="connsiteX144" fmla="*/ 1415288 w 3280727"/>
              <a:gd name="connsiteY144" fmla="*/ 1927225 h 4056380"/>
              <a:gd name="connsiteX145" fmla="*/ 1415288 w 3280727"/>
              <a:gd name="connsiteY145" fmla="*/ 2220913 h 4056380"/>
              <a:gd name="connsiteX146" fmla="*/ 1158304 w 3280727"/>
              <a:gd name="connsiteY146" fmla="*/ 2220913 h 4056380"/>
              <a:gd name="connsiteX147" fmla="*/ 1158304 w 3280727"/>
              <a:gd name="connsiteY147" fmla="*/ 1927225 h 4056380"/>
              <a:gd name="connsiteX148" fmla="*/ 1507046 w 3280727"/>
              <a:gd name="connsiteY148" fmla="*/ 1927225 h 4056380"/>
              <a:gd name="connsiteX149" fmla="*/ 1782382 w 3280727"/>
              <a:gd name="connsiteY149" fmla="*/ 1927225 h 4056380"/>
              <a:gd name="connsiteX150" fmla="*/ 1782382 w 3280727"/>
              <a:gd name="connsiteY150" fmla="*/ 2220913 h 4056380"/>
              <a:gd name="connsiteX151" fmla="*/ 1507046 w 3280727"/>
              <a:gd name="connsiteY151" fmla="*/ 2220913 h 4056380"/>
              <a:gd name="connsiteX152" fmla="*/ 1507046 w 3280727"/>
              <a:gd name="connsiteY152" fmla="*/ 1927225 h 4056380"/>
              <a:gd name="connsiteX153" fmla="*/ 1874139 w 3280727"/>
              <a:gd name="connsiteY153" fmla="*/ 1927225 h 4056380"/>
              <a:gd name="connsiteX154" fmla="*/ 2131124 w 3280727"/>
              <a:gd name="connsiteY154" fmla="*/ 1927225 h 4056380"/>
              <a:gd name="connsiteX155" fmla="*/ 2131124 w 3280727"/>
              <a:gd name="connsiteY155" fmla="*/ 2220913 h 4056380"/>
              <a:gd name="connsiteX156" fmla="*/ 1874139 w 3280727"/>
              <a:gd name="connsiteY156" fmla="*/ 2220913 h 4056380"/>
              <a:gd name="connsiteX157" fmla="*/ 1874139 w 3280727"/>
              <a:gd name="connsiteY157" fmla="*/ 1927225 h 4056380"/>
              <a:gd name="connsiteX158" fmla="*/ 2204530 w 3280727"/>
              <a:gd name="connsiteY158" fmla="*/ 1927225 h 4056380"/>
              <a:gd name="connsiteX159" fmla="*/ 2498217 w 3280727"/>
              <a:gd name="connsiteY159" fmla="*/ 1927225 h 4056380"/>
              <a:gd name="connsiteX160" fmla="*/ 2498217 w 3280727"/>
              <a:gd name="connsiteY160" fmla="*/ 2220913 h 4056380"/>
              <a:gd name="connsiteX161" fmla="*/ 2204530 w 3280727"/>
              <a:gd name="connsiteY161" fmla="*/ 2220913 h 4056380"/>
              <a:gd name="connsiteX162" fmla="*/ 2204530 w 3280727"/>
              <a:gd name="connsiteY162" fmla="*/ 1927225 h 4056380"/>
              <a:gd name="connsiteX163" fmla="*/ 2204530 w 3280727"/>
              <a:gd name="connsiteY163" fmla="*/ 568960 h 4056380"/>
              <a:gd name="connsiteX164" fmla="*/ 2149475 w 3280727"/>
              <a:gd name="connsiteY164" fmla="*/ 568960 h 4056380"/>
              <a:gd name="connsiteX165" fmla="*/ 2149475 w 3280727"/>
              <a:gd name="connsiteY165" fmla="*/ 495554 h 4056380"/>
              <a:gd name="connsiteX166" fmla="*/ 2204530 w 3280727"/>
              <a:gd name="connsiteY166" fmla="*/ 495554 h 4056380"/>
              <a:gd name="connsiteX167" fmla="*/ 2204530 w 3280727"/>
              <a:gd name="connsiteY167" fmla="*/ 568960 h 4056380"/>
              <a:gd name="connsiteX168" fmla="*/ 1084898 w 3280727"/>
              <a:gd name="connsiteY168" fmla="*/ 495554 h 4056380"/>
              <a:gd name="connsiteX169" fmla="*/ 1158304 w 3280727"/>
              <a:gd name="connsiteY169" fmla="*/ 495554 h 4056380"/>
              <a:gd name="connsiteX170" fmla="*/ 1158304 w 3280727"/>
              <a:gd name="connsiteY170" fmla="*/ 568960 h 4056380"/>
              <a:gd name="connsiteX171" fmla="*/ 1084898 w 3280727"/>
              <a:gd name="connsiteY171" fmla="*/ 568960 h 4056380"/>
              <a:gd name="connsiteX172" fmla="*/ 1084898 w 3280727"/>
              <a:gd name="connsiteY172" fmla="*/ 495554 h 4056380"/>
              <a:gd name="connsiteX173" fmla="*/ 1084898 w 3280727"/>
              <a:gd name="connsiteY173" fmla="*/ 1927225 h 4056380"/>
              <a:gd name="connsiteX174" fmla="*/ 1084898 w 3280727"/>
              <a:gd name="connsiteY174" fmla="*/ 2220913 h 4056380"/>
              <a:gd name="connsiteX175" fmla="*/ 791211 w 3280727"/>
              <a:gd name="connsiteY175" fmla="*/ 2220913 h 4056380"/>
              <a:gd name="connsiteX176" fmla="*/ 791211 w 3280727"/>
              <a:gd name="connsiteY176" fmla="*/ 1927225 h 4056380"/>
              <a:gd name="connsiteX177" fmla="*/ 1084898 w 3280727"/>
              <a:gd name="connsiteY177" fmla="*/ 1927225 h 4056380"/>
              <a:gd name="connsiteX178" fmla="*/ 736156 w 3280727"/>
              <a:gd name="connsiteY178" fmla="*/ 1927225 h 4056380"/>
              <a:gd name="connsiteX179" fmla="*/ 736156 w 3280727"/>
              <a:gd name="connsiteY179" fmla="*/ 2220913 h 4056380"/>
              <a:gd name="connsiteX180" fmla="*/ 467741 w 3280727"/>
              <a:gd name="connsiteY180" fmla="*/ 2220913 h 4056380"/>
              <a:gd name="connsiteX181" fmla="*/ 453517 w 3280727"/>
              <a:gd name="connsiteY181" fmla="*/ 1927225 h 4056380"/>
              <a:gd name="connsiteX182" fmla="*/ 736092 w 3280727"/>
              <a:gd name="connsiteY182" fmla="*/ 1927225 h 405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280727" h="4056380">
                <a:moveTo>
                  <a:pt x="2734691" y="642430"/>
                </a:moveTo>
                <a:lnTo>
                  <a:pt x="2791905" y="642430"/>
                </a:lnTo>
                <a:lnTo>
                  <a:pt x="2791905" y="569024"/>
                </a:lnTo>
                <a:lnTo>
                  <a:pt x="2277936" y="569024"/>
                </a:lnTo>
                <a:lnTo>
                  <a:pt x="2277936" y="495618"/>
                </a:lnTo>
                <a:lnTo>
                  <a:pt x="2331149" y="495618"/>
                </a:lnTo>
                <a:lnTo>
                  <a:pt x="2399983" y="0"/>
                </a:lnTo>
                <a:lnTo>
                  <a:pt x="913512" y="0"/>
                </a:lnTo>
                <a:lnTo>
                  <a:pt x="971297" y="495618"/>
                </a:lnTo>
                <a:lnTo>
                  <a:pt x="1029780" y="495618"/>
                </a:lnTo>
                <a:lnTo>
                  <a:pt x="1029780" y="569024"/>
                </a:lnTo>
                <a:lnTo>
                  <a:pt x="589280" y="569024"/>
                </a:lnTo>
                <a:lnTo>
                  <a:pt x="589280" y="642430"/>
                </a:lnTo>
                <a:lnTo>
                  <a:pt x="646494" y="642430"/>
                </a:lnTo>
                <a:cubicBezTo>
                  <a:pt x="618999" y="826008"/>
                  <a:pt x="500888" y="1266508"/>
                  <a:pt x="0" y="1376617"/>
                </a:cubicBezTo>
                <a:lnTo>
                  <a:pt x="258890" y="1376617"/>
                </a:lnTo>
                <a:lnTo>
                  <a:pt x="258890" y="1431671"/>
                </a:lnTo>
                <a:lnTo>
                  <a:pt x="424117" y="1431671"/>
                </a:lnTo>
                <a:lnTo>
                  <a:pt x="424117" y="1541780"/>
                </a:lnTo>
                <a:lnTo>
                  <a:pt x="398526" y="1541780"/>
                </a:lnTo>
                <a:cubicBezTo>
                  <a:pt x="343345" y="1541780"/>
                  <a:pt x="306134" y="1541780"/>
                  <a:pt x="281051" y="1486726"/>
                </a:cubicBezTo>
                <a:lnTo>
                  <a:pt x="165736" y="1486726"/>
                </a:lnTo>
                <a:cubicBezTo>
                  <a:pt x="168212" y="1523429"/>
                  <a:pt x="180785" y="1525143"/>
                  <a:pt x="185865" y="1546162"/>
                </a:cubicBezTo>
                <a:cubicBezTo>
                  <a:pt x="217678" y="1678305"/>
                  <a:pt x="369062" y="1681289"/>
                  <a:pt x="424180" y="1680655"/>
                </a:cubicBezTo>
                <a:lnTo>
                  <a:pt x="424180" y="1835467"/>
                </a:lnTo>
                <a:lnTo>
                  <a:pt x="252476" y="1835467"/>
                </a:lnTo>
                <a:lnTo>
                  <a:pt x="268923" y="1908874"/>
                </a:lnTo>
                <a:lnTo>
                  <a:pt x="373126" y="1908874"/>
                </a:lnTo>
                <a:lnTo>
                  <a:pt x="397511" y="2312670"/>
                </a:lnTo>
                <a:lnTo>
                  <a:pt x="332423" y="2312670"/>
                </a:lnTo>
                <a:lnTo>
                  <a:pt x="332423" y="2422779"/>
                </a:lnTo>
                <a:lnTo>
                  <a:pt x="404940" y="2422779"/>
                </a:lnTo>
                <a:lnTo>
                  <a:pt x="462407" y="3358896"/>
                </a:lnTo>
                <a:lnTo>
                  <a:pt x="406083" y="3358896"/>
                </a:lnTo>
                <a:lnTo>
                  <a:pt x="438722" y="3781044"/>
                </a:lnTo>
                <a:lnTo>
                  <a:pt x="263462" y="3781044"/>
                </a:lnTo>
                <a:lnTo>
                  <a:pt x="307340" y="4056380"/>
                </a:lnTo>
                <a:lnTo>
                  <a:pt x="2951544" y="4056380"/>
                </a:lnTo>
                <a:lnTo>
                  <a:pt x="3006408" y="3781044"/>
                </a:lnTo>
                <a:lnTo>
                  <a:pt x="2836291" y="3781044"/>
                </a:lnTo>
                <a:lnTo>
                  <a:pt x="2863724" y="3358896"/>
                </a:lnTo>
                <a:lnTo>
                  <a:pt x="2808860" y="3358896"/>
                </a:lnTo>
                <a:lnTo>
                  <a:pt x="2865375" y="2422779"/>
                </a:lnTo>
                <a:lnTo>
                  <a:pt x="2975484" y="2422779"/>
                </a:lnTo>
                <a:lnTo>
                  <a:pt x="2975484" y="2312670"/>
                </a:lnTo>
                <a:lnTo>
                  <a:pt x="2872677" y="2312670"/>
                </a:lnTo>
                <a:lnTo>
                  <a:pt x="2896616" y="1908874"/>
                </a:lnTo>
                <a:lnTo>
                  <a:pt x="2987167" y="1908874"/>
                </a:lnTo>
                <a:lnTo>
                  <a:pt x="3006408" y="1835467"/>
                </a:lnTo>
                <a:lnTo>
                  <a:pt x="2902141" y="1835467"/>
                </a:lnTo>
                <a:lnTo>
                  <a:pt x="2902141" y="1680655"/>
                </a:lnTo>
                <a:cubicBezTo>
                  <a:pt x="2938844" y="1679702"/>
                  <a:pt x="3083052" y="1667764"/>
                  <a:pt x="3112326" y="1546162"/>
                </a:cubicBezTo>
                <a:cubicBezTo>
                  <a:pt x="3117342" y="1525143"/>
                  <a:pt x="3112707" y="1523429"/>
                  <a:pt x="3115120" y="1486726"/>
                </a:cubicBezTo>
                <a:lnTo>
                  <a:pt x="2999804" y="1486726"/>
                </a:lnTo>
                <a:cubicBezTo>
                  <a:pt x="2975229" y="1541780"/>
                  <a:pt x="2938844" y="1536764"/>
                  <a:pt x="2902141" y="1537716"/>
                </a:cubicBezTo>
                <a:lnTo>
                  <a:pt x="2902141" y="1431671"/>
                </a:lnTo>
                <a:lnTo>
                  <a:pt x="3122423" y="1431671"/>
                </a:lnTo>
                <a:lnTo>
                  <a:pt x="3122423" y="1376617"/>
                </a:lnTo>
                <a:lnTo>
                  <a:pt x="3280728" y="1376617"/>
                </a:lnTo>
                <a:cubicBezTo>
                  <a:pt x="3280728" y="1376617"/>
                  <a:pt x="2775459" y="1248156"/>
                  <a:pt x="2734882" y="642430"/>
                </a:cubicBezTo>
                <a:close/>
                <a:moveTo>
                  <a:pt x="1279970" y="2936812"/>
                </a:moveTo>
                <a:cubicBezTo>
                  <a:pt x="1294257" y="2900109"/>
                  <a:pt x="1305179" y="2860167"/>
                  <a:pt x="1360234" y="2830386"/>
                </a:cubicBezTo>
                <a:lnTo>
                  <a:pt x="1360234" y="2936812"/>
                </a:lnTo>
                <a:lnTo>
                  <a:pt x="1279970" y="2936812"/>
                </a:lnTo>
                <a:close/>
                <a:moveTo>
                  <a:pt x="1360234" y="2806065"/>
                </a:moveTo>
                <a:cubicBezTo>
                  <a:pt x="1396937" y="2779903"/>
                  <a:pt x="1415288" y="2757488"/>
                  <a:pt x="1451991" y="2739835"/>
                </a:cubicBezTo>
                <a:lnTo>
                  <a:pt x="1451991" y="2936748"/>
                </a:lnTo>
                <a:lnTo>
                  <a:pt x="1360234" y="2936748"/>
                </a:lnTo>
                <a:lnTo>
                  <a:pt x="1360234" y="2806002"/>
                </a:lnTo>
                <a:close/>
                <a:moveTo>
                  <a:pt x="1488694" y="2728976"/>
                </a:moveTo>
                <a:cubicBezTo>
                  <a:pt x="1507046" y="2716340"/>
                  <a:pt x="1525398" y="2707005"/>
                  <a:pt x="1580452" y="2701417"/>
                </a:cubicBezTo>
                <a:lnTo>
                  <a:pt x="1580452" y="2936748"/>
                </a:lnTo>
                <a:lnTo>
                  <a:pt x="1488694" y="2936748"/>
                </a:lnTo>
                <a:lnTo>
                  <a:pt x="1488694" y="2728976"/>
                </a:lnTo>
                <a:close/>
                <a:moveTo>
                  <a:pt x="1580452" y="2698115"/>
                </a:moveTo>
                <a:cubicBezTo>
                  <a:pt x="1598803" y="2696400"/>
                  <a:pt x="1611503" y="2695448"/>
                  <a:pt x="1626362" y="2695448"/>
                </a:cubicBezTo>
                <a:cubicBezTo>
                  <a:pt x="1641222" y="2695448"/>
                  <a:pt x="1672210" y="2696464"/>
                  <a:pt x="1672210" y="2698242"/>
                </a:cubicBezTo>
                <a:lnTo>
                  <a:pt x="1672210" y="2936812"/>
                </a:lnTo>
                <a:lnTo>
                  <a:pt x="1580452" y="2936812"/>
                </a:lnTo>
                <a:lnTo>
                  <a:pt x="1580452" y="2698179"/>
                </a:lnTo>
                <a:close/>
                <a:moveTo>
                  <a:pt x="1690561" y="2701544"/>
                </a:moveTo>
                <a:cubicBezTo>
                  <a:pt x="1727264" y="2707196"/>
                  <a:pt x="1745615" y="2716784"/>
                  <a:pt x="1782318" y="2729675"/>
                </a:cubicBezTo>
                <a:lnTo>
                  <a:pt x="1782318" y="2936748"/>
                </a:lnTo>
                <a:lnTo>
                  <a:pt x="1690561" y="2936748"/>
                </a:lnTo>
                <a:lnTo>
                  <a:pt x="1690561" y="2701544"/>
                </a:lnTo>
                <a:close/>
                <a:moveTo>
                  <a:pt x="1800670" y="2740914"/>
                </a:moveTo>
                <a:cubicBezTo>
                  <a:pt x="1837373" y="2758821"/>
                  <a:pt x="1874076" y="2781491"/>
                  <a:pt x="1892427" y="2807780"/>
                </a:cubicBezTo>
                <a:lnTo>
                  <a:pt x="1892427" y="2936685"/>
                </a:lnTo>
                <a:lnTo>
                  <a:pt x="1800670" y="2936685"/>
                </a:lnTo>
                <a:lnTo>
                  <a:pt x="1800670" y="2740850"/>
                </a:lnTo>
                <a:close/>
                <a:moveTo>
                  <a:pt x="1910779" y="2832354"/>
                </a:moveTo>
                <a:cubicBezTo>
                  <a:pt x="1929130" y="2861818"/>
                  <a:pt x="1952879" y="2900045"/>
                  <a:pt x="1967103" y="2936748"/>
                </a:cubicBezTo>
                <a:lnTo>
                  <a:pt x="1910779" y="2936748"/>
                </a:lnTo>
                <a:lnTo>
                  <a:pt x="1910779" y="2832354"/>
                </a:lnTo>
                <a:close/>
                <a:moveTo>
                  <a:pt x="1252982" y="3781108"/>
                </a:moveTo>
                <a:lnTo>
                  <a:pt x="1256030" y="3097657"/>
                </a:lnTo>
                <a:cubicBezTo>
                  <a:pt x="1254951" y="3086291"/>
                  <a:pt x="1254379" y="3080766"/>
                  <a:pt x="1254379" y="3069082"/>
                </a:cubicBezTo>
                <a:cubicBezTo>
                  <a:pt x="1254379" y="3033776"/>
                  <a:pt x="1259460" y="3010154"/>
                  <a:pt x="1268730" y="2973451"/>
                </a:cubicBezTo>
                <a:lnTo>
                  <a:pt x="1978534" y="2973451"/>
                </a:lnTo>
                <a:cubicBezTo>
                  <a:pt x="1985836" y="2991803"/>
                  <a:pt x="1990599" y="3028506"/>
                  <a:pt x="1992313" y="3046857"/>
                </a:cubicBezTo>
                <a:lnTo>
                  <a:pt x="1993138" y="3046857"/>
                </a:lnTo>
                <a:lnTo>
                  <a:pt x="1995298" y="3781044"/>
                </a:lnTo>
                <a:lnTo>
                  <a:pt x="1252982" y="3781044"/>
                </a:lnTo>
                <a:close/>
                <a:moveTo>
                  <a:pt x="2820099" y="1927225"/>
                </a:moveTo>
                <a:lnTo>
                  <a:pt x="2805875" y="2220913"/>
                </a:lnTo>
                <a:lnTo>
                  <a:pt x="2553209" y="2220913"/>
                </a:lnTo>
                <a:lnTo>
                  <a:pt x="2553209" y="1927225"/>
                </a:lnTo>
                <a:lnTo>
                  <a:pt x="2820099" y="1927225"/>
                </a:lnTo>
                <a:close/>
                <a:moveTo>
                  <a:pt x="1965834" y="568960"/>
                </a:moveTo>
                <a:lnTo>
                  <a:pt x="1892427" y="568960"/>
                </a:lnTo>
                <a:lnTo>
                  <a:pt x="1892427" y="495554"/>
                </a:lnTo>
                <a:lnTo>
                  <a:pt x="1965834" y="495554"/>
                </a:lnTo>
                <a:lnTo>
                  <a:pt x="1965834" y="568960"/>
                </a:lnTo>
                <a:close/>
                <a:moveTo>
                  <a:pt x="2020888" y="495554"/>
                </a:moveTo>
                <a:lnTo>
                  <a:pt x="2094294" y="495554"/>
                </a:lnTo>
                <a:lnTo>
                  <a:pt x="2094294" y="568960"/>
                </a:lnTo>
                <a:lnTo>
                  <a:pt x="2020888" y="568960"/>
                </a:lnTo>
                <a:lnTo>
                  <a:pt x="2020888" y="495554"/>
                </a:lnTo>
                <a:close/>
                <a:moveTo>
                  <a:pt x="1837310" y="568960"/>
                </a:moveTo>
                <a:lnTo>
                  <a:pt x="1745552" y="568960"/>
                </a:lnTo>
                <a:lnTo>
                  <a:pt x="1745552" y="495554"/>
                </a:lnTo>
                <a:lnTo>
                  <a:pt x="1837310" y="495554"/>
                </a:lnTo>
                <a:lnTo>
                  <a:pt x="1837310" y="568960"/>
                </a:lnTo>
                <a:close/>
                <a:moveTo>
                  <a:pt x="1690498" y="568960"/>
                </a:moveTo>
                <a:lnTo>
                  <a:pt x="1617091" y="568960"/>
                </a:lnTo>
                <a:lnTo>
                  <a:pt x="1617091" y="495554"/>
                </a:lnTo>
                <a:lnTo>
                  <a:pt x="1690498" y="495554"/>
                </a:lnTo>
                <a:lnTo>
                  <a:pt x="1690498" y="568960"/>
                </a:lnTo>
                <a:close/>
                <a:moveTo>
                  <a:pt x="1580388" y="568960"/>
                </a:moveTo>
                <a:lnTo>
                  <a:pt x="1488631" y="568960"/>
                </a:lnTo>
                <a:lnTo>
                  <a:pt x="1488631" y="495554"/>
                </a:lnTo>
                <a:lnTo>
                  <a:pt x="1580388" y="495554"/>
                </a:lnTo>
                <a:lnTo>
                  <a:pt x="1580388" y="568960"/>
                </a:lnTo>
                <a:close/>
                <a:moveTo>
                  <a:pt x="1433576" y="568960"/>
                </a:moveTo>
                <a:lnTo>
                  <a:pt x="1360171" y="568960"/>
                </a:lnTo>
                <a:lnTo>
                  <a:pt x="1360171" y="495554"/>
                </a:lnTo>
                <a:lnTo>
                  <a:pt x="1433576" y="495554"/>
                </a:lnTo>
                <a:lnTo>
                  <a:pt x="1433576" y="568960"/>
                </a:lnTo>
                <a:close/>
                <a:moveTo>
                  <a:pt x="1305116" y="568960"/>
                </a:moveTo>
                <a:lnTo>
                  <a:pt x="1213359" y="568960"/>
                </a:lnTo>
                <a:lnTo>
                  <a:pt x="1213359" y="495554"/>
                </a:lnTo>
                <a:lnTo>
                  <a:pt x="1305116" y="495554"/>
                </a:lnTo>
                <a:lnTo>
                  <a:pt x="1305116" y="568960"/>
                </a:lnTo>
                <a:close/>
                <a:moveTo>
                  <a:pt x="1158304" y="1927225"/>
                </a:moveTo>
                <a:lnTo>
                  <a:pt x="1415288" y="1927225"/>
                </a:lnTo>
                <a:lnTo>
                  <a:pt x="1415288" y="2220913"/>
                </a:lnTo>
                <a:lnTo>
                  <a:pt x="1158304" y="2220913"/>
                </a:lnTo>
                <a:lnTo>
                  <a:pt x="1158304" y="1927225"/>
                </a:lnTo>
                <a:close/>
                <a:moveTo>
                  <a:pt x="1507046" y="1927225"/>
                </a:moveTo>
                <a:lnTo>
                  <a:pt x="1782382" y="1927225"/>
                </a:lnTo>
                <a:lnTo>
                  <a:pt x="1782382" y="2220913"/>
                </a:lnTo>
                <a:lnTo>
                  <a:pt x="1507046" y="2220913"/>
                </a:lnTo>
                <a:lnTo>
                  <a:pt x="1507046" y="1927225"/>
                </a:lnTo>
                <a:close/>
                <a:moveTo>
                  <a:pt x="1874139" y="1927225"/>
                </a:moveTo>
                <a:lnTo>
                  <a:pt x="2131124" y="1927225"/>
                </a:lnTo>
                <a:lnTo>
                  <a:pt x="2131124" y="2220913"/>
                </a:lnTo>
                <a:lnTo>
                  <a:pt x="1874139" y="2220913"/>
                </a:lnTo>
                <a:lnTo>
                  <a:pt x="1874139" y="1927225"/>
                </a:lnTo>
                <a:close/>
                <a:moveTo>
                  <a:pt x="2204530" y="1927225"/>
                </a:moveTo>
                <a:lnTo>
                  <a:pt x="2498217" y="1927225"/>
                </a:lnTo>
                <a:lnTo>
                  <a:pt x="2498217" y="2220913"/>
                </a:lnTo>
                <a:lnTo>
                  <a:pt x="2204530" y="2220913"/>
                </a:lnTo>
                <a:lnTo>
                  <a:pt x="2204530" y="1927225"/>
                </a:lnTo>
                <a:close/>
                <a:moveTo>
                  <a:pt x="2204530" y="568960"/>
                </a:moveTo>
                <a:lnTo>
                  <a:pt x="2149475" y="568960"/>
                </a:lnTo>
                <a:lnTo>
                  <a:pt x="2149475" y="495554"/>
                </a:lnTo>
                <a:lnTo>
                  <a:pt x="2204530" y="495554"/>
                </a:lnTo>
                <a:lnTo>
                  <a:pt x="2204530" y="568960"/>
                </a:lnTo>
                <a:close/>
                <a:moveTo>
                  <a:pt x="1084898" y="495554"/>
                </a:moveTo>
                <a:lnTo>
                  <a:pt x="1158304" y="495554"/>
                </a:lnTo>
                <a:lnTo>
                  <a:pt x="1158304" y="568960"/>
                </a:lnTo>
                <a:lnTo>
                  <a:pt x="1084898" y="568960"/>
                </a:lnTo>
                <a:lnTo>
                  <a:pt x="1084898" y="495554"/>
                </a:lnTo>
                <a:close/>
                <a:moveTo>
                  <a:pt x="1084898" y="1927225"/>
                </a:moveTo>
                <a:lnTo>
                  <a:pt x="1084898" y="2220913"/>
                </a:lnTo>
                <a:lnTo>
                  <a:pt x="791211" y="2220913"/>
                </a:lnTo>
                <a:lnTo>
                  <a:pt x="791211" y="1927225"/>
                </a:lnTo>
                <a:lnTo>
                  <a:pt x="1084898" y="1927225"/>
                </a:lnTo>
                <a:close/>
                <a:moveTo>
                  <a:pt x="736156" y="1927225"/>
                </a:moveTo>
                <a:lnTo>
                  <a:pt x="736156" y="2220913"/>
                </a:lnTo>
                <a:lnTo>
                  <a:pt x="467741" y="2220913"/>
                </a:lnTo>
                <a:lnTo>
                  <a:pt x="453517" y="1927225"/>
                </a:lnTo>
                <a:lnTo>
                  <a:pt x="736092" y="1927225"/>
                </a:lnTo>
                <a:close/>
              </a:path>
            </a:pathLst>
          </a:custGeom>
          <a:solidFill>
            <a:srgbClr val="3B38A0"/>
          </a:solidFill>
          <a:ln w="0" cap="flat">
            <a:noFill/>
            <a:prstDash val="solid"/>
            <a:miter/>
          </a:ln>
        </p:spPr>
        <p:txBody>
          <a:bodyPr rtlCol="0" anchor="ctr"/>
          <a:lstStyle/>
          <a:p>
            <a:endParaRPr lang="en-GB"/>
          </a:p>
        </p:txBody>
      </p:sp>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Tree>
    <p:extLst>
      <p:ext uri="{BB962C8B-B14F-4D97-AF65-F5344CB8AC3E}">
        <p14:creationId xmlns:p14="http://schemas.microsoft.com/office/powerpoint/2010/main" val="3869608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anim calcmode="lin" valueType="num">
                                      <p:cBhvr additive="base">
                                        <p:cTn id="13"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 calcmode="lin" valueType="num">
                                      <p:cBhvr additive="base">
                                        <p:cTn id="17"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xEl>
                                              <p:pRg st="2" end="2"/>
                                            </p:txEl>
                                          </p:spTgt>
                                        </p:tgtEl>
                                        <p:attrNameLst>
                                          <p:attrName>style.visibility</p:attrName>
                                        </p:attrNameLst>
                                      </p:cBhvr>
                                      <p:to>
                                        <p:strVal val="visible"/>
                                      </p:to>
                                    </p:set>
                                    <p:anim calcmode="lin" valueType="num">
                                      <p:cBhvr additive="base">
                                        <p:cTn id="21"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9_Two Content">
    <p:bg>
      <p:bgPr>
        <a:solidFill>
          <a:srgbClr val="398FFC"/>
        </a:solidFill>
        <a:effectLst/>
      </p:bgPr>
    </p:bg>
    <p:spTree>
      <p:nvGrpSpPr>
        <p:cNvPr id="1" name=""/>
        <p:cNvGrpSpPr/>
        <p:nvPr/>
      </p:nvGrpSpPr>
      <p:grpSpPr>
        <a:xfrm>
          <a:off x="0" y="0"/>
          <a:ext cx="0" cy="0"/>
          <a:chOff x="0" y="0"/>
          <a:chExt cx="0" cy="0"/>
        </a:xfrm>
      </p:grpSpPr>
      <p:sp>
        <p:nvSpPr>
          <p:cNvPr id="3" name="Graphic 7">
            <a:extLst>
              <a:ext uri="{FF2B5EF4-FFF2-40B4-BE49-F238E27FC236}">
                <a16:creationId xmlns:a16="http://schemas.microsoft.com/office/drawing/2014/main" id="{DC20AC87-5D3B-62A7-0E03-043E4741A308}"/>
              </a:ext>
            </a:extLst>
          </p:cNvPr>
          <p:cNvSpPr/>
          <p:nvPr/>
        </p:nvSpPr>
        <p:spPr>
          <a:xfrm>
            <a:off x="5691554" y="454769"/>
            <a:ext cx="5641276" cy="5728841"/>
          </a:xfrm>
          <a:custGeom>
            <a:avLst/>
            <a:gdLst>
              <a:gd name="connsiteX0" fmla="*/ 5175980 w 5641276"/>
              <a:gd name="connsiteY0" fmla="*/ 2582127 h 5728841"/>
              <a:gd name="connsiteX1" fmla="*/ 5641277 w 5641276"/>
              <a:gd name="connsiteY1" fmla="*/ 505027 h 5728841"/>
              <a:gd name="connsiteX2" fmla="*/ 4305110 w 5641276"/>
              <a:gd name="connsiteY2" fmla="*/ 1248106 h 5728841"/>
              <a:gd name="connsiteX3" fmla="*/ 2527935 w 5641276"/>
              <a:gd name="connsiteY3" fmla="*/ 743269 h 5728841"/>
              <a:gd name="connsiteX4" fmla="*/ 2269141 w 5641276"/>
              <a:gd name="connsiteY4" fmla="*/ 288478 h 5728841"/>
              <a:gd name="connsiteX5" fmla="*/ 286703 w 5641276"/>
              <a:gd name="connsiteY5" fmla="*/ 0 h 5728841"/>
              <a:gd name="connsiteX6" fmla="*/ 1030224 w 5641276"/>
              <a:gd name="connsiteY6" fmla="*/ 1333926 h 5728841"/>
              <a:gd name="connsiteX7" fmla="*/ 523780 w 5641276"/>
              <a:gd name="connsiteY7" fmla="*/ 3108847 h 5728841"/>
              <a:gd name="connsiteX8" fmla="*/ 390335 w 5641276"/>
              <a:gd name="connsiteY8" fmla="*/ 3188388 h 5728841"/>
              <a:gd name="connsiteX9" fmla="*/ 0 w 5641276"/>
              <a:gd name="connsiteY9" fmla="*/ 5223910 h 5728841"/>
              <a:gd name="connsiteX10" fmla="*/ 1336167 w 5641276"/>
              <a:gd name="connsiteY10" fmla="*/ 4480831 h 5728841"/>
              <a:gd name="connsiteX11" fmla="*/ 3113341 w 5641276"/>
              <a:gd name="connsiteY11" fmla="*/ 4985668 h 5728841"/>
              <a:gd name="connsiteX12" fmla="*/ 3274600 w 5641276"/>
              <a:gd name="connsiteY12" fmla="*/ 5265298 h 5728841"/>
              <a:gd name="connsiteX13" fmla="*/ 5354384 w 5641276"/>
              <a:gd name="connsiteY13" fmla="*/ 5728842 h 5728841"/>
              <a:gd name="connsiteX14" fmla="*/ 4610957 w 5641276"/>
              <a:gd name="connsiteY14" fmla="*/ 4394916 h 5728841"/>
              <a:gd name="connsiteX15" fmla="*/ 5117402 w 5641276"/>
              <a:gd name="connsiteY15" fmla="*/ 2619995 h 5728841"/>
              <a:gd name="connsiteX16" fmla="*/ 5175885 w 5641276"/>
              <a:gd name="connsiteY16" fmla="*/ 2582032 h 5728841"/>
              <a:gd name="connsiteX17" fmla="*/ 3209354 w 5641276"/>
              <a:gd name="connsiteY17" fmla="*/ 3561830 h 5728841"/>
              <a:gd name="connsiteX18" fmla="*/ 2122170 w 5641276"/>
              <a:gd name="connsiteY18" fmla="*/ 3252991 h 5728841"/>
              <a:gd name="connsiteX19" fmla="*/ 2431923 w 5641276"/>
              <a:gd name="connsiteY19" fmla="*/ 2167202 h 5728841"/>
              <a:gd name="connsiteX20" fmla="*/ 3519202 w 5641276"/>
              <a:gd name="connsiteY20" fmla="*/ 2476041 h 5728841"/>
              <a:gd name="connsiteX21" fmla="*/ 3209354 w 5641276"/>
              <a:gd name="connsiteY21" fmla="*/ 3561830 h 5728841"/>
              <a:gd name="connsiteX22" fmla="*/ 3209354 w 5641276"/>
              <a:gd name="connsiteY22" fmla="*/ 3561830 h 572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41276" h="5728841">
                <a:moveTo>
                  <a:pt x="5175980" y="2582127"/>
                </a:moveTo>
                <a:lnTo>
                  <a:pt x="5641277" y="505027"/>
                </a:lnTo>
                <a:lnTo>
                  <a:pt x="4305110" y="1248106"/>
                </a:lnTo>
                <a:cubicBezTo>
                  <a:pt x="3674364" y="1598808"/>
                  <a:pt x="2878931" y="1373031"/>
                  <a:pt x="2527935" y="743269"/>
                </a:cubicBezTo>
                <a:lnTo>
                  <a:pt x="2269141" y="288478"/>
                </a:lnTo>
                <a:lnTo>
                  <a:pt x="286703" y="0"/>
                </a:lnTo>
                <a:lnTo>
                  <a:pt x="1030224" y="1333926"/>
                </a:lnTo>
                <a:cubicBezTo>
                  <a:pt x="1381220" y="1963593"/>
                  <a:pt x="1154621" y="2757859"/>
                  <a:pt x="523780" y="3108847"/>
                </a:cubicBezTo>
                <a:lnTo>
                  <a:pt x="390335" y="3188388"/>
                </a:lnTo>
                <a:lnTo>
                  <a:pt x="0" y="5223910"/>
                </a:lnTo>
                <a:lnTo>
                  <a:pt x="1336167" y="4480831"/>
                </a:lnTo>
                <a:cubicBezTo>
                  <a:pt x="1966913" y="4129938"/>
                  <a:pt x="2762250" y="4355811"/>
                  <a:pt x="3113341" y="4985668"/>
                </a:cubicBezTo>
                <a:lnTo>
                  <a:pt x="3274600" y="5265298"/>
                </a:lnTo>
                <a:lnTo>
                  <a:pt x="5354384" y="5728842"/>
                </a:lnTo>
                <a:lnTo>
                  <a:pt x="4610957" y="4394916"/>
                </a:lnTo>
                <a:cubicBezTo>
                  <a:pt x="4259961" y="3765249"/>
                  <a:pt x="4486561" y="2970983"/>
                  <a:pt x="5117402" y="2619995"/>
                </a:cubicBezTo>
                <a:lnTo>
                  <a:pt x="5175885" y="2582032"/>
                </a:lnTo>
                <a:close/>
                <a:moveTo>
                  <a:pt x="3209354" y="3561830"/>
                </a:moveTo>
                <a:cubicBezTo>
                  <a:pt x="2823496" y="3776476"/>
                  <a:pt x="2336864" y="3638041"/>
                  <a:pt x="2122170" y="3252991"/>
                </a:cubicBezTo>
                <a:cubicBezTo>
                  <a:pt x="1907477" y="2867751"/>
                  <a:pt x="2046161" y="2381753"/>
                  <a:pt x="2431923" y="2167202"/>
                </a:cubicBezTo>
                <a:cubicBezTo>
                  <a:pt x="2817781" y="1952556"/>
                  <a:pt x="3304508" y="2090896"/>
                  <a:pt x="3519202" y="2476041"/>
                </a:cubicBezTo>
                <a:cubicBezTo>
                  <a:pt x="3733895" y="2861091"/>
                  <a:pt x="3595116" y="3347184"/>
                  <a:pt x="3209354" y="3561830"/>
                </a:cubicBezTo>
                <a:lnTo>
                  <a:pt x="3209354" y="3561830"/>
                </a:lnTo>
                <a:close/>
              </a:path>
            </a:pathLst>
          </a:custGeom>
          <a:solidFill>
            <a:srgbClr val="D4EDFC">
              <a:alpha val="7212"/>
            </a:srgbClr>
          </a:solidFill>
          <a:ln w="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pic>
        <p:nvPicPr>
          <p:cNvPr id="4" name="Graphic 3">
            <a:extLst>
              <a:ext uri="{FF2B5EF4-FFF2-40B4-BE49-F238E27FC236}">
                <a16:creationId xmlns:a16="http://schemas.microsoft.com/office/drawing/2014/main" id="{C9F81D01-517D-009D-459E-54F829D8C82E}"/>
              </a:ext>
            </a:extLst>
          </p:cNvPr>
          <p:cNvPicPr>
            <a:picLocks noChangeAspect="1"/>
          </p:cNvPicPr>
          <p:nvPr/>
        </p:nvPicPr>
        <p:blipFill>
          <a:blip>
            <a:extLst>
              <a:ext uri="{96DAC541-7B7A-43D3-8B79-37D633B846F1}">
                <asvg:svgBlip xmlns:asvg="http://schemas.microsoft.com/office/drawing/2016/SVG/main" r:embed="rId2"/>
              </a:ext>
            </a:extLst>
          </a:blip>
          <a:srcRect b="56345"/>
          <a:stretch/>
        </p:blipFill>
        <p:spPr>
          <a:xfrm>
            <a:off x="0" y="5346961"/>
            <a:ext cx="12186574" cy="1511040"/>
          </a:xfrm>
          <a:prstGeom prst="rect">
            <a:avLst/>
          </a:prstGeom>
        </p:spPr>
      </p:pic>
      <p:pic>
        <p:nvPicPr>
          <p:cNvPr id="6" name="Graphic 5">
            <a:extLst>
              <a:ext uri="{FF2B5EF4-FFF2-40B4-BE49-F238E27FC236}">
                <a16:creationId xmlns:a16="http://schemas.microsoft.com/office/drawing/2014/main" id="{57CB2258-D38B-3983-FBC3-8DC52B39BF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500353" y="2315137"/>
            <a:ext cx="3376195" cy="3777688"/>
          </a:xfrm>
          <a:prstGeom prst="rect">
            <a:avLst/>
          </a:prstGeom>
        </p:spPr>
      </p:pic>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
        <p:nvSpPr>
          <p:cNvPr id="5" name="Text Placeholder 16">
            <a:extLst>
              <a:ext uri="{FF2B5EF4-FFF2-40B4-BE49-F238E27FC236}">
                <a16:creationId xmlns:a16="http://schemas.microsoft.com/office/drawing/2014/main" id="{80BC11E7-836D-F75A-C8E2-5516E40BC1A2}"/>
              </a:ext>
            </a:extLst>
          </p:cNvPr>
          <p:cNvSpPr>
            <a:spLocks noGrp="1"/>
          </p:cNvSpPr>
          <p:nvPr>
            <p:ph type="body" sz="quarter" idx="12"/>
          </p:nvPr>
        </p:nvSpPr>
        <p:spPr>
          <a:xfrm>
            <a:off x="359885" y="1333041"/>
            <a:ext cx="5732362" cy="2357792"/>
          </a:xfrm>
        </p:spPr>
        <p:txBody>
          <a:bodyPr>
            <a:noAutofit/>
          </a:bodyPr>
          <a:lstStyle>
            <a:lvl1pPr marL="285750" indent="-285750">
              <a:lnSpc>
                <a:spcPct val="150000"/>
              </a:lnSpc>
              <a:spcBef>
                <a:spcPts val="0"/>
              </a:spcBef>
              <a:spcAft>
                <a:spcPts val="1200"/>
              </a:spcAft>
              <a:buFontTx/>
              <a:buBlip>
                <a:blip>
                  <a:extLst>
                    <a:ext uri="{96DAC541-7B7A-43D3-8B79-37D633B846F1}">
                      <asvg:svgBlip xmlns:asvg="http://schemas.microsoft.com/office/drawing/2016/SVG/main" r:embed="rId5"/>
                    </a:ext>
                  </a:extLst>
                </a:blip>
              </a:buBlip>
              <a:defRPr sz="1400">
                <a:solidFill>
                  <a:schemeClr val="bg1"/>
                </a:solidFill>
                <a:latin typeface="Avenir Next LT Pro" panose="020B0504020202020204" pitchFamily="34" charset="0"/>
              </a:defRPr>
            </a:lvl1pPr>
            <a:lvl2pPr marL="742950" indent="-285750">
              <a:lnSpc>
                <a:spcPct val="150000"/>
              </a:lnSpc>
              <a:spcBef>
                <a:spcPts val="0"/>
              </a:spcBef>
              <a:spcAft>
                <a:spcPts val="1200"/>
              </a:spcAft>
              <a:buFontTx/>
              <a:buBlip>
                <a:blip>
                  <a:extLst>
                    <a:ext uri="{96DAC541-7B7A-43D3-8B79-37D633B846F1}">
                      <asvg:svgBlip xmlns:asvg="http://schemas.microsoft.com/office/drawing/2016/SVG/main" r:embed="rId6"/>
                    </a:ext>
                  </a:extLst>
                </a:blip>
              </a:buBlip>
              <a:defRPr sz="1400">
                <a:solidFill>
                  <a:schemeClr val="bg1"/>
                </a:solidFill>
                <a:latin typeface="Avenir Next LT Pro" panose="020B0504020202020204" pitchFamily="34" charset="0"/>
              </a:defRPr>
            </a:lvl2pPr>
            <a:lvl3pPr marL="1200150" indent="-285750">
              <a:lnSpc>
                <a:spcPct val="150000"/>
              </a:lnSpc>
              <a:spcBef>
                <a:spcPts val="0"/>
              </a:spcBef>
              <a:spcAft>
                <a:spcPts val="1200"/>
              </a:spcAft>
              <a:buFontTx/>
              <a:buBlip>
                <a:blip>
                  <a:extLst>
                    <a:ext uri="{96DAC541-7B7A-43D3-8B79-37D633B846F1}">
                      <asvg:svgBlip xmlns:asvg="http://schemas.microsoft.com/office/drawing/2016/SVG/main" r:embed="rId6"/>
                    </a:ext>
                  </a:extLst>
                </a:blip>
              </a:buBlip>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43452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 calcmode="lin" valueType="num">
                                      <p:cBhvr additive="base">
                                        <p:cTn id="1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 calcmode="lin" valueType="num">
                                      <p:cBhvr additive="base">
                                        <p:cTn id="21"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tmplLst>
          <p:tmpl lvl="1">
            <p:tnLst>
              <p:par>
                <p:cTn presetID="2" presetClass="entr" presetSubtype="4" fill="hold" nodeType="click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ppt_x"/>
                          </p:val>
                        </p:tav>
                        <p:tav tm="100000">
                          <p:val>
                            <p:strVal val="#ppt_x"/>
                          </p:val>
                        </p:tav>
                      </p:tavLst>
                    </p:anim>
                    <p:anim calcmode="lin" valueType="num">
                      <p:cBhvr additive="base">
                        <p:cTn dur="500" fill="hold"/>
                        <p:tgtEl>
                          <p:spTgt spid="5"/>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ppt_x"/>
                          </p:val>
                        </p:tav>
                        <p:tav tm="100000">
                          <p:val>
                            <p:strVal val="#ppt_x"/>
                          </p:val>
                        </p:tav>
                      </p:tavLst>
                    </p:anim>
                    <p:anim calcmode="lin" valueType="num">
                      <p:cBhvr additive="base">
                        <p:cTn dur="500" fill="hold"/>
                        <p:tgtEl>
                          <p:spTgt spid="5"/>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ppt_x"/>
                          </p:val>
                        </p:tav>
                        <p:tav tm="100000">
                          <p:val>
                            <p:strVal val="#ppt_x"/>
                          </p:val>
                        </p:tav>
                      </p:tavLst>
                    </p:anim>
                    <p:anim calcmode="lin" valueType="num">
                      <p:cBhvr additive="base">
                        <p:cTn dur="500" fill="hold"/>
                        <p:tgtEl>
                          <p:spTgt spid="5"/>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3_Two Content">
    <p:bg>
      <p:bgPr>
        <a:solidFill>
          <a:srgbClr val="398FFC"/>
        </a:solidFill>
        <a:effectLst/>
      </p:bgPr>
    </p:bg>
    <p:spTree>
      <p:nvGrpSpPr>
        <p:cNvPr id="1" name=""/>
        <p:cNvGrpSpPr/>
        <p:nvPr/>
      </p:nvGrpSpPr>
      <p:grpSpPr>
        <a:xfrm>
          <a:off x="0" y="0"/>
          <a:ext cx="0" cy="0"/>
          <a:chOff x="0" y="0"/>
          <a:chExt cx="0" cy="0"/>
        </a:xfrm>
      </p:grpSpPr>
      <p:sp>
        <p:nvSpPr>
          <p:cNvPr id="10" name="Graphic 7">
            <a:extLst>
              <a:ext uri="{FF2B5EF4-FFF2-40B4-BE49-F238E27FC236}">
                <a16:creationId xmlns:a16="http://schemas.microsoft.com/office/drawing/2014/main" id="{D73BB417-98AD-29BC-8C92-6BA19673CEB7}"/>
              </a:ext>
            </a:extLst>
          </p:cNvPr>
          <p:cNvSpPr/>
          <p:nvPr/>
        </p:nvSpPr>
        <p:spPr>
          <a:xfrm>
            <a:off x="5691554" y="454769"/>
            <a:ext cx="5641276" cy="5728841"/>
          </a:xfrm>
          <a:custGeom>
            <a:avLst/>
            <a:gdLst>
              <a:gd name="connsiteX0" fmla="*/ 5175980 w 5641276"/>
              <a:gd name="connsiteY0" fmla="*/ 2582127 h 5728841"/>
              <a:gd name="connsiteX1" fmla="*/ 5641277 w 5641276"/>
              <a:gd name="connsiteY1" fmla="*/ 505027 h 5728841"/>
              <a:gd name="connsiteX2" fmla="*/ 4305110 w 5641276"/>
              <a:gd name="connsiteY2" fmla="*/ 1248106 h 5728841"/>
              <a:gd name="connsiteX3" fmla="*/ 2527935 w 5641276"/>
              <a:gd name="connsiteY3" fmla="*/ 743269 h 5728841"/>
              <a:gd name="connsiteX4" fmla="*/ 2269141 w 5641276"/>
              <a:gd name="connsiteY4" fmla="*/ 288478 h 5728841"/>
              <a:gd name="connsiteX5" fmla="*/ 286703 w 5641276"/>
              <a:gd name="connsiteY5" fmla="*/ 0 h 5728841"/>
              <a:gd name="connsiteX6" fmla="*/ 1030224 w 5641276"/>
              <a:gd name="connsiteY6" fmla="*/ 1333926 h 5728841"/>
              <a:gd name="connsiteX7" fmla="*/ 523780 w 5641276"/>
              <a:gd name="connsiteY7" fmla="*/ 3108847 h 5728841"/>
              <a:gd name="connsiteX8" fmla="*/ 390335 w 5641276"/>
              <a:gd name="connsiteY8" fmla="*/ 3188388 h 5728841"/>
              <a:gd name="connsiteX9" fmla="*/ 0 w 5641276"/>
              <a:gd name="connsiteY9" fmla="*/ 5223910 h 5728841"/>
              <a:gd name="connsiteX10" fmla="*/ 1336167 w 5641276"/>
              <a:gd name="connsiteY10" fmla="*/ 4480831 h 5728841"/>
              <a:gd name="connsiteX11" fmla="*/ 3113341 w 5641276"/>
              <a:gd name="connsiteY11" fmla="*/ 4985668 h 5728841"/>
              <a:gd name="connsiteX12" fmla="*/ 3274600 w 5641276"/>
              <a:gd name="connsiteY12" fmla="*/ 5265298 h 5728841"/>
              <a:gd name="connsiteX13" fmla="*/ 5354384 w 5641276"/>
              <a:gd name="connsiteY13" fmla="*/ 5728842 h 5728841"/>
              <a:gd name="connsiteX14" fmla="*/ 4610957 w 5641276"/>
              <a:gd name="connsiteY14" fmla="*/ 4394916 h 5728841"/>
              <a:gd name="connsiteX15" fmla="*/ 5117402 w 5641276"/>
              <a:gd name="connsiteY15" fmla="*/ 2619995 h 5728841"/>
              <a:gd name="connsiteX16" fmla="*/ 5175885 w 5641276"/>
              <a:gd name="connsiteY16" fmla="*/ 2582032 h 5728841"/>
              <a:gd name="connsiteX17" fmla="*/ 3209354 w 5641276"/>
              <a:gd name="connsiteY17" fmla="*/ 3561830 h 5728841"/>
              <a:gd name="connsiteX18" fmla="*/ 2122170 w 5641276"/>
              <a:gd name="connsiteY18" fmla="*/ 3252991 h 5728841"/>
              <a:gd name="connsiteX19" fmla="*/ 2431923 w 5641276"/>
              <a:gd name="connsiteY19" fmla="*/ 2167202 h 5728841"/>
              <a:gd name="connsiteX20" fmla="*/ 3519202 w 5641276"/>
              <a:gd name="connsiteY20" fmla="*/ 2476041 h 5728841"/>
              <a:gd name="connsiteX21" fmla="*/ 3209354 w 5641276"/>
              <a:gd name="connsiteY21" fmla="*/ 3561830 h 5728841"/>
              <a:gd name="connsiteX22" fmla="*/ 3209354 w 5641276"/>
              <a:gd name="connsiteY22" fmla="*/ 3561830 h 572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41276" h="5728841">
                <a:moveTo>
                  <a:pt x="5175980" y="2582127"/>
                </a:moveTo>
                <a:lnTo>
                  <a:pt x="5641277" y="505027"/>
                </a:lnTo>
                <a:lnTo>
                  <a:pt x="4305110" y="1248106"/>
                </a:lnTo>
                <a:cubicBezTo>
                  <a:pt x="3674364" y="1598808"/>
                  <a:pt x="2878931" y="1373031"/>
                  <a:pt x="2527935" y="743269"/>
                </a:cubicBezTo>
                <a:lnTo>
                  <a:pt x="2269141" y="288478"/>
                </a:lnTo>
                <a:lnTo>
                  <a:pt x="286703" y="0"/>
                </a:lnTo>
                <a:lnTo>
                  <a:pt x="1030224" y="1333926"/>
                </a:lnTo>
                <a:cubicBezTo>
                  <a:pt x="1381220" y="1963593"/>
                  <a:pt x="1154621" y="2757859"/>
                  <a:pt x="523780" y="3108847"/>
                </a:cubicBezTo>
                <a:lnTo>
                  <a:pt x="390335" y="3188388"/>
                </a:lnTo>
                <a:lnTo>
                  <a:pt x="0" y="5223910"/>
                </a:lnTo>
                <a:lnTo>
                  <a:pt x="1336167" y="4480831"/>
                </a:lnTo>
                <a:cubicBezTo>
                  <a:pt x="1966913" y="4129938"/>
                  <a:pt x="2762250" y="4355811"/>
                  <a:pt x="3113341" y="4985668"/>
                </a:cubicBezTo>
                <a:lnTo>
                  <a:pt x="3274600" y="5265298"/>
                </a:lnTo>
                <a:lnTo>
                  <a:pt x="5354384" y="5728842"/>
                </a:lnTo>
                <a:lnTo>
                  <a:pt x="4610957" y="4394916"/>
                </a:lnTo>
                <a:cubicBezTo>
                  <a:pt x="4259961" y="3765249"/>
                  <a:pt x="4486561" y="2970983"/>
                  <a:pt x="5117402" y="2619995"/>
                </a:cubicBezTo>
                <a:lnTo>
                  <a:pt x="5175885" y="2582032"/>
                </a:lnTo>
                <a:close/>
                <a:moveTo>
                  <a:pt x="3209354" y="3561830"/>
                </a:moveTo>
                <a:cubicBezTo>
                  <a:pt x="2823496" y="3776476"/>
                  <a:pt x="2336864" y="3638041"/>
                  <a:pt x="2122170" y="3252991"/>
                </a:cubicBezTo>
                <a:cubicBezTo>
                  <a:pt x="1907477" y="2867751"/>
                  <a:pt x="2046161" y="2381753"/>
                  <a:pt x="2431923" y="2167202"/>
                </a:cubicBezTo>
                <a:cubicBezTo>
                  <a:pt x="2817781" y="1952556"/>
                  <a:pt x="3304508" y="2090896"/>
                  <a:pt x="3519202" y="2476041"/>
                </a:cubicBezTo>
                <a:cubicBezTo>
                  <a:pt x="3733895" y="2861091"/>
                  <a:pt x="3595116" y="3347184"/>
                  <a:pt x="3209354" y="3561830"/>
                </a:cubicBezTo>
                <a:lnTo>
                  <a:pt x="3209354" y="3561830"/>
                </a:lnTo>
                <a:close/>
              </a:path>
            </a:pathLst>
          </a:custGeom>
          <a:solidFill>
            <a:srgbClr val="D4EDFC">
              <a:alpha val="7212"/>
            </a:srgbClr>
          </a:solidFill>
          <a:ln w="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1181146" y="1487036"/>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pic>
        <p:nvPicPr>
          <p:cNvPr id="4" name="Graphic 3">
            <a:extLst>
              <a:ext uri="{FF2B5EF4-FFF2-40B4-BE49-F238E27FC236}">
                <a16:creationId xmlns:a16="http://schemas.microsoft.com/office/drawing/2014/main" id="{C9F81D01-517D-009D-459E-54F829D8C82E}"/>
              </a:ext>
            </a:extLst>
          </p:cNvPr>
          <p:cNvPicPr>
            <a:picLocks noChangeAspect="1"/>
          </p:cNvPicPr>
          <p:nvPr/>
        </p:nvPicPr>
        <p:blipFill>
          <a:blip>
            <a:extLst>
              <a:ext uri="{96DAC541-7B7A-43D3-8B79-37D633B846F1}">
                <asvg:svgBlip xmlns:asvg="http://schemas.microsoft.com/office/drawing/2016/SVG/main" r:embed="rId2"/>
              </a:ext>
            </a:extLst>
          </a:blip>
          <a:srcRect b="56345"/>
          <a:stretch/>
        </p:blipFill>
        <p:spPr>
          <a:xfrm>
            <a:off x="0" y="5346961"/>
            <a:ext cx="12186574" cy="1511040"/>
          </a:xfrm>
          <a:prstGeom prst="rect">
            <a:avLst/>
          </a:prstGeom>
        </p:spPr>
      </p:pic>
      <p:pic>
        <p:nvPicPr>
          <p:cNvPr id="6" name="Graphic 5">
            <a:extLst>
              <a:ext uri="{FF2B5EF4-FFF2-40B4-BE49-F238E27FC236}">
                <a16:creationId xmlns:a16="http://schemas.microsoft.com/office/drawing/2014/main" id="{57CB2258-D38B-3983-FBC3-8DC52B39BF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500353" y="2315137"/>
            <a:ext cx="3376195" cy="3777688"/>
          </a:xfrm>
          <a:prstGeom prst="rect">
            <a:avLst/>
          </a:prstGeom>
        </p:spPr>
      </p:pic>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
        <p:nvSpPr>
          <p:cNvPr id="3" name="Text Placeholder 16">
            <a:extLst>
              <a:ext uri="{FF2B5EF4-FFF2-40B4-BE49-F238E27FC236}">
                <a16:creationId xmlns:a16="http://schemas.microsoft.com/office/drawing/2014/main" id="{B35D88F6-765F-0A9C-C30B-614A37F59D2B}"/>
              </a:ext>
            </a:extLst>
          </p:cNvPr>
          <p:cNvSpPr>
            <a:spLocks noGrp="1"/>
          </p:cNvSpPr>
          <p:nvPr>
            <p:ph type="body" sz="quarter" idx="13"/>
          </p:nvPr>
        </p:nvSpPr>
        <p:spPr>
          <a:xfrm>
            <a:off x="1181146" y="2148709"/>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5" name="Text Placeholder 16">
            <a:extLst>
              <a:ext uri="{FF2B5EF4-FFF2-40B4-BE49-F238E27FC236}">
                <a16:creationId xmlns:a16="http://schemas.microsoft.com/office/drawing/2014/main" id="{A985DF9F-7F18-BB89-6854-F71AB7859BF7}"/>
              </a:ext>
            </a:extLst>
          </p:cNvPr>
          <p:cNvSpPr>
            <a:spLocks noGrp="1"/>
          </p:cNvSpPr>
          <p:nvPr>
            <p:ph type="body" sz="quarter" idx="14"/>
          </p:nvPr>
        </p:nvSpPr>
        <p:spPr>
          <a:xfrm>
            <a:off x="1181146" y="2810382"/>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13" name="Graphic 11">
            <a:extLst>
              <a:ext uri="{FF2B5EF4-FFF2-40B4-BE49-F238E27FC236}">
                <a16:creationId xmlns:a16="http://schemas.microsoft.com/office/drawing/2014/main" id="{17855753-4576-2CCB-24A0-52F1F7381FF5}"/>
              </a:ext>
            </a:extLst>
          </p:cNvPr>
          <p:cNvSpPr/>
          <p:nvPr/>
        </p:nvSpPr>
        <p:spPr>
          <a:xfrm>
            <a:off x="412296" y="1450152"/>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A</a:t>
            </a:r>
          </a:p>
        </p:txBody>
      </p:sp>
      <p:sp>
        <p:nvSpPr>
          <p:cNvPr id="14" name="Graphic 11">
            <a:extLst>
              <a:ext uri="{FF2B5EF4-FFF2-40B4-BE49-F238E27FC236}">
                <a16:creationId xmlns:a16="http://schemas.microsoft.com/office/drawing/2014/main" id="{5A56AD6A-893F-CF61-7576-2E0D6B39E3BD}"/>
              </a:ext>
            </a:extLst>
          </p:cNvPr>
          <p:cNvSpPr/>
          <p:nvPr/>
        </p:nvSpPr>
        <p:spPr>
          <a:xfrm>
            <a:off x="412296" y="2111825"/>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B</a:t>
            </a:r>
          </a:p>
        </p:txBody>
      </p:sp>
      <p:sp>
        <p:nvSpPr>
          <p:cNvPr id="15" name="Graphic 11">
            <a:extLst>
              <a:ext uri="{FF2B5EF4-FFF2-40B4-BE49-F238E27FC236}">
                <a16:creationId xmlns:a16="http://schemas.microsoft.com/office/drawing/2014/main" id="{FB5E64BE-F13B-E6DC-7880-6878BF51495E}"/>
              </a:ext>
            </a:extLst>
          </p:cNvPr>
          <p:cNvSpPr/>
          <p:nvPr/>
        </p:nvSpPr>
        <p:spPr>
          <a:xfrm>
            <a:off x="412296" y="2757674"/>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C</a:t>
            </a:r>
          </a:p>
        </p:txBody>
      </p:sp>
    </p:spTree>
    <p:extLst>
      <p:ext uri="{BB962C8B-B14F-4D97-AF65-F5344CB8AC3E}">
        <p14:creationId xmlns:p14="http://schemas.microsoft.com/office/powerpoint/2010/main" val="1131147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accel="20000" decel="2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accel="20000" decel="20000" fill="hold" grpId="0" nodeType="withEffect">
                                  <p:stCondLst>
                                    <p:cond delay="1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accel="20000" decel="20000" fill="hold" grpId="0" nodeType="withEffect">
                                  <p:stCondLst>
                                    <p:cond delay="2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xEl>
                                              <p:pRg st="0" end="0"/>
                                            </p:txEl>
                                          </p:spTgt>
                                        </p:tgtEl>
                                        <p:attrNameLst>
                                          <p:attrName>style.visibility</p:attrName>
                                        </p:attrNameLst>
                                      </p:cBhvr>
                                      <p:to>
                                        <p:strVal val="visible"/>
                                      </p:to>
                                    </p:set>
                                    <p:anim calcmode="lin" valueType="num">
                                      <p:cBhvr additive="base">
                                        <p:cTn id="25"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 calcmode="lin" valueType="num">
                                      <p:cBhvr additive="base">
                                        <p:cTn id="3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P spid="5" grpId="0" build="p">
        <p:tmplLst>
          <p:tmpl lvl="1">
            <p:tnLst>
              <p:par>
                <p:cTn presetID="2" presetClass="entr" presetSubtype="4" fill="hold" nodeType="click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ppt_x"/>
                          </p:val>
                        </p:tav>
                        <p:tav tm="100000">
                          <p:val>
                            <p:strVal val="#ppt_x"/>
                          </p:val>
                        </p:tav>
                      </p:tavLst>
                    </p:anim>
                    <p:anim calcmode="lin" valueType="num">
                      <p:cBhvr additive="base">
                        <p:cTn dur="500" fill="hold"/>
                        <p:tgtEl>
                          <p:spTgt spid="5"/>
                        </p:tgtEl>
                        <p:attrNameLst>
                          <p:attrName>ppt_y</p:attrName>
                        </p:attrNameLst>
                      </p:cBhvr>
                      <p:tavLst>
                        <p:tav tm="0">
                          <p:val>
                            <p:strVal val="1+#ppt_h/2"/>
                          </p:val>
                        </p:tav>
                        <p:tav tm="100000">
                          <p:val>
                            <p:strVal val="#ppt_y"/>
                          </p:val>
                        </p:tav>
                      </p:tavLst>
                    </p:anim>
                  </p:childTnLst>
                </p:cTn>
              </p:par>
            </p:tnLst>
          </p:tmpl>
        </p:tmplLst>
      </p:bldP>
      <p:bldP spid="13" grpId="0" animBg="1"/>
      <p:bldP spid="14" grpId="0" animBg="1"/>
      <p:bldP spid="15" grpId="0" animBg="1"/>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6_Two Content">
    <p:bg>
      <p:bgPr>
        <a:solidFill>
          <a:srgbClr val="398FFC"/>
        </a:solidFill>
        <a:effectLst/>
      </p:bgPr>
    </p:bg>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014DBC16-3473-3C85-21E6-111544F30B65}"/>
              </a:ext>
            </a:extLst>
          </p:cNvPr>
          <p:cNvSpPr/>
          <p:nvPr/>
        </p:nvSpPr>
        <p:spPr>
          <a:xfrm>
            <a:off x="-63" y="5026929"/>
            <a:ext cx="12192063" cy="1831071"/>
          </a:xfrm>
          <a:custGeom>
            <a:avLst/>
            <a:gdLst>
              <a:gd name="connsiteX0" fmla="*/ 10395075 w 12192063"/>
              <a:gd name="connsiteY0" fmla="*/ 1317 h 1831071"/>
              <a:gd name="connsiteX1" fmla="*/ 10821289 w 12192063"/>
              <a:gd name="connsiteY1" fmla="*/ 117474 h 1831071"/>
              <a:gd name="connsiteX2" fmla="*/ 11380343 w 12192063"/>
              <a:gd name="connsiteY2" fmla="*/ 117474 h 1831071"/>
              <a:gd name="connsiteX3" fmla="*/ 11380343 w 12192063"/>
              <a:gd name="connsiteY3" fmla="*/ 120268 h 1831071"/>
              <a:gd name="connsiteX4" fmla="*/ 11985625 w 12192063"/>
              <a:gd name="connsiteY4" fmla="*/ 24256 h 1831071"/>
              <a:gd name="connsiteX5" fmla="*/ 12192063 w 12192063"/>
              <a:gd name="connsiteY5" fmla="*/ 105409 h 1831071"/>
              <a:gd name="connsiteX6" fmla="*/ 12192063 w 12192063"/>
              <a:gd name="connsiteY6" fmla="*/ 1831071 h 1831071"/>
              <a:gd name="connsiteX7" fmla="*/ 0 w 12192063"/>
              <a:gd name="connsiteY7" fmla="*/ 1831071 h 1831071"/>
              <a:gd name="connsiteX8" fmla="*/ 0 w 12192063"/>
              <a:gd name="connsiteY8" fmla="*/ 447102 h 1831071"/>
              <a:gd name="connsiteX9" fmla="*/ 628714 w 12192063"/>
              <a:gd name="connsiteY9" fmla="*/ 442340 h 1831071"/>
              <a:gd name="connsiteX10" fmla="*/ 816356 w 12192063"/>
              <a:gd name="connsiteY10" fmla="*/ 276986 h 1831071"/>
              <a:gd name="connsiteX11" fmla="*/ 1193419 w 12192063"/>
              <a:gd name="connsiteY11" fmla="*/ 368870 h 1831071"/>
              <a:gd name="connsiteX12" fmla="*/ 1679702 w 12192063"/>
              <a:gd name="connsiteY12" fmla="*/ 564514 h 1831071"/>
              <a:gd name="connsiteX13" fmla="*/ 1991995 w 12192063"/>
              <a:gd name="connsiteY13" fmla="*/ 556259 h 1831071"/>
              <a:gd name="connsiteX14" fmla="*/ 2184527 w 12192063"/>
              <a:gd name="connsiteY14" fmla="*/ 390588 h 1831071"/>
              <a:gd name="connsiteX15" fmla="*/ 2426589 w 12192063"/>
              <a:gd name="connsiteY15" fmla="*/ 390588 h 1831071"/>
              <a:gd name="connsiteX16" fmla="*/ 2710942 w 12192063"/>
              <a:gd name="connsiteY16" fmla="*/ 613092 h 1831071"/>
              <a:gd name="connsiteX17" fmla="*/ 2996057 w 12192063"/>
              <a:gd name="connsiteY17" fmla="*/ 613092 h 1831071"/>
              <a:gd name="connsiteX18" fmla="*/ 3345053 w 12192063"/>
              <a:gd name="connsiteY18" fmla="*/ 759904 h 1831071"/>
              <a:gd name="connsiteX19" fmla="*/ 3914521 w 12192063"/>
              <a:gd name="connsiteY19" fmla="*/ 759904 h 1831071"/>
              <a:gd name="connsiteX20" fmla="*/ 4961574 w 12192063"/>
              <a:gd name="connsiteY20" fmla="*/ 759904 h 1831071"/>
              <a:gd name="connsiteX21" fmla="*/ 5728844 w 12192063"/>
              <a:gd name="connsiteY21" fmla="*/ 429513 h 1831071"/>
              <a:gd name="connsiteX22" fmla="*/ 6592444 w 12192063"/>
              <a:gd name="connsiteY22" fmla="*/ 131634 h 1831071"/>
              <a:gd name="connsiteX23" fmla="*/ 7376606 w 12192063"/>
              <a:gd name="connsiteY23" fmla="*/ 117474 h 1831071"/>
              <a:gd name="connsiteX24" fmla="*/ 8088058 w 12192063"/>
              <a:gd name="connsiteY24" fmla="*/ 117474 h 1831071"/>
              <a:gd name="connsiteX25" fmla="*/ 8157782 w 12192063"/>
              <a:gd name="connsiteY25" fmla="*/ 117474 h 1831071"/>
              <a:gd name="connsiteX26" fmla="*/ 9746742 w 12192063"/>
              <a:gd name="connsiteY26" fmla="*/ 117474 h 1831071"/>
              <a:gd name="connsiteX27" fmla="*/ 9755886 w 12192063"/>
              <a:gd name="connsiteY27" fmla="*/ 117474 h 1831071"/>
              <a:gd name="connsiteX28" fmla="*/ 10288587 w 12192063"/>
              <a:gd name="connsiteY28" fmla="*/ 25717 h 1831071"/>
              <a:gd name="connsiteX29" fmla="*/ 10395075 w 12192063"/>
              <a:gd name="connsiteY29" fmla="*/ 1317 h 183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192063" h="1831071">
                <a:moveTo>
                  <a:pt x="10395075" y="1317"/>
                </a:moveTo>
                <a:cubicBezTo>
                  <a:pt x="10552649" y="14211"/>
                  <a:pt x="10821289" y="117474"/>
                  <a:pt x="10821289" y="117474"/>
                </a:cubicBezTo>
                <a:lnTo>
                  <a:pt x="11380343" y="117474"/>
                </a:lnTo>
                <a:lnTo>
                  <a:pt x="11380343" y="120268"/>
                </a:lnTo>
                <a:cubicBezTo>
                  <a:pt x="11380343" y="120268"/>
                  <a:pt x="11875453" y="3047"/>
                  <a:pt x="11985625" y="24256"/>
                </a:cubicBezTo>
                <a:cubicBezTo>
                  <a:pt x="12053951" y="37401"/>
                  <a:pt x="12100814" y="77088"/>
                  <a:pt x="12192063" y="105409"/>
                </a:cubicBezTo>
                <a:lnTo>
                  <a:pt x="12192063" y="1831071"/>
                </a:lnTo>
                <a:lnTo>
                  <a:pt x="0" y="1831071"/>
                </a:lnTo>
                <a:lnTo>
                  <a:pt x="0" y="447102"/>
                </a:lnTo>
                <a:lnTo>
                  <a:pt x="628714" y="442340"/>
                </a:lnTo>
                <a:cubicBezTo>
                  <a:pt x="628714" y="442340"/>
                  <a:pt x="669417" y="234568"/>
                  <a:pt x="816356" y="276986"/>
                </a:cubicBezTo>
                <a:cubicBezTo>
                  <a:pt x="963295" y="319404"/>
                  <a:pt x="1129665" y="344868"/>
                  <a:pt x="1193419" y="368870"/>
                </a:cubicBezTo>
                <a:cubicBezTo>
                  <a:pt x="1257237" y="392874"/>
                  <a:pt x="1679702" y="564514"/>
                  <a:pt x="1679702" y="564514"/>
                </a:cubicBezTo>
                <a:lnTo>
                  <a:pt x="1991995" y="556259"/>
                </a:lnTo>
                <a:lnTo>
                  <a:pt x="2184527" y="390588"/>
                </a:lnTo>
                <a:cubicBezTo>
                  <a:pt x="2184527" y="390588"/>
                  <a:pt x="2334768" y="447928"/>
                  <a:pt x="2426589" y="390588"/>
                </a:cubicBezTo>
                <a:cubicBezTo>
                  <a:pt x="2518474" y="333247"/>
                  <a:pt x="2710942" y="613092"/>
                  <a:pt x="2710942" y="613092"/>
                </a:cubicBezTo>
                <a:cubicBezTo>
                  <a:pt x="2710942" y="613092"/>
                  <a:pt x="2922588" y="631443"/>
                  <a:pt x="2996057" y="613092"/>
                </a:cubicBezTo>
                <a:cubicBezTo>
                  <a:pt x="3069527" y="594676"/>
                  <a:pt x="3198114" y="833310"/>
                  <a:pt x="3345053" y="759904"/>
                </a:cubicBezTo>
                <a:cubicBezTo>
                  <a:pt x="3492056" y="686498"/>
                  <a:pt x="3638995" y="833310"/>
                  <a:pt x="3914521" y="759904"/>
                </a:cubicBezTo>
                <a:cubicBezTo>
                  <a:pt x="4190048" y="686498"/>
                  <a:pt x="4722814" y="759904"/>
                  <a:pt x="4961574" y="759904"/>
                </a:cubicBezTo>
                <a:cubicBezTo>
                  <a:pt x="5200333" y="759904"/>
                  <a:pt x="5420805" y="502919"/>
                  <a:pt x="5728844" y="429513"/>
                </a:cubicBezTo>
                <a:cubicBezTo>
                  <a:pt x="6036882" y="356107"/>
                  <a:pt x="6229033" y="190880"/>
                  <a:pt x="6592444" y="131634"/>
                </a:cubicBezTo>
                <a:cubicBezTo>
                  <a:pt x="6955917" y="72389"/>
                  <a:pt x="6982144" y="190880"/>
                  <a:pt x="7376606" y="117474"/>
                </a:cubicBezTo>
                <a:cubicBezTo>
                  <a:pt x="7771068" y="44068"/>
                  <a:pt x="7900608" y="172529"/>
                  <a:pt x="8088058" y="117474"/>
                </a:cubicBezTo>
                <a:cubicBezTo>
                  <a:pt x="8275511" y="62420"/>
                  <a:pt x="8157782" y="117474"/>
                  <a:pt x="8157782" y="117474"/>
                </a:cubicBezTo>
                <a:lnTo>
                  <a:pt x="9746742" y="117474"/>
                </a:lnTo>
                <a:cubicBezTo>
                  <a:pt x="9746424" y="117474"/>
                  <a:pt x="9749028" y="117474"/>
                  <a:pt x="9755886" y="117474"/>
                </a:cubicBezTo>
                <a:cubicBezTo>
                  <a:pt x="9811004" y="117474"/>
                  <a:pt x="10233470" y="117474"/>
                  <a:pt x="10288587" y="25717"/>
                </a:cubicBezTo>
                <a:cubicBezTo>
                  <a:pt x="10302367" y="2762"/>
                  <a:pt x="10342551" y="-2982"/>
                  <a:pt x="10395075" y="1317"/>
                </a:cubicBezTo>
                <a:close/>
              </a:path>
            </a:pathLst>
          </a:custGeom>
          <a:solidFill>
            <a:srgbClr val="3B38A0"/>
          </a:solidFill>
          <a:ln w="0" cap="flat">
            <a:noFill/>
            <a:prstDash val="solid"/>
            <a:miter/>
          </a:ln>
        </p:spPr>
        <p:txBody>
          <a:bodyPr wrap="square" rtlCol="0" anchor="ctr">
            <a:noAutofit/>
          </a:bodyPr>
          <a:lstStyle/>
          <a:p>
            <a:endParaRPr lang="en-GB"/>
          </a:p>
        </p:txBody>
      </p:sp>
      <p:sp>
        <p:nvSpPr>
          <p:cNvPr id="19" name="Freeform 18">
            <a:extLst>
              <a:ext uri="{FF2B5EF4-FFF2-40B4-BE49-F238E27FC236}">
                <a16:creationId xmlns:a16="http://schemas.microsoft.com/office/drawing/2014/main" id="{9DEE5B9A-EECD-DE4B-473A-321756E264E5}"/>
              </a:ext>
            </a:extLst>
          </p:cNvPr>
          <p:cNvSpPr/>
          <p:nvPr/>
        </p:nvSpPr>
        <p:spPr>
          <a:xfrm>
            <a:off x="-64" y="5906241"/>
            <a:ext cx="12192064" cy="950807"/>
          </a:xfrm>
          <a:custGeom>
            <a:avLst/>
            <a:gdLst>
              <a:gd name="connsiteX0" fmla="*/ 64 w 12192064"/>
              <a:gd name="connsiteY0" fmla="*/ 950807 h 950807"/>
              <a:gd name="connsiteX1" fmla="*/ 12192065 w 12192064"/>
              <a:gd name="connsiteY1" fmla="*/ 950807 h 950807"/>
              <a:gd name="connsiteX2" fmla="*/ 12192065 w 12192064"/>
              <a:gd name="connsiteY2" fmla="*/ 185572 h 950807"/>
              <a:gd name="connsiteX3" fmla="*/ 11883708 w 12192064"/>
              <a:gd name="connsiteY3" fmla="*/ 186461 h 950807"/>
              <a:gd name="connsiteX4" fmla="*/ 10968293 w 12192064"/>
              <a:gd name="connsiteY4" fmla="*/ 186461 h 950807"/>
              <a:gd name="connsiteX5" fmla="*/ 10313163 w 12192064"/>
              <a:gd name="connsiteY5" fmla="*/ 372963 h 950807"/>
              <a:gd name="connsiteX6" fmla="*/ 10212134 w 12192064"/>
              <a:gd name="connsiteY6" fmla="*/ 372963 h 950807"/>
              <a:gd name="connsiteX7" fmla="*/ 9846057 w 12192064"/>
              <a:gd name="connsiteY7" fmla="*/ 244588 h 950807"/>
              <a:gd name="connsiteX8" fmla="*/ 9339581 w 12192064"/>
              <a:gd name="connsiteY8" fmla="*/ 194012 h 950807"/>
              <a:gd name="connsiteX9" fmla="*/ 8494650 w 12192064"/>
              <a:gd name="connsiteY9" fmla="*/ 189507 h 950807"/>
              <a:gd name="connsiteX10" fmla="*/ 6148642 w 12192064"/>
              <a:gd name="connsiteY10" fmla="*/ 189507 h 950807"/>
              <a:gd name="connsiteX11" fmla="*/ 5592319 w 12192064"/>
              <a:gd name="connsiteY11" fmla="*/ 189507 h 950807"/>
              <a:gd name="connsiteX12" fmla="*/ 5013707 w 12192064"/>
              <a:gd name="connsiteY12" fmla="*/ 189507 h 950807"/>
              <a:gd name="connsiteX13" fmla="*/ 3883978 w 12192064"/>
              <a:gd name="connsiteY13" fmla="*/ 97811 h 950807"/>
              <a:gd name="connsiteX14" fmla="*/ 3140012 w 12192064"/>
              <a:gd name="connsiteY14" fmla="*/ 97811 h 950807"/>
              <a:gd name="connsiteX15" fmla="*/ 2882837 w 12192064"/>
              <a:gd name="connsiteY15" fmla="*/ 97811 h 950807"/>
              <a:gd name="connsiteX16" fmla="*/ 2477707 w 12192064"/>
              <a:gd name="connsiteY16" fmla="*/ 97811 h 950807"/>
              <a:gd name="connsiteX17" fmla="*/ 2267522 w 12192064"/>
              <a:gd name="connsiteY17" fmla="*/ 97811 h 950807"/>
              <a:gd name="connsiteX18" fmla="*/ 1913700 w 12192064"/>
              <a:gd name="connsiteY18" fmla="*/ 61132 h 950807"/>
              <a:gd name="connsiteX19" fmla="*/ 1551115 w 12192064"/>
              <a:gd name="connsiteY19" fmla="*/ 49392 h 950807"/>
              <a:gd name="connsiteX20" fmla="*/ 1413320 w 12192064"/>
              <a:gd name="connsiteY20" fmla="*/ 49392 h 950807"/>
              <a:gd name="connsiteX21" fmla="*/ 1193356 w 12192064"/>
              <a:gd name="connsiteY21" fmla="*/ 49392 h 950807"/>
              <a:gd name="connsiteX22" fmla="*/ 898906 w 12192064"/>
              <a:gd name="connsiteY22" fmla="*/ 49392 h 950807"/>
              <a:gd name="connsiteX23" fmla="*/ 705930 w 12192064"/>
              <a:gd name="connsiteY23" fmla="*/ 48885 h 950807"/>
              <a:gd name="connsiteX24" fmla="*/ 448501 w 12192064"/>
              <a:gd name="connsiteY24" fmla="*/ 97811 h 950807"/>
              <a:gd name="connsiteX25" fmla="*/ 255143 w 12192064"/>
              <a:gd name="connsiteY25" fmla="*/ 24454 h 950807"/>
              <a:gd name="connsiteX26" fmla="*/ 0 w 12192064"/>
              <a:gd name="connsiteY26" fmla="*/ 8462 h 950807"/>
              <a:gd name="connsiteX27" fmla="*/ 0 w 12192064"/>
              <a:gd name="connsiteY27" fmla="*/ 950807 h 95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64" h="950807">
                <a:moveTo>
                  <a:pt x="64" y="950807"/>
                </a:moveTo>
                <a:lnTo>
                  <a:pt x="12192065" y="950807"/>
                </a:lnTo>
                <a:lnTo>
                  <a:pt x="12192065" y="185572"/>
                </a:lnTo>
                <a:cubicBezTo>
                  <a:pt x="12142725" y="185445"/>
                  <a:pt x="12060493" y="188936"/>
                  <a:pt x="11883708" y="186461"/>
                </a:cubicBezTo>
                <a:cubicBezTo>
                  <a:pt x="11663300" y="183415"/>
                  <a:pt x="11066273" y="189507"/>
                  <a:pt x="10968293" y="186461"/>
                </a:cubicBezTo>
                <a:cubicBezTo>
                  <a:pt x="10870312" y="183415"/>
                  <a:pt x="10313163" y="372963"/>
                  <a:pt x="10313163" y="372963"/>
                </a:cubicBezTo>
                <a:lnTo>
                  <a:pt x="10212134" y="372963"/>
                </a:lnTo>
                <a:cubicBezTo>
                  <a:pt x="10111106" y="372963"/>
                  <a:pt x="10046844" y="299606"/>
                  <a:pt x="9846057" y="244588"/>
                </a:cubicBezTo>
                <a:cubicBezTo>
                  <a:pt x="9645270" y="189570"/>
                  <a:pt x="9679433" y="217047"/>
                  <a:pt x="9339581" y="194012"/>
                </a:cubicBezTo>
                <a:cubicBezTo>
                  <a:pt x="8999729" y="170977"/>
                  <a:pt x="8522146" y="217047"/>
                  <a:pt x="8494650" y="189507"/>
                </a:cubicBezTo>
                <a:cubicBezTo>
                  <a:pt x="8467091" y="161966"/>
                  <a:pt x="6308726" y="207846"/>
                  <a:pt x="6148642" y="189507"/>
                </a:cubicBezTo>
                <a:cubicBezTo>
                  <a:pt x="5988559" y="171167"/>
                  <a:pt x="5592319" y="189507"/>
                  <a:pt x="5592319" y="189507"/>
                </a:cubicBezTo>
                <a:lnTo>
                  <a:pt x="5013707" y="189507"/>
                </a:lnTo>
                <a:cubicBezTo>
                  <a:pt x="4802442" y="189507"/>
                  <a:pt x="4141153" y="152828"/>
                  <a:pt x="3883978" y="97811"/>
                </a:cubicBezTo>
                <a:cubicBezTo>
                  <a:pt x="3626803" y="42793"/>
                  <a:pt x="3140012" y="97811"/>
                  <a:pt x="3140012" y="97811"/>
                </a:cubicBezTo>
                <a:cubicBezTo>
                  <a:pt x="3140012" y="97811"/>
                  <a:pt x="2993962" y="61132"/>
                  <a:pt x="2882837" y="97811"/>
                </a:cubicBezTo>
                <a:cubicBezTo>
                  <a:pt x="2771712" y="134489"/>
                  <a:pt x="2634869" y="79471"/>
                  <a:pt x="2477707" y="97811"/>
                </a:cubicBezTo>
                <a:cubicBezTo>
                  <a:pt x="2320544" y="116150"/>
                  <a:pt x="2377694" y="79471"/>
                  <a:pt x="2267522" y="97811"/>
                </a:cubicBezTo>
                <a:cubicBezTo>
                  <a:pt x="2157286" y="116150"/>
                  <a:pt x="1913700" y="61132"/>
                  <a:pt x="1913700" y="61132"/>
                </a:cubicBezTo>
                <a:lnTo>
                  <a:pt x="1551115" y="49392"/>
                </a:lnTo>
                <a:cubicBezTo>
                  <a:pt x="1551115" y="49392"/>
                  <a:pt x="1495997" y="51994"/>
                  <a:pt x="1413320" y="49392"/>
                </a:cubicBezTo>
                <a:cubicBezTo>
                  <a:pt x="1330643" y="46791"/>
                  <a:pt x="1238758" y="51994"/>
                  <a:pt x="1193356" y="49392"/>
                </a:cubicBezTo>
                <a:cubicBezTo>
                  <a:pt x="1147953" y="46791"/>
                  <a:pt x="1009079" y="51994"/>
                  <a:pt x="898906" y="49392"/>
                </a:cubicBezTo>
                <a:cubicBezTo>
                  <a:pt x="788670" y="46791"/>
                  <a:pt x="770192" y="51994"/>
                  <a:pt x="705930" y="48885"/>
                </a:cubicBezTo>
                <a:cubicBezTo>
                  <a:pt x="641604" y="45839"/>
                  <a:pt x="549529" y="106948"/>
                  <a:pt x="448501" y="97811"/>
                </a:cubicBezTo>
                <a:cubicBezTo>
                  <a:pt x="347472" y="88609"/>
                  <a:pt x="319469" y="79471"/>
                  <a:pt x="255143" y="24454"/>
                </a:cubicBezTo>
                <a:cubicBezTo>
                  <a:pt x="216726" y="-8417"/>
                  <a:pt x="93218" y="-2008"/>
                  <a:pt x="0" y="8462"/>
                </a:cubicBezTo>
                <a:lnTo>
                  <a:pt x="0" y="950807"/>
                </a:lnTo>
                <a:close/>
              </a:path>
            </a:pathLst>
          </a:custGeom>
          <a:solidFill>
            <a:srgbClr val="1B1464"/>
          </a:solidFill>
          <a:ln w="0" cap="flat">
            <a:noFill/>
            <a:prstDash val="solid"/>
            <a:miter/>
          </a:ln>
        </p:spPr>
        <p:txBody>
          <a:bodyPr rtlCol="0" anchor="ctr"/>
          <a:lstStyle/>
          <a:p>
            <a:endParaRPr lang="en-GB"/>
          </a:p>
        </p:txBody>
      </p:sp>
      <p:sp>
        <p:nvSpPr>
          <p:cNvPr id="20" name="Freeform 19">
            <a:extLst>
              <a:ext uri="{FF2B5EF4-FFF2-40B4-BE49-F238E27FC236}">
                <a16:creationId xmlns:a16="http://schemas.microsoft.com/office/drawing/2014/main" id="{B2104990-5982-516C-B777-07F20A93584A}"/>
              </a:ext>
            </a:extLst>
          </p:cNvPr>
          <p:cNvSpPr/>
          <p:nvPr/>
        </p:nvSpPr>
        <p:spPr>
          <a:xfrm>
            <a:off x="5602632" y="3691468"/>
            <a:ext cx="1882648" cy="2455997"/>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882648" h="2455997">
                <a:moveTo>
                  <a:pt x="1786573" y="2388987"/>
                </a:moveTo>
                <a:lnTo>
                  <a:pt x="1746377" y="2388987"/>
                </a:lnTo>
                <a:lnTo>
                  <a:pt x="1746377" y="2272098"/>
                </a:lnTo>
                <a:cubicBezTo>
                  <a:pt x="1625727" y="2272098"/>
                  <a:pt x="1621092" y="2067384"/>
                  <a:pt x="1621092"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cubicBezTo>
                  <a:pt x="1806321" y="323634"/>
                  <a:pt x="1777492" y="328774"/>
                  <a:pt x="1732534" y="336642"/>
                </a:cubicBez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cubicBezTo>
                  <a:pt x="106426" y="328837"/>
                  <a:pt x="80010" y="323697"/>
                  <a:pt x="80010" y="323697"/>
                </a:cubicBez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67145" y="2067447"/>
                </a:lnTo>
                <a:cubicBezTo>
                  <a:pt x="26714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75793" y="2067447"/>
                  <a:pt x="375793"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03617" y="2067447"/>
                </a:lnTo>
                <a:cubicBezTo>
                  <a:pt x="1503617" y="2067447"/>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close/>
              </a:path>
            </a:pathLst>
          </a:custGeom>
          <a:solidFill>
            <a:srgbClr val="1B1464"/>
          </a:solidFill>
          <a:ln w="0" cap="flat">
            <a:noFill/>
            <a:prstDash val="solid"/>
            <a:miter/>
          </a:ln>
        </p:spPr>
        <p:txBody>
          <a:bodyPr rtlCol="0" anchor="ctr"/>
          <a:lstStyle/>
          <a:p>
            <a:endParaRPr lang="en-GB"/>
          </a:p>
        </p:txBody>
      </p:sp>
      <p:sp>
        <p:nvSpPr>
          <p:cNvPr id="21" name="Freeform 20">
            <a:extLst>
              <a:ext uri="{FF2B5EF4-FFF2-40B4-BE49-F238E27FC236}">
                <a16:creationId xmlns:a16="http://schemas.microsoft.com/office/drawing/2014/main" id="{356A07AD-21A6-D2A5-A219-FCB83BA1E0B0}"/>
              </a:ext>
            </a:extLst>
          </p:cNvPr>
          <p:cNvSpPr/>
          <p:nvPr/>
        </p:nvSpPr>
        <p:spPr>
          <a:xfrm>
            <a:off x="7780781" y="1106311"/>
            <a:ext cx="3280727" cy="4056380"/>
          </a:xfrm>
          <a:custGeom>
            <a:avLst/>
            <a:gdLst>
              <a:gd name="connsiteX0" fmla="*/ 2734691 w 3280727"/>
              <a:gd name="connsiteY0" fmla="*/ 642430 h 4056380"/>
              <a:gd name="connsiteX1" fmla="*/ 2791905 w 3280727"/>
              <a:gd name="connsiteY1" fmla="*/ 642430 h 4056380"/>
              <a:gd name="connsiteX2" fmla="*/ 2791905 w 3280727"/>
              <a:gd name="connsiteY2" fmla="*/ 569024 h 4056380"/>
              <a:gd name="connsiteX3" fmla="*/ 2277936 w 3280727"/>
              <a:gd name="connsiteY3" fmla="*/ 569024 h 4056380"/>
              <a:gd name="connsiteX4" fmla="*/ 2277936 w 3280727"/>
              <a:gd name="connsiteY4" fmla="*/ 495618 h 4056380"/>
              <a:gd name="connsiteX5" fmla="*/ 2331149 w 3280727"/>
              <a:gd name="connsiteY5" fmla="*/ 495618 h 4056380"/>
              <a:gd name="connsiteX6" fmla="*/ 2399983 w 3280727"/>
              <a:gd name="connsiteY6" fmla="*/ 0 h 4056380"/>
              <a:gd name="connsiteX7" fmla="*/ 913512 w 3280727"/>
              <a:gd name="connsiteY7" fmla="*/ 0 h 4056380"/>
              <a:gd name="connsiteX8" fmla="*/ 971297 w 3280727"/>
              <a:gd name="connsiteY8" fmla="*/ 495618 h 4056380"/>
              <a:gd name="connsiteX9" fmla="*/ 1029780 w 3280727"/>
              <a:gd name="connsiteY9" fmla="*/ 495618 h 4056380"/>
              <a:gd name="connsiteX10" fmla="*/ 1029780 w 3280727"/>
              <a:gd name="connsiteY10" fmla="*/ 569024 h 4056380"/>
              <a:gd name="connsiteX11" fmla="*/ 589280 w 3280727"/>
              <a:gd name="connsiteY11" fmla="*/ 569024 h 4056380"/>
              <a:gd name="connsiteX12" fmla="*/ 589280 w 3280727"/>
              <a:gd name="connsiteY12" fmla="*/ 642430 h 4056380"/>
              <a:gd name="connsiteX13" fmla="*/ 646494 w 3280727"/>
              <a:gd name="connsiteY13" fmla="*/ 642430 h 4056380"/>
              <a:gd name="connsiteX14" fmla="*/ 0 w 3280727"/>
              <a:gd name="connsiteY14" fmla="*/ 1376617 h 4056380"/>
              <a:gd name="connsiteX15" fmla="*/ 258890 w 3280727"/>
              <a:gd name="connsiteY15" fmla="*/ 1376617 h 4056380"/>
              <a:gd name="connsiteX16" fmla="*/ 258890 w 3280727"/>
              <a:gd name="connsiteY16" fmla="*/ 1431671 h 4056380"/>
              <a:gd name="connsiteX17" fmla="*/ 424117 w 3280727"/>
              <a:gd name="connsiteY17" fmla="*/ 1431671 h 4056380"/>
              <a:gd name="connsiteX18" fmla="*/ 424117 w 3280727"/>
              <a:gd name="connsiteY18" fmla="*/ 1541780 h 4056380"/>
              <a:gd name="connsiteX19" fmla="*/ 398526 w 3280727"/>
              <a:gd name="connsiteY19" fmla="*/ 1541780 h 4056380"/>
              <a:gd name="connsiteX20" fmla="*/ 281051 w 3280727"/>
              <a:gd name="connsiteY20" fmla="*/ 1486726 h 4056380"/>
              <a:gd name="connsiteX21" fmla="*/ 165736 w 3280727"/>
              <a:gd name="connsiteY21" fmla="*/ 1486726 h 4056380"/>
              <a:gd name="connsiteX22" fmla="*/ 185865 w 3280727"/>
              <a:gd name="connsiteY22" fmla="*/ 1546162 h 4056380"/>
              <a:gd name="connsiteX23" fmla="*/ 424180 w 3280727"/>
              <a:gd name="connsiteY23" fmla="*/ 1680655 h 4056380"/>
              <a:gd name="connsiteX24" fmla="*/ 424180 w 3280727"/>
              <a:gd name="connsiteY24" fmla="*/ 1835467 h 4056380"/>
              <a:gd name="connsiteX25" fmla="*/ 252476 w 3280727"/>
              <a:gd name="connsiteY25" fmla="*/ 1835467 h 4056380"/>
              <a:gd name="connsiteX26" fmla="*/ 268923 w 3280727"/>
              <a:gd name="connsiteY26" fmla="*/ 1908874 h 4056380"/>
              <a:gd name="connsiteX27" fmla="*/ 373126 w 3280727"/>
              <a:gd name="connsiteY27" fmla="*/ 1908874 h 4056380"/>
              <a:gd name="connsiteX28" fmla="*/ 397511 w 3280727"/>
              <a:gd name="connsiteY28" fmla="*/ 2312670 h 4056380"/>
              <a:gd name="connsiteX29" fmla="*/ 332423 w 3280727"/>
              <a:gd name="connsiteY29" fmla="*/ 2312670 h 4056380"/>
              <a:gd name="connsiteX30" fmla="*/ 332423 w 3280727"/>
              <a:gd name="connsiteY30" fmla="*/ 2422779 h 4056380"/>
              <a:gd name="connsiteX31" fmla="*/ 404940 w 3280727"/>
              <a:gd name="connsiteY31" fmla="*/ 2422779 h 4056380"/>
              <a:gd name="connsiteX32" fmla="*/ 462407 w 3280727"/>
              <a:gd name="connsiteY32" fmla="*/ 3358896 h 4056380"/>
              <a:gd name="connsiteX33" fmla="*/ 406083 w 3280727"/>
              <a:gd name="connsiteY33" fmla="*/ 3358896 h 4056380"/>
              <a:gd name="connsiteX34" fmla="*/ 438722 w 3280727"/>
              <a:gd name="connsiteY34" fmla="*/ 3781044 h 4056380"/>
              <a:gd name="connsiteX35" fmla="*/ 263462 w 3280727"/>
              <a:gd name="connsiteY35" fmla="*/ 3781044 h 4056380"/>
              <a:gd name="connsiteX36" fmla="*/ 307340 w 3280727"/>
              <a:gd name="connsiteY36" fmla="*/ 4056380 h 4056380"/>
              <a:gd name="connsiteX37" fmla="*/ 2951544 w 3280727"/>
              <a:gd name="connsiteY37" fmla="*/ 4056380 h 4056380"/>
              <a:gd name="connsiteX38" fmla="*/ 3006408 w 3280727"/>
              <a:gd name="connsiteY38" fmla="*/ 3781044 h 4056380"/>
              <a:gd name="connsiteX39" fmla="*/ 2836291 w 3280727"/>
              <a:gd name="connsiteY39" fmla="*/ 3781044 h 4056380"/>
              <a:gd name="connsiteX40" fmla="*/ 2863724 w 3280727"/>
              <a:gd name="connsiteY40" fmla="*/ 3358896 h 4056380"/>
              <a:gd name="connsiteX41" fmla="*/ 2808860 w 3280727"/>
              <a:gd name="connsiteY41" fmla="*/ 3358896 h 4056380"/>
              <a:gd name="connsiteX42" fmla="*/ 2865375 w 3280727"/>
              <a:gd name="connsiteY42" fmla="*/ 2422779 h 4056380"/>
              <a:gd name="connsiteX43" fmla="*/ 2975484 w 3280727"/>
              <a:gd name="connsiteY43" fmla="*/ 2422779 h 4056380"/>
              <a:gd name="connsiteX44" fmla="*/ 2975484 w 3280727"/>
              <a:gd name="connsiteY44" fmla="*/ 2312670 h 4056380"/>
              <a:gd name="connsiteX45" fmla="*/ 2872677 w 3280727"/>
              <a:gd name="connsiteY45" fmla="*/ 2312670 h 4056380"/>
              <a:gd name="connsiteX46" fmla="*/ 2896616 w 3280727"/>
              <a:gd name="connsiteY46" fmla="*/ 1908874 h 4056380"/>
              <a:gd name="connsiteX47" fmla="*/ 2987167 w 3280727"/>
              <a:gd name="connsiteY47" fmla="*/ 1908874 h 4056380"/>
              <a:gd name="connsiteX48" fmla="*/ 3006408 w 3280727"/>
              <a:gd name="connsiteY48" fmla="*/ 1835467 h 4056380"/>
              <a:gd name="connsiteX49" fmla="*/ 2902141 w 3280727"/>
              <a:gd name="connsiteY49" fmla="*/ 1835467 h 4056380"/>
              <a:gd name="connsiteX50" fmla="*/ 2902141 w 3280727"/>
              <a:gd name="connsiteY50" fmla="*/ 1680655 h 4056380"/>
              <a:gd name="connsiteX51" fmla="*/ 3112326 w 3280727"/>
              <a:gd name="connsiteY51" fmla="*/ 1546162 h 4056380"/>
              <a:gd name="connsiteX52" fmla="*/ 3115120 w 3280727"/>
              <a:gd name="connsiteY52" fmla="*/ 1486726 h 4056380"/>
              <a:gd name="connsiteX53" fmla="*/ 2999804 w 3280727"/>
              <a:gd name="connsiteY53" fmla="*/ 1486726 h 4056380"/>
              <a:gd name="connsiteX54" fmla="*/ 2902141 w 3280727"/>
              <a:gd name="connsiteY54" fmla="*/ 1537716 h 4056380"/>
              <a:gd name="connsiteX55" fmla="*/ 2902141 w 3280727"/>
              <a:gd name="connsiteY55" fmla="*/ 1431671 h 4056380"/>
              <a:gd name="connsiteX56" fmla="*/ 3122423 w 3280727"/>
              <a:gd name="connsiteY56" fmla="*/ 1431671 h 4056380"/>
              <a:gd name="connsiteX57" fmla="*/ 3122423 w 3280727"/>
              <a:gd name="connsiteY57" fmla="*/ 1376617 h 4056380"/>
              <a:gd name="connsiteX58" fmla="*/ 3280728 w 3280727"/>
              <a:gd name="connsiteY58" fmla="*/ 1376617 h 4056380"/>
              <a:gd name="connsiteX59" fmla="*/ 2734882 w 3280727"/>
              <a:gd name="connsiteY59" fmla="*/ 642430 h 4056380"/>
              <a:gd name="connsiteX60" fmla="*/ 1279970 w 3280727"/>
              <a:gd name="connsiteY60" fmla="*/ 2936812 h 4056380"/>
              <a:gd name="connsiteX61" fmla="*/ 1360234 w 3280727"/>
              <a:gd name="connsiteY61" fmla="*/ 2830386 h 4056380"/>
              <a:gd name="connsiteX62" fmla="*/ 1360234 w 3280727"/>
              <a:gd name="connsiteY62" fmla="*/ 2936812 h 4056380"/>
              <a:gd name="connsiteX63" fmla="*/ 1279970 w 3280727"/>
              <a:gd name="connsiteY63" fmla="*/ 2936812 h 4056380"/>
              <a:gd name="connsiteX64" fmla="*/ 1360234 w 3280727"/>
              <a:gd name="connsiteY64" fmla="*/ 2806065 h 4056380"/>
              <a:gd name="connsiteX65" fmla="*/ 1451991 w 3280727"/>
              <a:gd name="connsiteY65" fmla="*/ 2739835 h 4056380"/>
              <a:gd name="connsiteX66" fmla="*/ 1451991 w 3280727"/>
              <a:gd name="connsiteY66" fmla="*/ 2936748 h 4056380"/>
              <a:gd name="connsiteX67" fmla="*/ 1360234 w 3280727"/>
              <a:gd name="connsiteY67" fmla="*/ 2936748 h 4056380"/>
              <a:gd name="connsiteX68" fmla="*/ 1360234 w 3280727"/>
              <a:gd name="connsiteY68" fmla="*/ 2806002 h 4056380"/>
              <a:gd name="connsiteX69" fmla="*/ 1488694 w 3280727"/>
              <a:gd name="connsiteY69" fmla="*/ 2728976 h 4056380"/>
              <a:gd name="connsiteX70" fmla="*/ 1580452 w 3280727"/>
              <a:gd name="connsiteY70" fmla="*/ 2701417 h 4056380"/>
              <a:gd name="connsiteX71" fmla="*/ 1580452 w 3280727"/>
              <a:gd name="connsiteY71" fmla="*/ 2936748 h 4056380"/>
              <a:gd name="connsiteX72" fmla="*/ 1488694 w 3280727"/>
              <a:gd name="connsiteY72" fmla="*/ 2936748 h 4056380"/>
              <a:gd name="connsiteX73" fmla="*/ 1488694 w 3280727"/>
              <a:gd name="connsiteY73" fmla="*/ 2728976 h 4056380"/>
              <a:gd name="connsiteX74" fmla="*/ 1580452 w 3280727"/>
              <a:gd name="connsiteY74" fmla="*/ 2698115 h 4056380"/>
              <a:gd name="connsiteX75" fmla="*/ 1626362 w 3280727"/>
              <a:gd name="connsiteY75" fmla="*/ 2695448 h 4056380"/>
              <a:gd name="connsiteX76" fmla="*/ 1672210 w 3280727"/>
              <a:gd name="connsiteY76" fmla="*/ 2698242 h 4056380"/>
              <a:gd name="connsiteX77" fmla="*/ 1672210 w 3280727"/>
              <a:gd name="connsiteY77" fmla="*/ 2936812 h 4056380"/>
              <a:gd name="connsiteX78" fmla="*/ 1580452 w 3280727"/>
              <a:gd name="connsiteY78" fmla="*/ 2936812 h 4056380"/>
              <a:gd name="connsiteX79" fmla="*/ 1580452 w 3280727"/>
              <a:gd name="connsiteY79" fmla="*/ 2698179 h 4056380"/>
              <a:gd name="connsiteX80" fmla="*/ 1690561 w 3280727"/>
              <a:gd name="connsiteY80" fmla="*/ 2701544 h 4056380"/>
              <a:gd name="connsiteX81" fmla="*/ 1782318 w 3280727"/>
              <a:gd name="connsiteY81" fmla="*/ 2729675 h 4056380"/>
              <a:gd name="connsiteX82" fmla="*/ 1782318 w 3280727"/>
              <a:gd name="connsiteY82" fmla="*/ 2936748 h 4056380"/>
              <a:gd name="connsiteX83" fmla="*/ 1690561 w 3280727"/>
              <a:gd name="connsiteY83" fmla="*/ 2936748 h 4056380"/>
              <a:gd name="connsiteX84" fmla="*/ 1690561 w 3280727"/>
              <a:gd name="connsiteY84" fmla="*/ 2701544 h 4056380"/>
              <a:gd name="connsiteX85" fmla="*/ 1800670 w 3280727"/>
              <a:gd name="connsiteY85" fmla="*/ 2740914 h 4056380"/>
              <a:gd name="connsiteX86" fmla="*/ 1892427 w 3280727"/>
              <a:gd name="connsiteY86" fmla="*/ 2807780 h 4056380"/>
              <a:gd name="connsiteX87" fmla="*/ 1892427 w 3280727"/>
              <a:gd name="connsiteY87" fmla="*/ 2936685 h 4056380"/>
              <a:gd name="connsiteX88" fmla="*/ 1800670 w 3280727"/>
              <a:gd name="connsiteY88" fmla="*/ 2936685 h 4056380"/>
              <a:gd name="connsiteX89" fmla="*/ 1800670 w 3280727"/>
              <a:gd name="connsiteY89" fmla="*/ 2740850 h 4056380"/>
              <a:gd name="connsiteX90" fmla="*/ 1910779 w 3280727"/>
              <a:gd name="connsiteY90" fmla="*/ 2832354 h 4056380"/>
              <a:gd name="connsiteX91" fmla="*/ 1967103 w 3280727"/>
              <a:gd name="connsiteY91" fmla="*/ 2936748 h 4056380"/>
              <a:gd name="connsiteX92" fmla="*/ 1910779 w 3280727"/>
              <a:gd name="connsiteY92" fmla="*/ 2936748 h 4056380"/>
              <a:gd name="connsiteX93" fmla="*/ 1910779 w 3280727"/>
              <a:gd name="connsiteY93" fmla="*/ 2832354 h 4056380"/>
              <a:gd name="connsiteX94" fmla="*/ 1252982 w 3280727"/>
              <a:gd name="connsiteY94" fmla="*/ 3781108 h 4056380"/>
              <a:gd name="connsiteX95" fmla="*/ 1256030 w 3280727"/>
              <a:gd name="connsiteY95" fmla="*/ 3097657 h 4056380"/>
              <a:gd name="connsiteX96" fmla="*/ 1254379 w 3280727"/>
              <a:gd name="connsiteY96" fmla="*/ 3069082 h 4056380"/>
              <a:gd name="connsiteX97" fmla="*/ 1268730 w 3280727"/>
              <a:gd name="connsiteY97" fmla="*/ 2973451 h 4056380"/>
              <a:gd name="connsiteX98" fmla="*/ 1978534 w 3280727"/>
              <a:gd name="connsiteY98" fmla="*/ 2973451 h 4056380"/>
              <a:gd name="connsiteX99" fmla="*/ 1992313 w 3280727"/>
              <a:gd name="connsiteY99" fmla="*/ 3046857 h 4056380"/>
              <a:gd name="connsiteX100" fmla="*/ 1993138 w 3280727"/>
              <a:gd name="connsiteY100" fmla="*/ 3046857 h 4056380"/>
              <a:gd name="connsiteX101" fmla="*/ 1995298 w 3280727"/>
              <a:gd name="connsiteY101" fmla="*/ 3781044 h 4056380"/>
              <a:gd name="connsiteX102" fmla="*/ 1252982 w 3280727"/>
              <a:gd name="connsiteY102" fmla="*/ 3781044 h 4056380"/>
              <a:gd name="connsiteX103" fmla="*/ 2820099 w 3280727"/>
              <a:gd name="connsiteY103" fmla="*/ 1927225 h 4056380"/>
              <a:gd name="connsiteX104" fmla="*/ 2805875 w 3280727"/>
              <a:gd name="connsiteY104" fmla="*/ 2220913 h 4056380"/>
              <a:gd name="connsiteX105" fmla="*/ 2553209 w 3280727"/>
              <a:gd name="connsiteY105" fmla="*/ 2220913 h 4056380"/>
              <a:gd name="connsiteX106" fmla="*/ 2553209 w 3280727"/>
              <a:gd name="connsiteY106" fmla="*/ 1927225 h 4056380"/>
              <a:gd name="connsiteX107" fmla="*/ 2820099 w 3280727"/>
              <a:gd name="connsiteY107" fmla="*/ 1927225 h 4056380"/>
              <a:gd name="connsiteX108" fmla="*/ 1965834 w 3280727"/>
              <a:gd name="connsiteY108" fmla="*/ 568960 h 4056380"/>
              <a:gd name="connsiteX109" fmla="*/ 1892427 w 3280727"/>
              <a:gd name="connsiteY109" fmla="*/ 568960 h 4056380"/>
              <a:gd name="connsiteX110" fmla="*/ 1892427 w 3280727"/>
              <a:gd name="connsiteY110" fmla="*/ 495554 h 4056380"/>
              <a:gd name="connsiteX111" fmla="*/ 1965834 w 3280727"/>
              <a:gd name="connsiteY111" fmla="*/ 495554 h 4056380"/>
              <a:gd name="connsiteX112" fmla="*/ 1965834 w 3280727"/>
              <a:gd name="connsiteY112" fmla="*/ 568960 h 4056380"/>
              <a:gd name="connsiteX113" fmla="*/ 2020888 w 3280727"/>
              <a:gd name="connsiteY113" fmla="*/ 495554 h 4056380"/>
              <a:gd name="connsiteX114" fmla="*/ 2094294 w 3280727"/>
              <a:gd name="connsiteY114" fmla="*/ 495554 h 4056380"/>
              <a:gd name="connsiteX115" fmla="*/ 2094294 w 3280727"/>
              <a:gd name="connsiteY115" fmla="*/ 568960 h 4056380"/>
              <a:gd name="connsiteX116" fmla="*/ 2020888 w 3280727"/>
              <a:gd name="connsiteY116" fmla="*/ 568960 h 4056380"/>
              <a:gd name="connsiteX117" fmla="*/ 2020888 w 3280727"/>
              <a:gd name="connsiteY117" fmla="*/ 495554 h 4056380"/>
              <a:gd name="connsiteX118" fmla="*/ 1837310 w 3280727"/>
              <a:gd name="connsiteY118" fmla="*/ 568960 h 4056380"/>
              <a:gd name="connsiteX119" fmla="*/ 1745552 w 3280727"/>
              <a:gd name="connsiteY119" fmla="*/ 568960 h 4056380"/>
              <a:gd name="connsiteX120" fmla="*/ 1745552 w 3280727"/>
              <a:gd name="connsiteY120" fmla="*/ 495554 h 4056380"/>
              <a:gd name="connsiteX121" fmla="*/ 1837310 w 3280727"/>
              <a:gd name="connsiteY121" fmla="*/ 495554 h 4056380"/>
              <a:gd name="connsiteX122" fmla="*/ 1837310 w 3280727"/>
              <a:gd name="connsiteY122" fmla="*/ 568960 h 4056380"/>
              <a:gd name="connsiteX123" fmla="*/ 1690498 w 3280727"/>
              <a:gd name="connsiteY123" fmla="*/ 568960 h 4056380"/>
              <a:gd name="connsiteX124" fmla="*/ 1617091 w 3280727"/>
              <a:gd name="connsiteY124" fmla="*/ 568960 h 4056380"/>
              <a:gd name="connsiteX125" fmla="*/ 1617091 w 3280727"/>
              <a:gd name="connsiteY125" fmla="*/ 495554 h 4056380"/>
              <a:gd name="connsiteX126" fmla="*/ 1690498 w 3280727"/>
              <a:gd name="connsiteY126" fmla="*/ 495554 h 4056380"/>
              <a:gd name="connsiteX127" fmla="*/ 1690498 w 3280727"/>
              <a:gd name="connsiteY127" fmla="*/ 568960 h 4056380"/>
              <a:gd name="connsiteX128" fmla="*/ 1580388 w 3280727"/>
              <a:gd name="connsiteY128" fmla="*/ 568960 h 4056380"/>
              <a:gd name="connsiteX129" fmla="*/ 1488631 w 3280727"/>
              <a:gd name="connsiteY129" fmla="*/ 568960 h 4056380"/>
              <a:gd name="connsiteX130" fmla="*/ 1488631 w 3280727"/>
              <a:gd name="connsiteY130" fmla="*/ 495554 h 4056380"/>
              <a:gd name="connsiteX131" fmla="*/ 1580388 w 3280727"/>
              <a:gd name="connsiteY131" fmla="*/ 495554 h 4056380"/>
              <a:gd name="connsiteX132" fmla="*/ 1580388 w 3280727"/>
              <a:gd name="connsiteY132" fmla="*/ 568960 h 4056380"/>
              <a:gd name="connsiteX133" fmla="*/ 1433576 w 3280727"/>
              <a:gd name="connsiteY133" fmla="*/ 568960 h 4056380"/>
              <a:gd name="connsiteX134" fmla="*/ 1360171 w 3280727"/>
              <a:gd name="connsiteY134" fmla="*/ 568960 h 4056380"/>
              <a:gd name="connsiteX135" fmla="*/ 1360171 w 3280727"/>
              <a:gd name="connsiteY135" fmla="*/ 495554 h 4056380"/>
              <a:gd name="connsiteX136" fmla="*/ 1433576 w 3280727"/>
              <a:gd name="connsiteY136" fmla="*/ 495554 h 4056380"/>
              <a:gd name="connsiteX137" fmla="*/ 1433576 w 3280727"/>
              <a:gd name="connsiteY137" fmla="*/ 568960 h 4056380"/>
              <a:gd name="connsiteX138" fmla="*/ 1305116 w 3280727"/>
              <a:gd name="connsiteY138" fmla="*/ 568960 h 4056380"/>
              <a:gd name="connsiteX139" fmla="*/ 1213359 w 3280727"/>
              <a:gd name="connsiteY139" fmla="*/ 568960 h 4056380"/>
              <a:gd name="connsiteX140" fmla="*/ 1213359 w 3280727"/>
              <a:gd name="connsiteY140" fmla="*/ 495554 h 4056380"/>
              <a:gd name="connsiteX141" fmla="*/ 1305116 w 3280727"/>
              <a:gd name="connsiteY141" fmla="*/ 495554 h 4056380"/>
              <a:gd name="connsiteX142" fmla="*/ 1305116 w 3280727"/>
              <a:gd name="connsiteY142" fmla="*/ 568960 h 4056380"/>
              <a:gd name="connsiteX143" fmla="*/ 1158304 w 3280727"/>
              <a:gd name="connsiteY143" fmla="*/ 1927225 h 4056380"/>
              <a:gd name="connsiteX144" fmla="*/ 1415288 w 3280727"/>
              <a:gd name="connsiteY144" fmla="*/ 1927225 h 4056380"/>
              <a:gd name="connsiteX145" fmla="*/ 1415288 w 3280727"/>
              <a:gd name="connsiteY145" fmla="*/ 2220913 h 4056380"/>
              <a:gd name="connsiteX146" fmla="*/ 1158304 w 3280727"/>
              <a:gd name="connsiteY146" fmla="*/ 2220913 h 4056380"/>
              <a:gd name="connsiteX147" fmla="*/ 1158304 w 3280727"/>
              <a:gd name="connsiteY147" fmla="*/ 1927225 h 4056380"/>
              <a:gd name="connsiteX148" fmla="*/ 1507046 w 3280727"/>
              <a:gd name="connsiteY148" fmla="*/ 1927225 h 4056380"/>
              <a:gd name="connsiteX149" fmla="*/ 1782382 w 3280727"/>
              <a:gd name="connsiteY149" fmla="*/ 1927225 h 4056380"/>
              <a:gd name="connsiteX150" fmla="*/ 1782382 w 3280727"/>
              <a:gd name="connsiteY150" fmla="*/ 2220913 h 4056380"/>
              <a:gd name="connsiteX151" fmla="*/ 1507046 w 3280727"/>
              <a:gd name="connsiteY151" fmla="*/ 2220913 h 4056380"/>
              <a:gd name="connsiteX152" fmla="*/ 1507046 w 3280727"/>
              <a:gd name="connsiteY152" fmla="*/ 1927225 h 4056380"/>
              <a:gd name="connsiteX153" fmla="*/ 1874139 w 3280727"/>
              <a:gd name="connsiteY153" fmla="*/ 1927225 h 4056380"/>
              <a:gd name="connsiteX154" fmla="*/ 2131124 w 3280727"/>
              <a:gd name="connsiteY154" fmla="*/ 1927225 h 4056380"/>
              <a:gd name="connsiteX155" fmla="*/ 2131124 w 3280727"/>
              <a:gd name="connsiteY155" fmla="*/ 2220913 h 4056380"/>
              <a:gd name="connsiteX156" fmla="*/ 1874139 w 3280727"/>
              <a:gd name="connsiteY156" fmla="*/ 2220913 h 4056380"/>
              <a:gd name="connsiteX157" fmla="*/ 1874139 w 3280727"/>
              <a:gd name="connsiteY157" fmla="*/ 1927225 h 4056380"/>
              <a:gd name="connsiteX158" fmla="*/ 2204530 w 3280727"/>
              <a:gd name="connsiteY158" fmla="*/ 1927225 h 4056380"/>
              <a:gd name="connsiteX159" fmla="*/ 2498217 w 3280727"/>
              <a:gd name="connsiteY159" fmla="*/ 1927225 h 4056380"/>
              <a:gd name="connsiteX160" fmla="*/ 2498217 w 3280727"/>
              <a:gd name="connsiteY160" fmla="*/ 2220913 h 4056380"/>
              <a:gd name="connsiteX161" fmla="*/ 2204530 w 3280727"/>
              <a:gd name="connsiteY161" fmla="*/ 2220913 h 4056380"/>
              <a:gd name="connsiteX162" fmla="*/ 2204530 w 3280727"/>
              <a:gd name="connsiteY162" fmla="*/ 1927225 h 4056380"/>
              <a:gd name="connsiteX163" fmla="*/ 2204530 w 3280727"/>
              <a:gd name="connsiteY163" fmla="*/ 568960 h 4056380"/>
              <a:gd name="connsiteX164" fmla="*/ 2149475 w 3280727"/>
              <a:gd name="connsiteY164" fmla="*/ 568960 h 4056380"/>
              <a:gd name="connsiteX165" fmla="*/ 2149475 w 3280727"/>
              <a:gd name="connsiteY165" fmla="*/ 495554 h 4056380"/>
              <a:gd name="connsiteX166" fmla="*/ 2204530 w 3280727"/>
              <a:gd name="connsiteY166" fmla="*/ 495554 h 4056380"/>
              <a:gd name="connsiteX167" fmla="*/ 2204530 w 3280727"/>
              <a:gd name="connsiteY167" fmla="*/ 568960 h 4056380"/>
              <a:gd name="connsiteX168" fmla="*/ 1084898 w 3280727"/>
              <a:gd name="connsiteY168" fmla="*/ 495554 h 4056380"/>
              <a:gd name="connsiteX169" fmla="*/ 1158304 w 3280727"/>
              <a:gd name="connsiteY169" fmla="*/ 495554 h 4056380"/>
              <a:gd name="connsiteX170" fmla="*/ 1158304 w 3280727"/>
              <a:gd name="connsiteY170" fmla="*/ 568960 h 4056380"/>
              <a:gd name="connsiteX171" fmla="*/ 1084898 w 3280727"/>
              <a:gd name="connsiteY171" fmla="*/ 568960 h 4056380"/>
              <a:gd name="connsiteX172" fmla="*/ 1084898 w 3280727"/>
              <a:gd name="connsiteY172" fmla="*/ 495554 h 4056380"/>
              <a:gd name="connsiteX173" fmla="*/ 1084898 w 3280727"/>
              <a:gd name="connsiteY173" fmla="*/ 1927225 h 4056380"/>
              <a:gd name="connsiteX174" fmla="*/ 1084898 w 3280727"/>
              <a:gd name="connsiteY174" fmla="*/ 2220913 h 4056380"/>
              <a:gd name="connsiteX175" fmla="*/ 791211 w 3280727"/>
              <a:gd name="connsiteY175" fmla="*/ 2220913 h 4056380"/>
              <a:gd name="connsiteX176" fmla="*/ 791211 w 3280727"/>
              <a:gd name="connsiteY176" fmla="*/ 1927225 h 4056380"/>
              <a:gd name="connsiteX177" fmla="*/ 1084898 w 3280727"/>
              <a:gd name="connsiteY177" fmla="*/ 1927225 h 4056380"/>
              <a:gd name="connsiteX178" fmla="*/ 736156 w 3280727"/>
              <a:gd name="connsiteY178" fmla="*/ 1927225 h 4056380"/>
              <a:gd name="connsiteX179" fmla="*/ 736156 w 3280727"/>
              <a:gd name="connsiteY179" fmla="*/ 2220913 h 4056380"/>
              <a:gd name="connsiteX180" fmla="*/ 467741 w 3280727"/>
              <a:gd name="connsiteY180" fmla="*/ 2220913 h 4056380"/>
              <a:gd name="connsiteX181" fmla="*/ 453517 w 3280727"/>
              <a:gd name="connsiteY181" fmla="*/ 1927225 h 4056380"/>
              <a:gd name="connsiteX182" fmla="*/ 736092 w 3280727"/>
              <a:gd name="connsiteY182" fmla="*/ 1927225 h 405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280727" h="4056380">
                <a:moveTo>
                  <a:pt x="2734691" y="642430"/>
                </a:moveTo>
                <a:lnTo>
                  <a:pt x="2791905" y="642430"/>
                </a:lnTo>
                <a:lnTo>
                  <a:pt x="2791905" y="569024"/>
                </a:lnTo>
                <a:lnTo>
                  <a:pt x="2277936" y="569024"/>
                </a:lnTo>
                <a:lnTo>
                  <a:pt x="2277936" y="495618"/>
                </a:lnTo>
                <a:lnTo>
                  <a:pt x="2331149" y="495618"/>
                </a:lnTo>
                <a:lnTo>
                  <a:pt x="2399983" y="0"/>
                </a:lnTo>
                <a:lnTo>
                  <a:pt x="913512" y="0"/>
                </a:lnTo>
                <a:lnTo>
                  <a:pt x="971297" y="495618"/>
                </a:lnTo>
                <a:lnTo>
                  <a:pt x="1029780" y="495618"/>
                </a:lnTo>
                <a:lnTo>
                  <a:pt x="1029780" y="569024"/>
                </a:lnTo>
                <a:lnTo>
                  <a:pt x="589280" y="569024"/>
                </a:lnTo>
                <a:lnTo>
                  <a:pt x="589280" y="642430"/>
                </a:lnTo>
                <a:lnTo>
                  <a:pt x="646494" y="642430"/>
                </a:lnTo>
                <a:cubicBezTo>
                  <a:pt x="618999" y="826008"/>
                  <a:pt x="500888" y="1266508"/>
                  <a:pt x="0" y="1376617"/>
                </a:cubicBezTo>
                <a:lnTo>
                  <a:pt x="258890" y="1376617"/>
                </a:lnTo>
                <a:lnTo>
                  <a:pt x="258890" y="1431671"/>
                </a:lnTo>
                <a:lnTo>
                  <a:pt x="424117" y="1431671"/>
                </a:lnTo>
                <a:lnTo>
                  <a:pt x="424117" y="1541780"/>
                </a:lnTo>
                <a:lnTo>
                  <a:pt x="398526" y="1541780"/>
                </a:lnTo>
                <a:cubicBezTo>
                  <a:pt x="343345" y="1541780"/>
                  <a:pt x="306134" y="1541780"/>
                  <a:pt x="281051" y="1486726"/>
                </a:cubicBezTo>
                <a:lnTo>
                  <a:pt x="165736" y="1486726"/>
                </a:lnTo>
                <a:cubicBezTo>
                  <a:pt x="168212" y="1523429"/>
                  <a:pt x="180785" y="1525143"/>
                  <a:pt x="185865" y="1546162"/>
                </a:cubicBezTo>
                <a:cubicBezTo>
                  <a:pt x="217678" y="1678305"/>
                  <a:pt x="369062" y="1681289"/>
                  <a:pt x="424180" y="1680655"/>
                </a:cubicBezTo>
                <a:lnTo>
                  <a:pt x="424180" y="1835467"/>
                </a:lnTo>
                <a:lnTo>
                  <a:pt x="252476" y="1835467"/>
                </a:lnTo>
                <a:lnTo>
                  <a:pt x="268923" y="1908874"/>
                </a:lnTo>
                <a:lnTo>
                  <a:pt x="373126" y="1908874"/>
                </a:lnTo>
                <a:lnTo>
                  <a:pt x="397511" y="2312670"/>
                </a:lnTo>
                <a:lnTo>
                  <a:pt x="332423" y="2312670"/>
                </a:lnTo>
                <a:lnTo>
                  <a:pt x="332423" y="2422779"/>
                </a:lnTo>
                <a:lnTo>
                  <a:pt x="404940" y="2422779"/>
                </a:lnTo>
                <a:lnTo>
                  <a:pt x="462407" y="3358896"/>
                </a:lnTo>
                <a:lnTo>
                  <a:pt x="406083" y="3358896"/>
                </a:lnTo>
                <a:lnTo>
                  <a:pt x="438722" y="3781044"/>
                </a:lnTo>
                <a:lnTo>
                  <a:pt x="263462" y="3781044"/>
                </a:lnTo>
                <a:lnTo>
                  <a:pt x="307340" y="4056380"/>
                </a:lnTo>
                <a:lnTo>
                  <a:pt x="2951544" y="4056380"/>
                </a:lnTo>
                <a:lnTo>
                  <a:pt x="3006408" y="3781044"/>
                </a:lnTo>
                <a:lnTo>
                  <a:pt x="2836291" y="3781044"/>
                </a:lnTo>
                <a:lnTo>
                  <a:pt x="2863724" y="3358896"/>
                </a:lnTo>
                <a:lnTo>
                  <a:pt x="2808860" y="3358896"/>
                </a:lnTo>
                <a:lnTo>
                  <a:pt x="2865375" y="2422779"/>
                </a:lnTo>
                <a:lnTo>
                  <a:pt x="2975484" y="2422779"/>
                </a:lnTo>
                <a:lnTo>
                  <a:pt x="2975484" y="2312670"/>
                </a:lnTo>
                <a:lnTo>
                  <a:pt x="2872677" y="2312670"/>
                </a:lnTo>
                <a:lnTo>
                  <a:pt x="2896616" y="1908874"/>
                </a:lnTo>
                <a:lnTo>
                  <a:pt x="2987167" y="1908874"/>
                </a:lnTo>
                <a:lnTo>
                  <a:pt x="3006408" y="1835467"/>
                </a:lnTo>
                <a:lnTo>
                  <a:pt x="2902141" y="1835467"/>
                </a:lnTo>
                <a:lnTo>
                  <a:pt x="2902141" y="1680655"/>
                </a:lnTo>
                <a:cubicBezTo>
                  <a:pt x="2938844" y="1679702"/>
                  <a:pt x="3083052" y="1667764"/>
                  <a:pt x="3112326" y="1546162"/>
                </a:cubicBezTo>
                <a:cubicBezTo>
                  <a:pt x="3117342" y="1525143"/>
                  <a:pt x="3112707" y="1523429"/>
                  <a:pt x="3115120" y="1486726"/>
                </a:cubicBezTo>
                <a:lnTo>
                  <a:pt x="2999804" y="1486726"/>
                </a:lnTo>
                <a:cubicBezTo>
                  <a:pt x="2975229" y="1541780"/>
                  <a:pt x="2938844" y="1536764"/>
                  <a:pt x="2902141" y="1537716"/>
                </a:cubicBezTo>
                <a:lnTo>
                  <a:pt x="2902141" y="1431671"/>
                </a:lnTo>
                <a:lnTo>
                  <a:pt x="3122423" y="1431671"/>
                </a:lnTo>
                <a:lnTo>
                  <a:pt x="3122423" y="1376617"/>
                </a:lnTo>
                <a:lnTo>
                  <a:pt x="3280728" y="1376617"/>
                </a:lnTo>
                <a:cubicBezTo>
                  <a:pt x="3280728" y="1376617"/>
                  <a:pt x="2775459" y="1248156"/>
                  <a:pt x="2734882" y="642430"/>
                </a:cubicBezTo>
                <a:close/>
                <a:moveTo>
                  <a:pt x="1279970" y="2936812"/>
                </a:moveTo>
                <a:cubicBezTo>
                  <a:pt x="1294257" y="2900109"/>
                  <a:pt x="1305179" y="2860167"/>
                  <a:pt x="1360234" y="2830386"/>
                </a:cubicBezTo>
                <a:lnTo>
                  <a:pt x="1360234" y="2936812"/>
                </a:lnTo>
                <a:lnTo>
                  <a:pt x="1279970" y="2936812"/>
                </a:lnTo>
                <a:close/>
                <a:moveTo>
                  <a:pt x="1360234" y="2806065"/>
                </a:moveTo>
                <a:cubicBezTo>
                  <a:pt x="1396937" y="2779903"/>
                  <a:pt x="1415288" y="2757488"/>
                  <a:pt x="1451991" y="2739835"/>
                </a:cubicBezTo>
                <a:lnTo>
                  <a:pt x="1451991" y="2936748"/>
                </a:lnTo>
                <a:lnTo>
                  <a:pt x="1360234" y="2936748"/>
                </a:lnTo>
                <a:lnTo>
                  <a:pt x="1360234" y="2806002"/>
                </a:lnTo>
                <a:close/>
                <a:moveTo>
                  <a:pt x="1488694" y="2728976"/>
                </a:moveTo>
                <a:cubicBezTo>
                  <a:pt x="1507046" y="2716340"/>
                  <a:pt x="1525398" y="2707005"/>
                  <a:pt x="1580452" y="2701417"/>
                </a:cubicBezTo>
                <a:lnTo>
                  <a:pt x="1580452" y="2936748"/>
                </a:lnTo>
                <a:lnTo>
                  <a:pt x="1488694" y="2936748"/>
                </a:lnTo>
                <a:lnTo>
                  <a:pt x="1488694" y="2728976"/>
                </a:lnTo>
                <a:close/>
                <a:moveTo>
                  <a:pt x="1580452" y="2698115"/>
                </a:moveTo>
                <a:cubicBezTo>
                  <a:pt x="1598803" y="2696400"/>
                  <a:pt x="1611503" y="2695448"/>
                  <a:pt x="1626362" y="2695448"/>
                </a:cubicBezTo>
                <a:cubicBezTo>
                  <a:pt x="1641222" y="2695448"/>
                  <a:pt x="1672210" y="2696464"/>
                  <a:pt x="1672210" y="2698242"/>
                </a:cubicBezTo>
                <a:lnTo>
                  <a:pt x="1672210" y="2936812"/>
                </a:lnTo>
                <a:lnTo>
                  <a:pt x="1580452" y="2936812"/>
                </a:lnTo>
                <a:lnTo>
                  <a:pt x="1580452" y="2698179"/>
                </a:lnTo>
                <a:close/>
                <a:moveTo>
                  <a:pt x="1690561" y="2701544"/>
                </a:moveTo>
                <a:cubicBezTo>
                  <a:pt x="1727264" y="2707196"/>
                  <a:pt x="1745615" y="2716784"/>
                  <a:pt x="1782318" y="2729675"/>
                </a:cubicBezTo>
                <a:lnTo>
                  <a:pt x="1782318" y="2936748"/>
                </a:lnTo>
                <a:lnTo>
                  <a:pt x="1690561" y="2936748"/>
                </a:lnTo>
                <a:lnTo>
                  <a:pt x="1690561" y="2701544"/>
                </a:lnTo>
                <a:close/>
                <a:moveTo>
                  <a:pt x="1800670" y="2740914"/>
                </a:moveTo>
                <a:cubicBezTo>
                  <a:pt x="1837373" y="2758821"/>
                  <a:pt x="1874076" y="2781491"/>
                  <a:pt x="1892427" y="2807780"/>
                </a:cubicBezTo>
                <a:lnTo>
                  <a:pt x="1892427" y="2936685"/>
                </a:lnTo>
                <a:lnTo>
                  <a:pt x="1800670" y="2936685"/>
                </a:lnTo>
                <a:lnTo>
                  <a:pt x="1800670" y="2740850"/>
                </a:lnTo>
                <a:close/>
                <a:moveTo>
                  <a:pt x="1910779" y="2832354"/>
                </a:moveTo>
                <a:cubicBezTo>
                  <a:pt x="1929130" y="2861818"/>
                  <a:pt x="1952879" y="2900045"/>
                  <a:pt x="1967103" y="2936748"/>
                </a:cubicBezTo>
                <a:lnTo>
                  <a:pt x="1910779" y="2936748"/>
                </a:lnTo>
                <a:lnTo>
                  <a:pt x="1910779" y="2832354"/>
                </a:lnTo>
                <a:close/>
                <a:moveTo>
                  <a:pt x="1252982" y="3781108"/>
                </a:moveTo>
                <a:lnTo>
                  <a:pt x="1256030" y="3097657"/>
                </a:lnTo>
                <a:cubicBezTo>
                  <a:pt x="1254951" y="3086291"/>
                  <a:pt x="1254379" y="3080766"/>
                  <a:pt x="1254379" y="3069082"/>
                </a:cubicBezTo>
                <a:cubicBezTo>
                  <a:pt x="1254379" y="3033776"/>
                  <a:pt x="1259460" y="3010154"/>
                  <a:pt x="1268730" y="2973451"/>
                </a:cubicBezTo>
                <a:lnTo>
                  <a:pt x="1978534" y="2973451"/>
                </a:lnTo>
                <a:cubicBezTo>
                  <a:pt x="1985836" y="2991803"/>
                  <a:pt x="1990599" y="3028506"/>
                  <a:pt x="1992313" y="3046857"/>
                </a:cubicBezTo>
                <a:lnTo>
                  <a:pt x="1993138" y="3046857"/>
                </a:lnTo>
                <a:lnTo>
                  <a:pt x="1995298" y="3781044"/>
                </a:lnTo>
                <a:lnTo>
                  <a:pt x="1252982" y="3781044"/>
                </a:lnTo>
                <a:close/>
                <a:moveTo>
                  <a:pt x="2820099" y="1927225"/>
                </a:moveTo>
                <a:lnTo>
                  <a:pt x="2805875" y="2220913"/>
                </a:lnTo>
                <a:lnTo>
                  <a:pt x="2553209" y="2220913"/>
                </a:lnTo>
                <a:lnTo>
                  <a:pt x="2553209" y="1927225"/>
                </a:lnTo>
                <a:lnTo>
                  <a:pt x="2820099" y="1927225"/>
                </a:lnTo>
                <a:close/>
                <a:moveTo>
                  <a:pt x="1965834" y="568960"/>
                </a:moveTo>
                <a:lnTo>
                  <a:pt x="1892427" y="568960"/>
                </a:lnTo>
                <a:lnTo>
                  <a:pt x="1892427" y="495554"/>
                </a:lnTo>
                <a:lnTo>
                  <a:pt x="1965834" y="495554"/>
                </a:lnTo>
                <a:lnTo>
                  <a:pt x="1965834" y="568960"/>
                </a:lnTo>
                <a:close/>
                <a:moveTo>
                  <a:pt x="2020888" y="495554"/>
                </a:moveTo>
                <a:lnTo>
                  <a:pt x="2094294" y="495554"/>
                </a:lnTo>
                <a:lnTo>
                  <a:pt x="2094294" y="568960"/>
                </a:lnTo>
                <a:lnTo>
                  <a:pt x="2020888" y="568960"/>
                </a:lnTo>
                <a:lnTo>
                  <a:pt x="2020888" y="495554"/>
                </a:lnTo>
                <a:close/>
                <a:moveTo>
                  <a:pt x="1837310" y="568960"/>
                </a:moveTo>
                <a:lnTo>
                  <a:pt x="1745552" y="568960"/>
                </a:lnTo>
                <a:lnTo>
                  <a:pt x="1745552" y="495554"/>
                </a:lnTo>
                <a:lnTo>
                  <a:pt x="1837310" y="495554"/>
                </a:lnTo>
                <a:lnTo>
                  <a:pt x="1837310" y="568960"/>
                </a:lnTo>
                <a:close/>
                <a:moveTo>
                  <a:pt x="1690498" y="568960"/>
                </a:moveTo>
                <a:lnTo>
                  <a:pt x="1617091" y="568960"/>
                </a:lnTo>
                <a:lnTo>
                  <a:pt x="1617091" y="495554"/>
                </a:lnTo>
                <a:lnTo>
                  <a:pt x="1690498" y="495554"/>
                </a:lnTo>
                <a:lnTo>
                  <a:pt x="1690498" y="568960"/>
                </a:lnTo>
                <a:close/>
                <a:moveTo>
                  <a:pt x="1580388" y="568960"/>
                </a:moveTo>
                <a:lnTo>
                  <a:pt x="1488631" y="568960"/>
                </a:lnTo>
                <a:lnTo>
                  <a:pt x="1488631" y="495554"/>
                </a:lnTo>
                <a:lnTo>
                  <a:pt x="1580388" y="495554"/>
                </a:lnTo>
                <a:lnTo>
                  <a:pt x="1580388" y="568960"/>
                </a:lnTo>
                <a:close/>
                <a:moveTo>
                  <a:pt x="1433576" y="568960"/>
                </a:moveTo>
                <a:lnTo>
                  <a:pt x="1360171" y="568960"/>
                </a:lnTo>
                <a:lnTo>
                  <a:pt x="1360171" y="495554"/>
                </a:lnTo>
                <a:lnTo>
                  <a:pt x="1433576" y="495554"/>
                </a:lnTo>
                <a:lnTo>
                  <a:pt x="1433576" y="568960"/>
                </a:lnTo>
                <a:close/>
                <a:moveTo>
                  <a:pt x="1305116" y="568960"/>
                </a:moveTo>
                <a:lnTo>
                  <a:pt x="1213359" y="568960"/>
                </a:lnTo>
                <a:lnTo>
                  <a:pt x="1213359" y="495554"/>
                </a:lnTo>
                <a:lnTo>
                  <a:pt x="1305116" y="495554"/>
                </a:lnTo>
                <a:lnTo>
                  <a:pt x="1305116" y="568960"/>
                </a:lnTo>
                <a:close/>
                <a:moveTo>
                  <a:pt x="1158304" y="1927225"/>
                </a:moveTo>
                <a:lnTo>
                  <a:pt x="1415288" y="1927225"/>
                </a:lnTo>
                <a:lnTo>
                  <a:pt x="1415288" y="2220913"/>
                </a:lnTo>
                <a:lnTo>
                  <a:pt x="1158304" y="2220913"/>
                </a:lnTo>
                <a:lnTo>
                  <a:pt x="1158304" y="1927225"/>
                </a:lnTo>
                <a:close/>
                <a:moveTo>
                  <a:pt x="1507046" y="1927225"/>
                </a:moveTo>
                <a:lnTo>
                  <a:pt x="1782382" y="1927225"/>
                </a:lnTo>
                <a:lnTo>
                  <a:pt x="1782382" y="2220913"/>
                </a:lnTo>
                <a:lnTo>
                  <a:pt x="1507046" y="2220913"/>
                </a:lnTo>
                <a:lnTo>
                  <a:pt x="1507046" y="1927225"/>
                </a:lnTo>
                <a:close/>
                <a:moveTo>
                  <a:pt x="1874139" y="1927225"/>
                </a:moveTo>
                <a:lnTo>
                  <a:pt x="2131124" y="1927225"/>
                </a:lnTo>
                <a:lnTo>
                  <a:pt x="2131124" y="2220913"/>
                </a:lnTo>
                <a:lnTo>
                  <a:pt x="1874139" y="2220913"/>
                </a:lnTo>
                <a:lnTo>
                  <a:pt x="1874139" y="1927225"/>
                </a:lnTo>
                <a:close/>
                <a:moveTo>
                  <a:pt x="2204530" y="1927225"/>
                </a:moveTo>
                <a:lnTo>
                  <a:pt x="2498217" y="1927225"/>
                </a:lnTo>
                <a:lnTo>
                  <a:pt x="2498217" y="2220913"/>
                </a:lnTo>
                <a:lnTo>
                  <a:pt x="2204530" y="2220913"/>
                </a:lnTo>
                <a:lnTo>
                  <a:pt x="2204530" y="1927225"/>
                </a:lnTo>
                <a:close/>
                <a:moveTo>
                  <a:pt x="2204530" y="568960"/>
                </a:moveTo>
                <a:lnTo>
                  <a:pt x="2149475" y="568960"/>
                </a:lnTo>
                <a:lnTo>
                  <a:pt x="2149475" y="495554"/>
                </a:lnTo>
                <a:lnTo>
                  <a:pt x="2204530" y="495554"/>
                </a:lnTo>
                <a:lnTo>
                  <a:pt x="2204530" y="568960"/>
                </a:lnTo>
                <a:close/>
                <a:moveTo>
                  <a:pt x="1084898" y="495554"/>
                </a:moveTo>
                <a:lnTo>
                  <a:pt x="1158304" y="495554"/>
                </a:lnTo>
                <a:lnTo>
                  <a:pt x="1158304" y="568960"/>
                </a:lnTo>
                <a:lnTo>
                  <a:pt x="1084898" y="568960"/>
                </a:lnTo>
                <a:lnTo>
                  <a:pt x="1084898" y="495554"/>
                </a:lnTo>
                <a:close/>
                <a:moveTo>
                  <a:pt x="1084898" y="1927225"/>
                </a:moveTo>
                <a:lnTo>
                  <a:pt x="1084898" y="2220913"/>
                </a:lnTo>
                <a:lnTo>
                  <a:pt x="791211" y="2220913"/>
                </a:lnTo>
                <a:lnTo>
                  <a:pt x="791211" y="1927225"/>
                </a:lnTo>
                <a:lnTo>
                  <a:pt x="1084898" y="1927225"/>
                </a:lnTo>
                <a:close/>
                <a:moveTo>
                  <a:pt x="736156" y="1927225"/>
                </a:moveTo>
                <a:lnTo>
                  <a:pt x="736156" y="2220913"/>
                </a:lnTo>
                <a:lnTo>
                  <a:pt x="467741" y="2220913"/>
                </a:lnTo>
                <a:lnTo>
                  <a:pt x="453517" y="1927225"/>
                </a:lnTo>
                <a:lnTo>
                  <a:pt x="736092" y="1927225"/>
                </a:lnTo>
                <a:close/>
              </a:path>
            </a:pathLst>
          </a:custGeom>
          <a:solidFill>
            <a:srgbClr val="3B38A0"/>
          </a:solidFill>
          <a:ln w="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1181146" y="1487036"/>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2"/>
              </a:ext>
            </a:extLst>
          </a:blip>
          <a:srcRect l="25" r="25"/>
          <a:stretch/>
        </p:blipFill>
        <p:spPr>
          <a:xfrm>
            <a:off x="10197123" y="6092825"/>
            <a:ext cx="1699376" cy="400050"/>
          </a:xfrm>
          <a:prstGeom prst="rect">
            <a:avLst/>
          </a:prstGeom>
        </p:spPr>
      </p:pic>
      <p:sp>
        <p:nvSpPr>
          <p:cNvPr id="3" name="Text Placeholder 16">
            <a:extLst>
              <a:ext uri="{FF2B5EF4-FFF2-40B4-BE49-F238E27FC236}">
                <a16:creationId xmlns:a16="http://schemas.microsoft.com/office/drawing/2014/main" id="{B35D88F6-765F-0A9C-C30B-614A37F59D2B}"/>
              </a:ext>
            </a:extLst>
          </p:cNvPr>
          <p:cNvSpPr>
            <a:spLocks noGrp="1"/>
          </p:cNvSpPr>
          <p:nvPr>
            <p:ph type="body" sz="quarter" idx="13"/>
          </p:nvPr>
        </p:nvSpPr>
        <p:spPr>
          <a:xfrm>
            <a:off x="1181146" y="2148709"/>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5" name="Text Placeholder 16">
            <a:extLst>
              <a:ext uri="{FF2B5EF4-FFF2-40B4-BE49-F238E27FC236}">
                <a16:creationId xmlns:a16="http://schemas.microsoft.com/office/drawing/2014/main" id="{A985DF9F-7F18-BB89-6854-F71AB7859BF7}"/>
              </a:ext>
            </a:extLst>
          </p:cNvPr>
          <p:cNvSpPr>
            <a:spLocks noGrp="1"/>
          </p:cNvSpPr>
          <p:nvPr>
            <p:ph type="body" sz="quarter" idx="14"/>
          </p:nvPr>
        </p:nvSpPr>
        <p:spPr>
          <a:xfrm>
            <a:off x="1181146" y="2810382"/>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8" name="Text Placeholder 16">
            <a:extLst>
              <a:ext uri="{FF2B5EF4-FFF2-40B4-BE49-F238E27FC236}">
                <a16:creationId xmlns:a16="http://schemas.microsoft.com/office/drawing/2014/main" id="{62B4DEA1-2203-623C-2BA2-C9DF0BA43ECB}"/>
              </a:ext>
            </a:extLst>
          </p:cNvPr>
          <p:cNvSpPr>
            <a:spLocks noGrp="1"/>
          </p:cNvSpPr>
          <p:nvPr>
            <p:ph type="body" sz="quarter" idx="15"/>
          </p:nvPr>
        </p:nvSpPr>
        <p:spPr>
          <a:xfrm>
            <a:off x="1181146" y="3472055"/>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9" name="Text Placeholder 16">
            <a:extLst>
              <a:ext uri="{FF2B5EF4-FFF2-40B4-BE49-F238E27FC236}">
                <a16:creationId xmlns:a16="http://schemas.microsoft.com/office/drawing/2014/main" id="{527AA2ED-3D5B-13EE-A921-BEDEC42CD3B5}"/>
              </a:ext>
            </a:extLst>
          </p:cNvPr>
          <p:cNvSpPr>
            <a:spLocks noGrp="1"/>
          </p:cNvSpPr>
          <p:nvPr>
            <p:ph type="body" sz="quarter" idx="16"/>
          </p:nvPr>
        </p:nvSpPr>
        <p:spPr>
          <a:xfrm>
            <a:off x="1181146" y="4133729"/>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13" name="Graphic 11">
            <a:extLst>
              <a:ext uri="{FF2B5EF4-FFF2-40B4-BE49-F238E27FC236}">
                <a16:creationId xmlns:a16="http://schemas.microsoft.com/office/drawing/2014/main" id="{17855753-4576-2CCB-24A0-52F1F7381FF5}"/>
              </a:ext>
            </a:extLst>
          </p:cNvPr>
          <p:cNvSpPr/>
          <p:nvPr/>
        </p:nvSpPr>
        <p:spPr>
          <a:xfrm>
            <a:off x="412296" y="1450152"/>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1</a:t>
            </a:r>
          </a:p>
        </p:txBody>
      </p:sp>
      <p:sp>
        <p:nvSpPr>
          <p:cNvPr id="14" name="Graphic 11">
            <a:extLst>
              <a:ext uri="{FF2B5EF4-FFF2-40B4-BE49-F238E27FC236}">
                <a16:creationId xmlns:a16="http://schemas.microsoft.com/office/drawing/2014/main" id="{5A56AD6A-893F-CF61-7576-2E0D6B39E3BD}"/>
              </a:ext>
            </a:extLst>
          </p:cNvPr>
          <p:cNvSpPr/>
          <p:nvPr/>
        </p:nvSpPr>
        <p:spPr>
          <a:xfrm>
            <a:off x="412296" y="2111825"/>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2</a:t>
            </a:r>
          </a:p>
        </p:txBody>
      </p:sp>
      <p:sp>
        <p:nvSpPr>
          <p:cNvPr id="15" name="Graphic 11">
            <a:extLst>
              <a:ext uri="{FF2B5EF4-FFF2-40B4-BE49-F238E27FC236}">
                <a16:creationId xmlns:a16="http://schemas.microsoft.com/office/drawing/2014/main" id="{FB5E64BE-F13B-E6DC-7880-6878BF51495E}"/>
              </a:ext>
            </a:extLst>
          </p:cNvPr>
          <p:cNvSpPr/>
          <p:nvPr/>
        </p:nvSpPr>
        <p:spPr>
          <a:xfrm>
            <a:off x="412296" y="2757674"/>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3</a:t>
            </a:r>
          </a:p>
        </p:txBody>
      </p:sp>
      <p:sp>
        <p:nvSpPr>
          <p:cNvPr id="16" name="Graphic 11">
            <a:extLst>
              <a:ext uri="{FF2B5EF4-FFF2-40B4-BE49-F238E27FC236}">
                <a16:creationId xmlns:a16="http://schemas.microsoft.com/office/drawing/2014/main" id="{A73E37D3-89E3-7E6A-BD27-7C58B1F03F51}"/>
              </a:ext>
            </a:extLst>
          </p:cNvPr>
          <p:cNvSpPr/>
          <p:nvPr/>
        </p:nvSpPr>
        <p:spPr>
          <a:xfrm>
            <a:off x="412296" y="3429000"/>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4</a:t>
            </a:r>
          </a:p>
        </p:txBody>
      </p:sp>
      <p:sp>
        <p:nvSpPr>
          <p:cNvPr id="18" name="Graphic 11">
            <a:extLst>
              <a:ext uri="{FF2B5EF4-FFF2-40B4-BE49-F238E27FC236}">
                <a16:creationId xmlns:a16="http://schemas.microsoft.com/office/drawing/2014/main" id="{72B3D256-6FCE-676F-F758-DA1C62860453}"/>
              </a:ext>
            </a:extLst>
          </p:cNvPr>
          <p:cNvSpPr/>
          <p:nvPr/>
        </p:nvSpPr>
        <p:spPr>
          <a:xfrm>
            <a:off x="412296" y="4093255"/>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5</a:t>
            </a:r>
          </a:p>
        </p:txBody>
      </p:sp>
    </p:spTree>
    <p:extLst>
      <p:ext uri="{BB962C8B-B14F-4D97-AF65-F5344CB8AC3E}">
        <p14:creationId xmlns:p14="http://schemas.microsoft.com/office/powerpoint/2010/main" val="1668994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2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accel="20000" decel="2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accel="20000" decel="20000" fill="hold" grpId="0" nodeType="withEffect">
                                  <p:stCondLst>
                                    <p:cond delay="1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accel="20000" decel="20000" fill="hold" grpId="0" nodeType="withEffect">
                                  <p:stCondLst>
                                    <p:cond delay="2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accel="20000" decel="20000"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accel="20000" decel="20000" fill="hold" grpId="0" nodeType="withEffect">
                                  <p:stCondLst>
                                    <p:cond delay="4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7">
                                            <p:txEl>
                                              <p:pRg st="0" end="0"/>
                                            </p:txEl>
                                          </p:spTgt>
                                        </p:tgtEl>
                                        <p:attrNameLst>
                                          <p:attrName>style.visibility</p:attrName>
                                        </p:attrNameLst>
                                      </p:cBhvr>
                                      <p:to>
                                        <p:strVal val="visible"/>
                                      </p:to>
                                    </p:set>
                                    <p:anim calcmode="lin" valueType="num">
                                      <p:cBhvr additive="base">
                                        <p:cTn id="33"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0" end="0"/>
                                            </p:txEl>
                                          </p:spTgt>
                                        </p:tgtEl>
                                        <p:attrNameLst>
                                          <p:attrName>style.visibility</p:attrName>
                                        </p:attrNameLst>
                                      </p:cBhvr>
                                      <p:to>
                                        <p:strVal val="visible"/>
                                      </p:to>
                                    </p:set>
                                    <p:anim calcmode="lin" valueType="num">
                                      <p:cBhvr additive="base">
                                        <p:cTn id="3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5">
                                            <p:txEl>
                                              <p:pRg st="0" end="0"/>
                                            </p:txEl>
                                          </p:spTgt>
                                        </p:tgtEl>
                                        <p:attrNameLst>
                                          <p:attrName>style.visibility</p:attrName>
                                        </p:attrNameLst>
                                      </p:cBhvr>
                                      <p:to>
                                        <p:strVal val="visible"/>
                                      </p:to>
                                    </p:set>
                                    <p:anim calcmode="lin" valueType="num">
                                      <p:cBhvr additive="base">
                                        <p:cTn id="4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8">
                                            <p:txEl>
                                              <p:pRg st="0" end="0"/>
                                            </p:txEl>
                                          </p:spTgt>
                                        </p:tgtEl>
                                        <p:attrNameLst>
                                          <p:attrName>style.visibility</p:attrName>
                                        </p:attrNameLst>
                                      </p:cBhvr>
                                      <p:to>
                                        <p:strVal val="visible"/>
                                      </p:to>
                                    </p:set>
                                    <p:anim calcmode="lin" valueType="num">
                                      <p:cBhvr additive="base">
                                        <p:cTn id="5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9">
                                            <p:txEl>
                                              <p:pRg st="0" end="0"/>
                                            </p:txEl>
                                          </p:spTgt>
                                        </p:tgtEl>
                                        <p:attrNameLst>
                                          <p:attrName>style.visibility</p:attrName>
                                        </p:attrNameLst>
                                      </p:cBhvr>
                                      <p:to>
                                        <p:strVal val="visible"/>
                                      </p:to>
                                    </p:set>
                                    <p:anim calcmode="lin" valueType="num">
                                      <p:cBhvr additive="base">
                                        <p:cTn id="5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P spid="5" grpId="0" build="p">
        <p:tmplLst>
          <p:tmpl lvl="1">
            <p:tnLst>
              <p:par>
                <p:cTn presetID="2" presetClass="entr" presetSubtype="4" fill="hold" nodeType="click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ppt_x"/>
                          </p:val>
                        </p:tav>
                        <p:tav tm="100000">
                          <p:val>
                            <p:strVal val="#ppt_x"/>
                          </p:val>
                        </p:tav>
                      </p:tavLst>
                    </p:anim>
                    <p:anim calcmode="lin" valueType="num">
                      <p:cBhvr additive="base">
                        <p:cTn dur="500" fill="hold"/>
                        <p:tgtEl>
                          <p:spTgt spid="5"/>
                        </p:tgtEl>
                        <p:attrNameLst>
                          <p:attrName>ppt_y</p:attrName>
                        </p:attrNameLst>
                      </p:cBhvr>
                      <p:tavLst>
                        <p:tav tm="0">
                          <p:val>
                            <p:strVal val="1+#ppt_h/2"/>
                          </p:val>
                        </p:tav>
                        <p:tav tm="100000">
                          <p:val>
                            <p:strVal val="#ppt_y"/>
                          </p:val>
                        </p:tav>
                      </p:tavLst>
                    </p:anim>
                  </p:childTnLst>
                </p:cTn>
              </p:par>
            </p:tnLst>
          </p:tmpl>
        </p:tmplLst>
      </p:bldP>
      <p:bldP spid="8" grpId="0" build="p">
        <p:tmplLst>
          <p:tmpl lvl="1">
            <p:tnLst>
              <p:par>
                <p:cTn presetID="2" presetClass="entr" presetSubtype="4" fill="hold" nodeType="click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1+#ppt_h/2"/>
                          </p:val>
                        </p:tav>
                        <p:tav tm="100000">
                          <p:val>
                            <p:strVal val="#ppt_y"/>
                          </p:val>
                        </p:tav>
                      </p:tavLst>
                    </p:anim>
                  </p:childTnLst>
                </p:cTn>
              </p:par>
            </p:tnLst>
          </p:tmpl>
        </p:tmplLst>
      </p:bldP>
      <p:bldP spid="9" grpId="0" build="p">
        <p:tmplLst>
          <p:tmpl lvl="1">
            <p:tnLst>
              <p:par>
                <p:cTn presetID="2" presetClass="entr" presetSubtype="4" fill="hold" nodeType="click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ppt_x"/>
                          </p:val>
                        </p:tav>
                        <p:tav tm="100000">
                          <p:val>
                            <p:strVal val="#ppt_x"/>
                          </p:val>
                        </p:tav>
                      </p:tavLst>
                    </p:anim>
                    <p:anim calcmode="lin" valueType="num">
                      <p:cBhvr additive="base">
                        <p:cTn dur="500" fill="hold"/>
                        <p:tgtEl>
                          <p:spTgt spid="9"/>
                        </p:tgtEl>
                        <p:attrNameLst>
                          <p:attrName>ppt_y</p:attrName>
                        </p:attrNameLst>
                      </p:cBhvr>
                      <p:tavLst>
                        <p:tav tm="0">
                          <p:val>
                            <p:strVal val="1+#ppt_h/2"/>
                          </p:val>
                        </p:tav>
                        <p:tav tm="100000">
                          <p:val>
                            <p:strVal val="#ppt_y"/>
                          </p:val>
                        </p:tav>
                      </p:tavLst>
                    </p:anim>
                  </p:childTnLst>
                </p:cTn>
              </p:par>
            </p:tnLst>
          </p:tmpl>
        </p:tmplLst>
      </p:bldP>
      <p:bldP spid="13" grpId="0" animBg="1"/>
      <p:bldP spid="14" grpId="0" animBg="1"/>
      <p:bldP spid="15" grpId="0" animBg="1"/>
      <p:bldP spid="16" grpId="0" animBg="1"/>
      <p:bldP spid="18" grpId="0" animBg="1"/>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1_Two Content">
    <p:bg>
      <p:bgPr>
        <a:solidFill>
          <a:srgbClr val="398FF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2163151"/>
            <a:ext cx="6602775"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pic>
        <p:nvPicPr>
          <p:cNvPr id="4" name="Graphic 3">
            <a:extLst>
              <a:ext uri="{FF2B5EF4-FFF2-40B4-BE49-F238E27FC236}">
                <a16:creationId xmlns:a16="http://schemas.microsoft.com/office/drawing/2014/main" id="{C9F81D01-517D-009D-459E-54F829D8C82E}"/>
              </a:ext>
            </a:extLst>
          </p:cNvPr>
          <p:cNvPicPr>
            <a:picLocks noChangeAspect="1"/>
          </p:cNvPicPr>
          <p:nvPr/>
        </p:nvPicPr>
        <p:blipFill>
          <a:blip>
            <a:extLst>
              <a:ext uri="{96DAC541-7B7A-43D3-8B79-37D633B846F1}">
                <asvg:svgBlip xmlns:asvg="http://schemas.microsoft.com/office/drawing/2016/SVG/main" r:embed="rId2"/>
              </a:ext>
            </a:extLst>
          </a:blip>
          <a:srcRect b="56345"/>
          <a:stretch/>
        </p:blipFill>
        <p:spPr>
          <a:xfrm>
            <a:off x="0" y="5346961"/>
            <a:ext cx="12186574" cy="1511040"/>
          </a:xfrm>
          <a:prstGeom prst="rect">
            <a:avLst/>
          </a:prstGeom>
        </p:spPr>
      </p:pic>
      <p:pic>
        <p:nvPicPr>
          <p:cNvPr id="6" name="Graphic 5">
            <a:extLst>
              <a:ext uri="{FF2B5EF4-FFF2-40B4-BE49-F238E27FC236}">
                <a16:creationId xmlns:a16="http://schemas.microsoft.com/office/drawing/2014/main" id="{57CB2258-D38B-3983-FBC3-8DC52B39BF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29361" y="3755320"/>
            <a:ext cx="2001986" cy="2240060"/>
          </a:xfrm>
          <a:prstGeom prst="rect">
            <a:avLst/>
          </a:prstGeom>
        </p:spPr>
      </p:pic>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
        <p:nvSpPr>
          <p:cNvPr id="3" name="Text Placeholder 16">
            <a:extLst>
              <a:ext uri="{FF2B5EF4-FFF2-40B4-BE49-F238E27FC236}">
                <a16:creationId xmlns:a16="http://schemas.microsoft.com/office/drawing/2014/main" id="{46A06F6B-83B7-29D7-784C-9710926B104D}"/>
              </a:ext>
            </a:extLst>
          </p:cNvPr>
          <p:cNvSpPr>
            <a:spLocks noGrp="1"/>
          </p:cNvSpPr>
          <p:nvPr>
            <p:ph type="body" sz="quarter" idx="13"/>
          </p:nvPr>
        </p:nvSpPr>
        <p:spPr>
          <a:xfrm>
            <a:off x="359885" y="1540150"/>
            <a:ext cx="6602775" cy="537700"/>
          </a:xfrm>
        </p:spPr>
        <p:txBody>
          <a:bodyPr vert="horz" lIns="91440" tIns="45720" rIns="91440" bIns="45720" rtlCol="0" anchor="ctr" anchorCtr="0">
            <a:noAutofit/>
          </a:bodyPr>
          <a:lstStyle>
            <a:lvl1pPr>
              <a:defRPr lang="en-GB" b="1" dirty="0">
                <a:solidFill>
                  <a:srgbClr val="1B1464"/>
                </a:solidFill>
                <a:latin typeface="Avenir Next LT Pro" panose="020B0504020202020204" pitchFamily="34" charset="0"/>
                <a:ea typeface="+mj-ea"/>
                <a:cs typeface="+mj-cs"/>
              </a:defRPr>
            </a:lvl1pPr>
          </a:lstStyle>
          <a:p>
            <a:pPr marL="0" lvl="0">
              <a:spcBef>
                <a:spcPct val="0"/>
              </a:spcBef>
              <a:buNone/>
            </a:pPr>
            <a:r>
              <a:rPr lang="en-US"/>
              <a:t>Click to edit Master text styles</a:t>
            </a:r>
          </a:p>
        </p:txBody>
      </p:sp>
    </p:spTree>
    <p:extLst>
      <p:ext uri="{BB962C8B-B14F-4D97-AF65-F5344CB8AC3E}">
        <p14:creationId xmlns:p14="http://schemas.microsoft.com/office/powerpoint/2010/main" val="832962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xEl>
                                              <p:pRg st="0" end="0"/>
                                            </p:txEl>
                                          </p:spTgt>
                                        </p:tgtEl>
                                        <p:attrNameLst>
                                          <p:attrName>style.visibility</p:attrName>
                                        </p:attrNameLst>
                                      </p:cBhvr>
                                      <p:to>
                                        <p:strVal val="visible"/>
                                      </p:to>
                                    </p:set>
                                    <p:anim calcmode="lin" valueType="num">
                                      <p:cBhvr additive="base">
                                        <p:cTn id="19"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A1965CB-D0C6-0B3A-5347-B5CC817E8D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88A4675-9E0F-9606-1BEA-92A1D2A37A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0" name="Graphic 9">
            <a:extLst>
              <a:ext uri="{FF2B5EF4-FFF2-40B4-BE49-F238E27FC236}">
                <a16:creationId xmlns:a16="http://schemas.microsoft.com/office/drawing/2014/main" id="{53CD4407-F797-F45C-02CC-8429920070BF}"/>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10197123" y="6092825"/>
            <a:ext cx="1700209" cy="400050"/>
          </a:xfrm>
          <a:prstGeom prst="rect">
            <a:avLst/>
          </a:prstGeom>
        </p:spPr>
      </p:pic>
    </p:spTree>
    <p:extLst>
      <p:ext uri="{BB962C8B-B14F-4D97-AF65-F5344CB8AC3E}">
        <p14:creationId xmlns:p14="http://schemas.microsoft.com/office/powerpoint/2010/main" val="454071249"/>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venir Next LT Pro" panose="020B05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venir Next LT Pro" panose="020B05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venir Next LT Pro" panose="020B05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75284B-27CA-22ED-732E-8BBB8C823F99}"/>
              </a:ext>
            </a:extLst>
          </p:cNvPr>
          <p:cNvSpPr>
            <a:spLocks noGrp="1"/>
          </p:cNvSpPr>
          <p:nvPr>
            <p:ph type="ctrTitle"/>
          </p:nvPr>
        </p:nvSpPr>
        <p:spPr/>
        <p:txBody>
          <a:bodyPr>
            <a:normAutofit/>
          </a:bodyPr>
          <a:lstStyle/>
          <a:p>
            <a:r>
              <a:rPr lang="en-GB" dirty="0"/>
              <a:t>The Business Environment</a:t>
            </a:r>
          </a:p>
        </p:txBody>
      </p:sp>
      <p:sp>
        <p:nvSpPr>
          <p:cNvPr id="3" name="Subtitle 2">
            <a:extLst>
              <a:ext uri="{FF2B5EF4-FFF2-40B4-BE49-F238E27FC236}">
                <a16:creationId xmlns:a16="http://schemas.microsoft.com/office/drawing/2014/main" id="{C0165E8B-7B23-CAC4-0000-479214B63B22}"/>
              </a:ext>
            </a:extLst>
          </p:cNvPr>
          <p:cNvSpPr>
            <a:spLocks noGrp="1"/>
          </p:cNvSpPr>
          <p:nvPr>
            <p:ph type="subTitle" idx="1"/>
          </p:nvPr>
        </p:nvSpPr>
        <p:spPr/>
        <p:txBody>
          <a:bodyPr/>
          <a:lstStyle/>
          <a:p>
            <a:r>
              <a:rPr lang="en-GB" dirty="0"/>
              <a:t>Content Area 5: Business Context</a:t>
            </a:r>
          </a:p>
        </p:txBody>
      </p:sp>
    </p:spTree>
    <p:extLst>
      <p:ext uri="{BB962C8B-B14F-4D97-AF65-F5344CB8AC3E}">
        <p14:creationId xmlns:p14="http://schemas.microsoft.com/office/powerpoint/2010/main" val="26563089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Business to Business (B2B)</a:t>
            </a:r>
          </a:p>
        </p:txBody>
      </p:sp>
      <p:pic>
        <p:nvPicPr>
          <p:cNvPr id="3" name="kin-art:Two matching office towers linked by an arrow passing one large wooden crate between them." descr="10 Business to Business (B2B).png"/>
          <p:cNvPicPr>
            <a:picLocks noGrp="1" noChangeAspect="1"/>
          </p:cNvPicPr>
          <p:nvPr>
            <p:ph type="pic" sz="quarter" idx="11"/>
          </p:nvPr>
        </p:nvPicPr>
        <p:blipFill>
          <a:blip r:embed="rId2"/>
          <a:srcRect l="173" r="173"/>
          <a:stretch>
            <a:fillRect/>
          </a:stretch>
        </p:blipFill>
        <p:spPr/>
      </p:pic>
      <p:sp>
        <p:nvSpPr>
          <p:cNvPr id="4" name="Text Placeholder 3"/>
          <p:cNvSpPr>
            <a:spLocks noGrp="1"/>
          </p:cNvSpPr>
          <p:nvPr>
            <p:ph type="body" sz="quarter" idx="12"/>
          </p:nvPr>
        </p:nvSpPr>
        <p:spPr/>
        <p:txBody>
          <a:bodyPr/>
          <a:lstStyle/>
          <a:p>
            <a:r>
              <a:rPr lang="en-GB" dirty="0"/>
              <a:t>A </a:t>
            </a:r>
            <a:r>
              <a:rPr lang="en-GB" b="1" dirty="0"/>
              <a:t>Business to Business (B2B)</a:t>
            </a:r>
            <a:r>
              <a:rPr lang="en-GB" dirty="0"/>
              <a:t> organisation sells its products or services to other businesses.</a:t>
            </a:r>
          </a:p>
          <a:p>
            <a:r>
              <a:rPr lang="en-GB" dirty="0"/>
              <a:t>For example, Sage, a UK company, sells accounting software mainly to other firms.</a:t>
            </a:r>
          </a:p>
          <a:p>
            <a:r>
              <a:rPr lang="en-GB" dirty="0"/>
              <a:t>A wholesaler supplying corner shops works on the same model.</a:t>
            </a:r>
          </a:p>
          <a:p>
            <a:r>
              <a:rPr lang="en-GB" dirty="0"/>
              <a:t>B2B sales are usually fewer in number but much larger in value than B2C sales.</a:t>
            </a:r>
          </a:p>
          <a:p>
            <a:r>
              <a:rPr lang="en-GB" dirty="0"/>
              <a:t>The software involved is often specialised to fit the buying organisation’s needs.</a:t>
            </a:r>
          </a:p>
        </p:txBody>
      </p:sp>
    </p:spTree>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Business to Many (B2M)</a:t>
            </a:r>
          </a:p>
        </p:txBody>
      </p:sp>
      <p:pic>
        <p:nvPicPr>
          <p:cNvPr id="3" name="kin-art:A central store building splitting into two arrows, one leading to a small house and one to a tall office tower." descr="11 Business to Many (B2M).png"/>
          <p:cNvPicPr>
            <a:picLocks noGrp="1" noChangeAspect="1"/>
          </p:cNvPicPr>
          <p:nvPr>
            <p:ph type="pic" sz="quarter" idx="11"/>
          </p:nvPr>
        </p:nvPicPr>
        <p:blipFill>
          <a:blip r:embed="rId2"/>
          <a:srcRect l="173" r="173"/>
          <a:stretch>
            <a:fillRect/>
          </a:stretch>
        </p:blipFill>
        <p:spPr/>
      </p:pic>
      <p:sp>
        <p:nvSpPr>
          <p:cNvPr id="4" name="Text Placeholder 3"/>
          <p:cNvSpPr>
            <a:spLocks noGrp="1"/>
          </p:cNvSpPr>
          <p:nvPr>
            <p:ph type="body" sz="quarter" idx="12"/>
          </p:nvPr>
        </p:nvSpPr>
        <p:spPr/>
        <p:txBody>
          <a:bodyPr/>
          <a:lstStyle/>
          <a:p>
            <a:r>
              <a:rPr lang="en-GB" dirty="0"/>
              <a:t>A </a:t>
            </a:r>
            <a:r>
              <a:rPr lang="en-GB" b="1" dirty="0"/>
              <a:t>Business to Many (B2M)</a:t>
            </a:r>
            <a:r>
              <a:rPr lang="en-GB" dirty="0"/>
              <a:t> organisation sells to individual customers and to other businesses at the same time.</a:t>
            </a:r>
          </a:p>
          <a:p>
            <a:r>
              <a:rPr lang="en-GB" dirty="0"/>
              <a:t>It effectively combines the B2C and B2B models within one organisation.</a:t>
            </a:r>
          </a:p>
          <a:p>
            <a:r>
              <a:rPr lang="en-GB" dirty="0"/>
              <a:t>Currys, for example, sells laptops to shoppers and also supplies equipment to companies.</a:t>
            </a:r>
          </a:p>
          <a:p>
            <a:r>
              <a:rPr lang="en-GB" dirty="0"/>
              <a:t>A B2M organisation may need separate websites, prices and support for each audience.</a:t>
            </a:r>
          </a:p>
          <a:p>
            <a:r>
              <a:rPr lang="en-GB" dirty="0"/>
              <a:t>This makes its digital systems more complex to design and maintain.</a:t>
            </a:r>
          </a:p>
        </p:txBody>
      </p:sp>
    </p:spTree>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are Stakeholders?</a:t>
            </a:r>
          </a:p>
        </p:txBody>
      </p:sp>
      <p:pic>
        <p:nvPicPr>
          <p:cNvPr id="3" name="kin-art:A company building inside a boundary circle, ringed by small identical people icons, some within the circle and some beyond it." descr="12 What are Stakeholders.png"/>
          <p:cNvPicPr>
            <a:picLocks noGrp="1" noChangeAspect="1"/>
          </p:cNvPicPr>
          <p:nvPr>
            <p:ph type="pic" sz="quarter" idx="11"/>
          </p:nvPr>
        </p:nvPicPr>
        <p:blipFill>
          <a:blip r:embed="rId2"/>
          <a:srcRect l="173" r="173"/>
          <a:stretch>
            <a:fillRect/>
          </a:stretch>
        </p:blipFill>
        <p:spPr/>
      </p:pic>
      <p:sp>
        <p:nvSpPr>
          <p:cNvPr id="4" name="Text Placeholder 3"/>
          <p:cNvSpPr>
            <a:spLocks noGrp="1"/>
          </p:cNvSpPr>
          <p:nvPr>
            <p:ph type="body" sz="quarter" idx="12"/>
          </p:nvPr>
        </p:nvSpPr>
        <p:spPr/>
        <p:txBody>
          <a:bodyPr/>
          <a:lstStyle/>
          <a:p>
            <a:r>
              <a:rPr lang="en-GB" dirty="0"/>
              <a:t>A </a:t>
            </a:r>
            <a:r>
              <a:rPr lang="en-GB" b="1" dirty="0"/>
              <a:t>stakeholder</a:t>
            </a:r>
            <a:r>
              <a:rPr lang="en-GB" dirty="0"/>
              <a:t> is any person or group with an interest in what an organisation does.</a:t>
            </a:r>
          </a:p>
          <a:p>
            <a:r>
              <a:rPr lang="en-GB" dirty="0"/>
              <a:t>Stakeholders are affected by the organisation’s decisions, its successes and its failures.</a:t>
            </a:r>
          </a:p>
          <a:p>
            <a:r>
              <a:rPr lang="en-GB" dirty="0"/>
              <a:t>They are divided into two groups, </a:t>
            </a:r>
            <a:r>
              <a:rPr lang="en-GB" b="1" dirty="0"/>
              <a:t>internal</a:t>
            </a:r>
            <a:r>
              <a:rPr lang="en-GB" dirty="0"/>
              <a:t> and </a:t>
            </a:r>
            <a:r>
              <a:rPr lang="en-GB" b="1" dirty="0"/>
              <a:t>external</a:t>
            </a:r>
            <a:r>
              <a:rPr lang="en-GB" dirty="0"/>
              <a:t>.</a:t>
            </a:r>
          </a:p>
          <a:p>
            <a:r>
              <a:rPr lang="en-GB" dirty="0"/>
              <a:t>Internal stakeholders work within the organisation, while external stakeholders sit outside it.</a:t>
            </a:r>
          </a:p>
          <a:p>
            <a:r>
              <a:rPr lang="en-GB" dirty="0"/>
              <a:t>We’ll meet the internal stakeholders first, then the external ones.</a:t>
            </a:r>
          </a:p>
        </p:txBody>
      </p:sp>
    </p:spTree>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Internal Stakeholders</a:t>
            </a:r>
          </a:p>
        </p:txBody>
      </p:sp>
      <p:pic>
        <p:nvPicPr>
          <p:cNvPr id="3" name="kin-art:Three lanyard identity badges hanging in a column inside an open office doorway." descr="13 Internal Stakeholders.png"/>
          <p:cNvPicPr>
            <a:picLocks noGrp="1" noChangeAspect="1"/>
          </p:cNvPicPr>
          <p:nvPr>
            <p:ph type="pic" sz="quarter" idx="11"/>
          </p:nvPr>
        </p:nvPicPr>
        <p:blipFill>
          <a:blip r:embed="rId2"/>
          <a:srcRect l="173" r="173"/>
          <a:stretch>
            <a:fillRect/>
          </a:stretch>
        </p:blipFill>
        <p:spPr/>
      </p:pic>
      <p:sp>
        <p:nvSpPr>
          <p:cNvPr id="4" name="Text Placeholder 3"/>
          <p:cNvSpPr>
            <a:spLocks noGrp="1"/>
          </p:cNvSpPr>
          <p:nvPr>
            <p:ph type="body" sz="quarter" idx="12"/>
          </p:nvPr>
        </p:nvSpPr>
        <p:spPr/>
        <p:txBody>
          <a:bodyPr/>
          <a:lstStyle/>
          <a:p>
            <a:r>
              <a:rPr lang="en-GB" dirty="0"/>
              <a:t>Internal stakeholders all work within the organisation, but each has a different stake in it.</a:t>
            </a:r>
          </a:p>
          <a:p>
            <a:r>
              <a:rPr lang="en-GB" b="1" dirty="0"/>
              <a:t>Owners</a:t>
            </a:r>
            <a:r>
              <a:rPr lang="en-GB" dirty="0"/>
              <a:t> founded or bought it, so its profits and losses hit them first.</a:t>
            </a:r>
          </a:p>
          <a:p>
            <a:r>
              <a:rPr lang="en-GB" b="1" dirty="0"/>
              <a:t>Directors</a:t>
            </a:r>
            <a:r>
              <a:rPr lang="en-GB" dirty="0"/>
              <a:t> answer for how well it performs, because they set the overall strategy.</a:t>
            </a:r>
          </a:p>
          <a:p>
            <a:r>
              <a:rPr lang="en-GB" dirty="0"/>
              <a:t>And the </a:t>
            </a:r>
            <a:r>
              <a:rPr lang="en-GB" b="1" dirty="0"/>
              <a:t>employees</a:t>
            </a:r>
            <a:r>
              <a:rPr lang="en-GB" dirty="0"/>
              <a:t> who do the day-to-day work depend on it for their income.</a:t>
            </a:r>
          </a:p>
        </p:txBody>
      </p:sp>
    </p:spTree>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External Stakeholders (1)</a:t>
            </a:r>
          </a:p>
        </p:txBody>
      </p:sp>
      <p:pic>
        <p:nvPicPr>
          <p:cNvPr id="3" name="kin-art:An office building with three arrows leading to a shopping bag, a supplier delivery truck and a rising stack of coins." descr="14 External Stakeholders (1).png"/>
          <p:cNvPicPr>
            <a:picLocks noGrp="1" noChangeAspect="1"/>
          </p:cNvPicPr>
          <p:nvPr>
            <p:ph type="pic" sz="quarter" idx="11"/>
          </p:nvPr>
        </p:nvPicPr>
        <p:blipFill>
          <a:blip r:embed="rId2"/>
          <a:srcRect l="173" r="173"/>
          <a:stretch>
            <a:fillRect/>
          </a:stretch>
        </p:blipFill>
        <p:spPr/>
      </p:pic>
      <p:sp>
        <p:nvSpPr>
          <p:cNvPr id="4" name="Text Placeholder 3"/>
          <p:cNvSpPr>
            <a:spLocks noGrp="1"/>
          </p:cNvSpPr>
          <p:nvPr>
            <p:ph type="body" sz="quarter" idx="12"/>
          </p:nvPr>
        </p:nvSpPr>
        <p:spPr/>
        <p:txBody>
          <a:bodyPr/>
          <a:lstStyle/>
          <a:p>
            <a:r>
              <a:rPr lang="en-GB" dirty="0"/>
              <a:t>External stakeholders sit outside the organisation but still have a real interest in it, and there are six to know.</a:t>
            </a:r>
          </a:p>
          <a:p>
            <a:r>
              <a:rPr lang="en-GB" dirty="0"/>
              <a:t>The most obvious are the </a:t>
            </a:r>
            <a:r>
              <a:rPr lang="en-GB" b="1" dirty="0"/>
              <a:t>customers and clients</a:t>
            </a:r>
            <a:r>
              <a:rPr lang="en-GB" dirty="0"/>
              <a:t> who buy its products or services and expect quality and fair prices.</a:t>
            </a:r>
          </a:p>
          <a:p>
            <a:r>
              <a:rPr lang="en-GB" b="1" dirty="0"/>
              <a:t>Suppliers</a:t>
            </a:r>
            <a:r>
              <a:rPr lang="en-GB" dirty="0"/>
              <a:t> depend on it from the other direction, relying on its orders for their own income.</a:t>
            </a:r>
          </a:p>
          <a:p>
            <a:r>
              <a:rPr lang="en-GB" b="1" dirty="0"/>
              <a:t>Shareholders</a:t>
            </a:r>
            <a:r>
              <a:rPr lang="en-GB" dirty="0"/>
              <a:t> own shares without running the business day to day, and want their investment to grow.</a:t>
            </a:r>
          </a:p>
        </p:txBody>
      </p:sp>
    </p:spTree>
  </p:cSld>
  <p:clrMapOvr>
    <a:masterClrMapping/>
  </p:clrMapOvr>
  <p:transition spd="slow">
    <p:cove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External Stakeholders (2)</a:t>
            </a:r>
          </a:p>
        </p:txBody>
      </p:sp>
      <p:pic>
        <p:nvPicPr>
          <p:cNvPr id="3" name="kin-art:An office building linked by arrows to a support headset, a drawstring money bag and a small columned government building." descr="15 External Stakeholders (2).png"/>
          <p:cNvPicPr>
            <a:picLocks noGrp="1" noChangeAspect="1"/>
          </p:cNvPicPr>
          <p:nvPr>
            <p:ph type="pic" sz="quarter" idx="11"/>
          </p:nvPr>
        </p:nvPicPr>
        <p:blipFill>
          <a:blip r:embed="rId2"/>
          <a:srcRect l="173" r="173"/>
          <a:stretch>
            <a:fillRect/>
          </a:stretch>
        </p:blipFill>
        <p:spPr/>
      </p:pic>
      <p:sp>
        <p:nvSpPr>
          <p:cNvPr id="4" name="Text Placeholder 3"/>
          <p:cNvSpPr>
            <a:spLocks noGrp="1"/>
          </p:cNvSpPr>
          <p:nvPr>
            <p:ph type="body" sz="quarter" idx="12"/>
          </p:nvPr>
        </p:nvSpPr>
        <p:spPr/>
        <p:txBody>
          <a:bodyPr/>
          <a:lstStyle/>
          <a:p>
            <a:r>
              <a:rPr lang="en-GB" dirty="0"/>
              <a:t>The remaining three external stakeholders are easier to overlook.</a:t>
            </a:r>
          </a:p>
          <a:p>
            <a:r>
              <a:rPr lang="en-GB" b="1" dirty="0"/>
              <a:t>Outsourced services</a:t>
            </a:r>
            <a:r>
              <a:rPr lang="en-GB" dirty="0"/>
              <a:t>, such as an external IT support firm, do work on the organisation’s behalf and depend on keeping its contract.</a:t>
            </a:r>
          </a:p>
          <a:p>
            <a:r>
              <a:rPr lang="en-GB" b="1" dirty="0"/>
              <a:t>Investors and funders</a:t>
            </a:r>
            <a:r>
              <a:rPr lang="en-GB" dirty="0"/>
              <a:t> put money in to help it grow, and want to see that money well spent.</a:t>
            </a:r>
          </a:p>
          <a:p>
            <a:r>
              <a:rPr lang="en-GB" dirty="0"/>
              <a:t>And the </a:t>
            </a:r>
            <a:r>
              <a:rPr lang="en-GB" b="1" dirty="0"/>
              <a:t>government</a:t>
            </a:r>
            <a:r>
              <a:rPr lang="en-GB" dirty="0"/>
              <a:t> collects its taxes and expects it to operate within the law.</a:t>
            </a:r>
          </a:p>
        </p:txBody>
      </p:sp>
    </p:spTree>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Lesson Summary</a:t>
            </a:r>
          </a:p>
        </p:txBody>
      </p:sp>
      <p:pic>
        <p:nvPicPr>
          <p:cNvPr id="6" name="Picture Placeholder 5">
            <a:extLst>
              <a:ext uri="{FF2B5EF4-FFF2-40B4-BE49-F238E27FC236}">
                <a16:creationId xmlns:a16="http://schemas.microsoft.com/office/drawing/2014/main" id="{53CB79A7-8B1B-96B0-4883-DB12ABAB4B5E}"/>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966" b="2966"/>
          <a:stretch>
            <a:fillRect/>
          </a:stretch>
        </p:blipFill>
        <p:spPr>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pic>
      <p:sp>
        <p:nvSpPr>
          <p:cNvPr id="4" name="Text Placeholder 3"/>
          <p:cNvSpPr>
            <a:spLocks noGrp="1"/>
          </p:cNvSpPr>
          <p:nvPr>
            <p:ph type="body" sz="quarter" idx="12"/>
          </p:nvPr>
        </p:nvSpPr>
        <p:spPr/>
        <p:txBody>
          <a:bodyPr/>
          <a:lstStyle/>
          <a:p>
            <a:pPr fontAlgn="base"/>
            <a:r>
              <a:rPr lang="en-GB" dirty="0"/>
              <a:t>An organisation’s purpose is to provide a product, a service or a mixture of both.</a:t>
            </a:r>
          </a:p>
          <a:p>
            <a:pPr fontAlgn="base"/>
            <a:r>
              <a:rPr lang="en-GB" dirty="0"/>
              <a:t>The private sector includes SMEs, large enterprises and NGOs, while the public sector is government funded.</a:t>
            </a:r>
          </a:p>
          <a:p>
            <a:pPr fontAlgn="base"/>
            <a:r>
              <a:rPr lang="en-GB" dirty="0"/>
              <a:t>Voluntary and charity organisations are not for profit and reinvest any surplus into their cause.</a:t>
            </a:r>
          </a:p>
          <a:p>
            <a:pPr fontAlgn="base"/>
            <a:r>
              <a:rPr lang="en-GB" dirty="0"/>
              <a:t>B2C organisations sell to the public, B2B organisations sell to other businesses and B2M organisations sell to both.</a:t>
            </a:r>
          </a:p>
          <a:p>
            <a:pPr fontAlgn="base"/>
            <a:r>
              <a:rPr lang="en-GB" dirty="0"/>
              <a:t>A stakeholder is any person or group with an interest in an organisation.</a:t>
            </a:r>
          </a:p>
          <a:p>
            <a:pPr fontAlgn="base"/>
            <a:r>
              <a:rPr lang="en-GB" dirty="0"/>
              <a:t>Internal stakeholders are owners, directors and employees, while external stakeholders range from customers to the government.</a:t>
            </a:r>
          </a:p>
        </p:txBody>
      </p:sp>
    </p:spTree>
  </p:cSld>
  <p:clrMapOvr>
    <a:masterClrMapping/>
  </p:clrMapOvr>
  <p:transition spd="slow">
    <p:cove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590348F-B48D-E6DF-D8F5-C58EF39E869A}"/>
              </a:ext>
            </a:extLst>
          </p:cNvPr>
          <p:cNvSpPr>
            <a:spLocks noGrp="1"/>
          </p:cNvSpPr>
          <p:nvPr>
            <p:ph idx="1"/>
          </p:nvPr>
        </p:nvSpPr>
        <p:spPr/>
        <p:txBody>
          <a:bodyPr/>
          <a:lstStyle/>
          <a:p>
            <a:r>
              <a:rPr lang="en-GB" dirty="0"/>
              <a:t>Copyright © 2026 KnowItAllNinja.com</a:t>
            </a:r>
          </a:p>
          <a:p>
            <a:endParaRPr lang="en-GB" dirty="0"/>
          </a:p>
          <a:p>
            <a:r>
              <a:rPr lang="en-GB" dirty="0"/>
              <a:t>This presentation and its associated worksheets are protected by copyright and are licenced for resale by KnowItAllNinja.com. No part of these publications may be reproduced, distributed, or transmitted in any form or by any means, including photocopying, recording, or other electronic or mechanical methods, without the prior written permission of KnowItAllNinja.com, except as per the terms of use.</a:t>
            </a:r>
          </a:p>
          <a:p>
            <a:endParaRPr lang="en-GB" dirty="0"/>
          </a:p>
          <a:p>
            <a:r>
              <a:rPr lang="en-GB" dirty="0"/>
              <a:t>Terms of Use</a:t>
            </a:r>
          </a:p>
          <a:p>
            <a:r>
              <a:rPr lang="en-GB" dirty="0"/>
              <a:t>By purchasing and downloading these resources you are entering a licence agreement that allows for you to share these resources with members of a single educational institution. They must not be shared with or used by any third-party outside of the institution in any form.</a:t>
            </a:r>
          </a:p>
        </p:txBody>
      </p:sp>
    </p:spTree>
    <p:extLst>
      <p:ext uri="{BB962C8B-B14F-4D97-AF65-F5344CB8AC3E}">
        <p14:creationId xmlns:p14="http://schemas.microsoft.com/office/powerpoint/2010/main" val="2234789774"/>
      </p:ext>
    </p:extLst>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Introduction</a:t>
            </a:r>
          </a:p>
        </p:txBody>
      </p:sp>
      <p:pic>
        <p:nvPicPr>
          <p:cNvPr id="6" name="Picture Placeholder 5">
            <a:extLst>
              <a:ext uri="{FF2B5EF4-FFF2-40B4-BE49-F238E27FC236}">
                <a16:creationId xmlns:a16="http://schemas.microsoft.com/office/drawing/2014/main" id="{CB38A9DD-D364-C2BC-C872-AD336584792C}"/>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966" b="2966"/>
          <a:stretch>
            <a:fillRect/>
          </a:stretch>
        </p:blipFill>
        <p:spPr>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pic>
      <p:sp>
        <p:nvSpPr>
          <p:cNvPr id="4" name="Text Placeholder 3"/>
          <p:cNvSpPr>
            <a:spLocks noGrp="1"/>
          </p:cNvSpPr>
          <p:nvPr>
            <p:ph type="body" sz="quarter" idx="12"/>
          </p:nvPr>
        </p:nvSpPr>
        <p:spPr/>
        <p:txBody>
          <a:bodyPr/>
          <a:lstStyle/>
          <a:p>
            <a:r>
              <a:rPr lang="en-GB" dirty="0"/>
              <a:t>Every piece of software is built for an organisation of some kind, from supermarkets to hospitals to charities.</a:t>
            </a:r>
          </a:p>
          <a:p>
            <a:r>
              <a:rPr lang="en-GB" dirty="0"/>
              <a:t>To write software that genuinely helps, a developer needs to understand how these organisations work.</a:t>
            </a:r>
          </a:p>
          <a:p>
            <a:r>
              <a:rPr lang="en-GB" dirty="0"/>
              <a:t>That starts with knowing what an organisation is for, how it does business and who has an interest in it.</a:t>
            </a:r>
          </a:p>
          <a:p>
            <a:r>
              <a:rPr lang="en-GB" dirty="0"/>
              <a:t>In this lesson, we’ll learn about:</a:t>
            </a:r>
          </a:p>
          <a:p>
            <a:pPr marL="342900" indent="-342900">
              <a:buFont typeface="+mj-lt"/>
              <a:buAutoNum type="arabicPeriod"/>
            </a:pPr>
            <a:r>
              <a:rPr lang="en-GB" dirty="0"/>
              <a:t>The purpose and sectors of different types of organisations</a:t>
            </a:r>
          </a:p>
          <a:p>
            <a:pPr marL="342900" indent="-342900">
              <a:buFont typeface="+mj-lt"/>
              <a:buAutoNum type="arabicPeriod"/>
            </a:pPr>
            <a:r>
              <a:rPr lang="en-GB" dirty="0"/>
              <a:t>The names and definitions of the main business models</a:t>
            </a:r>
          </a:p>
          <a:p>
            <a:pPr marL="342900" indent="-342900">
              <a:buFont typeface="+mj-lt"/>
              <a:buAutoNum type="arabicPeriod"/>
            </a:pPr>
            <a:r>
              <a:rPr lang="en-GB" dirty="0"/>
              <a:t>The different types of internal and external stakeholders</a:t>
            </a:r>
          </a:p>
        </p:txBody>
      </p:sp>
    </p:spTree>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Purpose of an Organisation</a:t>
            </a:r>
          </a:p>
        </p:txBody>
      </p:sp>
      <p:pic>
        <p:nvPicPr>
          <p:cNvPr id="3" name="kin-art:Two small front-facing shopfronts standing side by side, one a bakery with a single pastry displayed in its window, the other a cinema-style screen filled with a large play button." descr="03 The Purpose of an Organisation.png"/>
          <p:cNvPicPr>
            <a:picLocks noGrp="1" noChangeAspect="1"/>
          </p:cNvPicPr>
          <p:nvPr>
            <p:ph type="pic" sz="quarter" idx="11"/>
          </p:nvPr>
        </p:nvPicPr>
        <p:blipFill>
          <a:blip r:embed="rId2"/>
          <a:srcRect l="173" r="173"/>
          <a:stretch>
            <a:fillRect/>
          </a:stretch>
        </p:blipFill>
        <p:spPr/>
      </p:pic>
      <p:sp>
        <p:nvSpPr>
          <p:cNvPr id="4" name="Text Placeholder 3"/>
          <p:cNvSpPr>
            <a:spLocks noGrp="1"/>
          </p:cNvSpPr>
          <p:nvPr>
            <p:ph type="body" sz="quarter" idx="12"/>
          </p:nvPr>
        </p:nvSpPr>
        <p:spPr/>
        <p:txBody>
          <a:bodyPr/>
          <a:lstStyle/>
          <a:p>
            <a:r>
              <a:rPr lang="en-GB" dirty="0"/>
              <a:t>Every organisation exists for a reason, known as its purpose.</a:t>
            </a:r>
          </a:p>
          <a:p>
            <a:r>
              <a:rPr lang="en-GB" dirty="0"/>
              <a:t>For most organisations, that purpose is to provide a product or to provide a service.</a:t>
            </a:r>
          </a:p>
          <a:p>
            <a:r>
              <a:rPr lang="en-GB" dirty="0"/>
              <a:t>A </a:t>
            </a:r>
            <a:r>
              <a:rPr lang="en-GB" b="1" dirty="0"/>
              <a:t>product</a:t>
            </a:r>
            <a:r>
              <a:rPr lang="en-GB" dirty="0"/>
              <a:t> is a physical or digital item that customers buy, such as a laptop or a video game.</a:t>
            </a:r>
          </a:p>
          <a:p>
            <a:r>
              <a:rPr lang="en-GB" dirty="0"/>
              <a:t>A </a:t>
            </a:r>
            <a:r>
              <a:rPr lang="en-GB" b="1" dirty="0"/>
              <a:t>service</a:t>
            </a:r>
            <a:r>
              <a:rPr lang="en-GB" dirty="0"/>
              <a:t> is something done for the customer, such as streaming films, delivering parcels or cutting hair.</a:t>
            </a:r>
          </a:p>
          <a:p>
            <a:r>
              <a:rPr lang="en-GB" dirty="0"/>
              <a:t>Greggs provides a product, while Netflix provides a service.</a:t>
            </a:r>
          </a:p>
          <a:p>
            <a:r>
              <a:rPr lang="en-GB" dirty="0"/>
              <a:t>Some organisations, such as Apple, provide both products and supporting services.</a:t>
            </a:r>
          </a:p>
        </p:txBody>
      </p:sp>
    </p:spTree>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Private Sector</a:t>
            </a:r>
          </a:p>
        </p:txBody>
      </p:sp>
      <p:pic>
        <p:nvPicPr>
          <p:cNvPr id="3" name="kin-art:A tall glass corporate tower next to a small high-street shop, with a stack of gold coins standing in front of them." descr="04 The Private Sector.png"/>
          <p:cNvPicPr>
            <a:picLocks noGrp="1" noChangeAspect="1"/>
          </p:cNvPicPr>
          <p:nvPr>
            <p:ph type="pic" sz="quarter" idx="11"/>
          </p:nvPr>
        </p:nvPicPr>
        <p:blipFill>
          <a:blip r:embed="rId2"/>
          <a:srcRect l="173" r="173"/>
          <a:stretch>
            <a:fillRect/>
          </a:stretch>
        </p:blipFill>
        <p:spPr/>
      </p:pic>
      <p:sp>
        <p:nvSpPr>
          <p:cNvPr id="4" name="Text Placeholder 3"/>
          <p:cNvSpPr>
            <a:spLocks noGrp="1"/>
          </p:cNvSpPr>
          <p:nvPr>
            <p:ph type="body" sz="quarter" idx="12"/>
          </p:nvPr>
        </p:nvSpPr>
        <p:spPr/>
        <p:txBody>
          <a:bodyPr/>
          <a:lstStyle/>
          <a:p>
            <a:r>
              <a:rPr lang="en-GB" dirty="0"/>
              <a:t>The </a:t>
            </a:r>
            <a:r>
              <a:rPr lang="en-GB" b="1" dirty="0"/>
              <a:t>private sector</a:t>
            </a:r>
            <a:r>
              <a:rPr lang="en-GB" dirty="0"/>
              <a:t> is made up of organisations owned by private individuals or shareholders, not by the government.</a:t>
            </a:r>
          </a:p>
          <a:p>
            <a:r>
              <a:rPr lang="en-GB" b="1" dirty="0"/>
              <a:t>Shareholders</a:t>
            </a:r>
            <a:r>
              <a:rPr lang="en-GB" dirty="0"/>
              <a:t> are people who own shares, which are small slices of a company.</a:t>
            </a:r>
          </a:p>
          <a:p>
            <a:r>
              <a:rPr lang="en-GB" dirty="0"/>
              <a:t>Most private sector organisations aim to make a profit for their owners.</a:t>
            </a:r>
          </a:p>
          <a:p>
            <a:r>
              <a:rPr lang="en-GB" dirty="0"/>
              <a:t>Familiar UK examples include Tesco, Barclays and the small businesses on any high street.</a:t>
            </a:r>
          </a:p>
          <a:p>
            <a:r>
              <a:rPr lang="en-GB" dirty="0"/>
              <a:t>Not every private organisation chases profit, though, as we’ll see with non-governmental organisations.</a:t>
            </a:r>
          </a:p>
          <a:p>
            <a:r>
              <a:rPr lang="en-GB" dirty="0"/>
              <a:t>Private sector organisations come in three main types, covered on the next slide.</a:t>
            </a:r>
          </a:p>
        </p:txBody>
      </p:sp>
    </p:spTree>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Types of Private Sector Organisation</a:t>
            </a:r>
          </a:p>
        </p:txBody>
      </p:sp>
      <p:pic>
        <p:nvPicPr>
          <p:cNvPr id="3" name="kin-art:A small corner shop, a large office skyscraper, and a charity hall flying a globe flag, standing side by side at three distinct sizes." descr="05 Types of Private Sector Organisation.png"/>
          <p:cNvPicPr>
            <a:picLocks noGrp="1" noChangeAspect="1"/>
          </p:cNvPicPr>
          <p:nvPr>
            <p:ph type="pic" sz="quarter" idx="11"/>
          </p:nvPr>
        </p:nvPicPr>
        <p:blipFill>
          <a:blip r:embed="rId2"/>
          <a:srcRect l="173" r="173"/>
          <a:stretch>
            <a:fillRect/>
          </a:stretch>
        </p:blipFill>
        <p:spPr/>
      </p:pic>
      <p:sp>
        <p:nvSpPr>
          <p:cNvPr id="4" name="Text Placeholder 3"/>
          <p:cNvSpPr>
            <a:spLocks noGrp="1"/>
          </p:cNvSpPr>
          <p:nvPr>
            <p:ph type="body" sz="quarter" idx="12"/>
          </p:nvPr>
        </p:nvSpPr>
        <p:spPr/>
        <p:txBody>
          <a:bodyPr/>
          <a:lstStyle/>
          <a:p>
            <a:r>
              <a:rPr lang="en-GB" dirty="0"/>
              <a:t>The three types differ in size and in what drives them.</a:t>
            </a:r>
          </a:p>
          <a:p>
            <a:r>
              <a:rPr lang="en-GB" dirty="0"/>
              <a:t>A </a:t>
            </a:r>
            <a:r>
              <a:rPr lang="en-GB" b="1" dirty="0"/>
              <a:t>small or medium-sized enterprise (SME)</a:t>
            </a:r>
            <a:r>
              <a:rPr lang="en-GB" dirty="0"/>
              <a:t> is a smaller business, defined in the UK as one with fewer than 250 employees.</a:t>
            </a:r>
          </a:p>
          <a:p>
            <a:r>
              <a:rPr lang="en-GB" dirty="0"/>
              <a:t>Most UK businesses, from corner shops to web design studios, fall into this group.</a:t>
            </a:r>
          </a:p>
          <a:p>
            <a:r>
              <a:rPr lang="en-GB" dirty="0"/>
              <a:t>A </a:t>
            </a:r>
            <a:r>
              <a:rPr lang="en-GB" b="1" dirty="0"/>
              <a:t>large enterprise</a:t>
            </a:r>
            <a:r>
              <a:rPr lang="en-GB" dirty="0"/>
              <a:t> goes beyond that, employing 250 people or more and often trading across many sites or countries.</a:t>
            </a:r>
          </a:p>
          <a:p>
            <a:r>
              <a:rPr lang="en-GB" dirty="0"/>
              <a:t>Different again is the </a:t>
            </a:r>
            <a:r>
              <a:rPr lang="en-GB" b="1" dirty="0"/>
              <a:t>non-governmental organisation (NGO)</a:t>
            </a:r>
            <a:r>
              <a:rPr lang="en-GB" dirty="0"/>
              <a:t>, like Amnesty International: independent of government, and driven by social causes rather than profit.</a:t>
            </a:r>
          </a:p>
        </p:txBody>
      </p:sp>
    </p:spTree>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Public Sector</a:t>
            </a:r>
          </a:p>
        </p:txBody>
      </p:sp>
      <p:pic>
        <p:nvPicPr>
          <p:cNvPr id="3" name="kin-art:A classical columned government building flanked by a hospital cross sign, a small schoolhouse and a police shield." descr="06 The Public Sector.png"/>
          <p:cNvPicPr>
            <a:picLocks noGrp="1" noChangeAspect="1"/>
          </p:cNvPicPr>
          <p:nvPr>
            <p:ph type="pic" sz="quarter" idx="11"/>
          </p:nvPr>
        </p:nvPicPr>
        <p:blipFill>
          <a:blip r:embed="rId2"/>
          <a:srcRect l="173" r="173"/>
          <a:stretch>
            <a:fillRect/>
          </a:stretch>
        </p:blipFill>
        <p:spPr/>
      </p:pic>
      <p:sp>
        <p:nvSpPr>
          <p:cNvPr id="4" name="Text Placeholder 3"/>
          <p:cNvSpPr>
            <a:spLocks noGrp="1"/>
          </p:cNvSpPr>
          <p:nvPr>
            <p:ph type="body" sz="quarter" idx="12"/>
          </p:nvPr>
        </p:nvSpPr>
        <p:spPr/>
        <p:txBody>
          <a:bodyPr/>
          <a:lstStyle/>
          <a:p>
            <a:r>
              <a:rPr lang="en-GB" dirty="0"/>
              <a:t>The </a:t>
            </a:r>
            <a:r>
              <a:rPr lang="en-GB" b="1" dirty="0"/>
              <a:t>public sector</a:t>
            </a:r>
            <a:r>
              <a:rPr lang="en-GB" dirty="0"/>
              <a:t> is owned and funded by the government, using money raised mainly through taxes.</a:t>
            </a:r>
          </a:p>
          <a:p>
            <a:r>
              <a:rPr lang="en-GB" dirty="0"/>
              <a:t>Its purpose is to provide services that the whole country relies on, rather than to make a profit.</a:t>
            </a:r>
          </a:p>
          <a:p>
            <a:r>
              <a:rPr lang="en-GB" dirty="0"/>
              <a:t>UK examples include the NHS, state schools, the police and local councils.</a:t>
            </a:r>
          </a:p>
          <a:p>
            <a:r>
              <a:rPr lang="en-GB" dirty="0"/>
              <a:t>Software built for the public sector must often work for everyone, including users with very different needs.</a:t>
            </a:r>
          </a:p>
        </p:txBody>
      </p:sp>
    </p:spTree>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Voluntary &amp; Charity Sector</a:t>
            </a:r>
          </a:p>
        </p:txBody>
      </p:sp>
      <p:pic>
        <p:nvPicPr>
          <p:cNvPr id="3" name="kin-art:A clear glass donation jar brimming with gold coins topped by a red heart, beside a cardboard food-parcel box." descr="07 The Voluntary and Charity Sector.png"/>
          <p:cNvPicPr>
            <a:picLocks noGrp="1" noChangeAspect="1"/>
          </p:cNvPicPr>
          <p:nvPr>
            <p:ph type="pic" sz="quarter" idx="11"/>
          </p:nvPr>
        </p:nvPicPr>
        <p:blipFill>
          <a:blip r:embed="rId2"/>
          <a:srcRect l="173" r="173"/>
          <a:stretch>
            <a:fillRect/>
          </a:stretch>
        </p:blipFill>
        <p:spPr/>
      </p:pic>
      <p:sp>
        <p:nvSpPr>
          <p:cNvPr id="4" name="Text Placeholder 3"/>
          <p:cNvSpPr>
            <a:spLocks noGrp="1"/>
          </p:cNvSpPr>
          <p:nvPr>
            <p:ph type="body" sz="quarter" idx="12"/>
          </p:nvPr>
        </p:nvSpPr>
        <p:spPr/>
        <p:txBody>
          <a:bodyPr/>
          <a:lstStyle/>
          <a:p>
            <a:r>
              <a:rPr lang="en-GB" dirty="0"/>
              <a:t>The </a:t>
            </a:r>
            <a:r>
              <a:rPr lang="en-GB" b="1" dirty="0"/>
              <a:t>voluntary sector</a:t>
            </a:r>
            <a:r>
              <a:rPr lang="en-GB" dirty="0"/>
              <a:t> is made up of charities and other </a:t>
            </a:r>
            <a:r>
              <a:rPr lang="en-GB" b="1" dirty="0"/>
              <a:t>not-for-profit</a:t>
            </a:r>
            <a:r>
              <a:rPr lang="en-GB" dirty="0"/>
              <a:t> organisations.</a:t>
            </a:r>
          </a:p>
          <a:p>
            <a:r>
              <a:rPr lang="en-GB" dirty="0"/>
              <a:t>These organisations exist to support a cause rather than to make money for owners.</a:t>
            </a:r>
          </a:p>
          <a:p>
            <a:r>
              <a:rPr lang="en-GB" dirty="0"/>
              <a:t>Any surplus they do make is reinvested into their work instead of being paid out as profit.</a:t>
            </a:r>
          </a:p>
          <a:p>
            <a:r>
              <a:rPr lang="en-GB" dirty="0"/>
              <a:t>UK examples include the British Heart Foundation, Age UK and local food banks.</a:t>
            </a:r>
          </a:p>
          <a:p>
            <a:r>
              <a:rPr lang="en-GB" dirty="0"/>
              <a:t>Many rely on volunteers and public donations to keep running.</a:t>
            </a:r>
          </a:p>
        </p:txBody>
      </p:sp>
    </p:spTree>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a Business Model?</a:t>
            </a:r>
          </a:p>
        </p:txBody>
      </p:sp>
      <p:pic>
        <p:nvPicPr>
          <p:cNvPr id="3" name="kin-art:A central shop building with three arrows fanning out to a shopping bag, an office block, and both icons together." descr="08 What is a Business Model.png"/>
          <p:cNvPicPr>
            <a:picLocks noGrp="1" noChangeAspect="1"/>
          </p:cNvPicPr>
          <p:nvPr>
            <p:ph type="pic" sz="quarter" idx="11"/>
          </p:nvPr>
        </p:nvPicPr>
        <p:blipFill>
          <a:blip r:embed="rId2"/>
          <a:srcRect l="173" r="173"/>
          <a:stretch>
            <a:fillRect/>
          </a:stretch>
        </p:blipFill>
        <p:spPr/>
      </p:pic>
      <p:sp>
        <p:nvSpPr>
          <p:cNvPr id="4" name="Text Placeholder 3"/>
          <p:cNvSpPr>
            <a:spLocks noGrp="1"/>
          </p:cNvSpPr>
          <p:nvPr>
            <p:ph type="body" sz="quarter" idx="12"/>
          </p:nvPr>
        </p:nvSpPr>
        <p:spPr/>
        <p:txBody>
          <a:bodyPr/>
          <a:lstStyle/>
          <a:p>
            <a:r>
              <a:rPr lang="en-GB" dirty="0"/>
              <a:t>A </a:t>
            </a:r>
            <a:r>
              <a:rPr lang="en-GB" b="1" dirty="0"/>
              <a:t>business model</a:t>
            </a:r>
            <a:r>
              <a:rPr lang="en-GB" dirty="0"/>
              <a:t> describes who an organisation sells its products or services to.</a:t>
            </a:r>
          </a:p>
          <a:p>
            <a:r>
              <a:rPr lang="en-GB" dirty="0"/>
              <a:t>This matters to developers because the model shapes the software an organisation needs.</a:t>
            </a:r>
          </a:p>
          <a:p>
            <a:r>
              <a:rPr lang="en-GB" dirty="0"/>
              <a:t>A company selling to the public needs very different systems from one selling to other firms.</a:t>
            </a:r>
          </a:p>
          <a:p>
            <a:r>
              <a:rPr lang="en-GB" dirty="0"/>
              <a:t>The three models to know are Business to Customer, Business to Business and Business to Many.</a:t>
            </a:r>
          </a:p>
          <a:p>
            <a:r>
              <a:rPr lang="en-GB" dirty="0"/>
              <a:t>The next three slides look at each model in turn.</a:t>
            </a:r>
          </a:p>
        </p:txBody>
      </p:sp>
    </p:spTree>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Business to Customer (B2C)</a:t>
            </a:r>
          </a:p>
        </p:txBody>
      </p:sp>
      <p:pic>
        <p:nvPicPr>
          <p:cNvPr id="3" name="kin-art:A storefront linked by a single arrow to a small house, with a row of identical little shopping bags beneath." descr="09 Business to Customer (B2C).png"/>
          <p:cNvPicPr>
            <a:picLocks noGrp="1" noChangeAspect="1"/>
          </p:cNvPicPr>
          <p:nvPr>
            <p:ph type="pic" sz="quarter" idx="11"/>
          </p:nvPr>
        </p:nvPicPr>
        <p:blipFill>
          <a:blip r:embed="rId2"/>
          <a:srcRect l="173" r="173"/>
          <a:stretch>
            <a:fillRect/>
          </a:stretch>
        </p:blipFill>
        <p:spPr/>
      </p:pic>
      <p:sp>
        <p:nvSpPr>
          <p:cNvPr id="4" name="Text Placeholder 3"/>
          <p:cNvSpPr>
            <a:spLocks noGrp="1"/>
          </p:cNvSpPr>
          <p:nvPr>
            <p:ph type="body" sz="quarter" idx="12"/>
          </p:nvPr>
        </p:nvSpPr>
        <p:spPr/>
        <p:txBody>
          <a:bodyPr/>
          <a:lstStyle/>
          <a:p>
            <a:r>
              <a:rPr lang="en-GB" dirty="0"/>
              <a:t>A </a:t>
            </a:r>
            <a:r>
              <a:rPr lang="en-GB" b="1" dirty="0"/>
              <a:t>Business to Customer (B2C)</a:t>
            </a:r>
            <a:r>
              <a:rPr lang="en-GB" dirty="0"/>
              <a:t> organisation sells directly to individual members of the public.</a:t>
            </a:r>
          </a:p>
          <a:p>
            <a:r>
              <a:rPr lang="en-GB" dirty="0"/>
              <a:t>This is the model most of us use every day.</a:t>
            </a:r>
          </a:p>
          <a:p>
            <a:r>
              <a:rPr lang="en-GB" dirty="0"/>
              <a:t>UK examples include Tesco selling groceries and Spotify selling subscriptions to listeners.</a:t>
            </a:r>
          </a:p>
          <a:p>
            <a:r>
              <a:rPr lang="en-GB" dirty="0"/>
              <a:t>B2C software, such as online shops and mobile apps, must be simple enough for anyone to use.</a:t>
            </a:r>
          </a:p>
          <a:p>
            <a:r>
              <a:rPr lang="en-GB" dirty="0"/>
              <a:t>Individual sales tend to be high in volume but low in value.</a:t>
            </a:r>
          </a:p>
        </p:txBody>
      </p:sp>
    </p:spTree>
  </p:cSld>
  <p:clrMapOvr>
    <a:masterClrMapping/>
  </p:clrMapOvr>
  <p:transition spd="slow">
    <p:cover/>
  </p:transition>
</p:sld>
</file>

<file path=ppt/theme/theme1.xml><?xml version="1.0" encoding="utf-8"?>
<a:theme xmlns:a="http://schemas.openxmlformats.org/drawingml/2006/main" name="KIAN-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venir Next LT Pro"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venir Next LT Pro"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AN-Theme" id="{5527CBAB-BF1A-4B7A-88A9-720F99412DF2}" vid="{7229AB96-C3FB-4D16-93CA-D5E48B2A867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KIAN-Theme</Template>
  <TotalTime>0</TotalTime>
  <Words>1408</Words>
  <Application>Microsoft Office PowerPoint</Application>
  <PresentationFormat>Widescreen</PresentationFormat>
  <Paragraphs>99</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Avenir Next LT Pro Demi</vt:lpstr>
      <vt:lpstr>Aptos</vt:lpstr>
      <vt:lpstr>Avenir Next LT Pro</vt:lpstr>
      <vt:lpstr>Arial</vt:lpstr>
      <vt:lpstr>KIAN-Theme</vt:lpstr>
      <vt:lpstr>The Business Environment</vt:lpstr>
      <vt:lpstr>Introduction</vt:lpstr>
      <vt:lpstr>The Purpose of an Organisation</vt:lpstr>
      <vt:lpstr>The Private Sector</vt:lpstr>
      <vt:lpstr>Types of Private Sector Organisation</vt:lpstr>
      <vt:lpstr>The Public Sector</vt:lpstr>
      <vt:lpstr>The Voluntary &amp; Charity Sector</vt:lpstr>
      <vt:lpstr>What is a Business Model?</vt:lpstr>
      <vt:lpstr>Business to Customer (B2C)</vt:lpstr>
      <vt:lpstr>Business to Business (B2B)</vt:lpstr>
      <vt:lpstr>Business to Many (B2M)</vt:lpstr>
      <vt:lpstr>What are Stakeholders?</vt:lpstr>
      <vt:lpstr>Internal Stakeholders</vt:lpstr>
      <vt:lpstr>External Stakeholders (1)</vt:lpstr>
      <vt:lpstr>External Stakeholders (2)</vt:lpstr>
      <vt:lpstr>Lesson 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 of Technology Systems</dc:title>
  <dc:creator>Jimmy Russo</dc:creator>
  <cp:lastModifiedBy>Daniel Richardson</cp:lastModifiedBy>
  <cp:revision>84</cp:revision>
  <dcterms:created xsi:type="dcterms:W3CDTF">2024-04-15T17:57:41Z</dcterms:created>
  <dcterms:modified xsi:type="dcterms:W3CDTF">2026-07-10T15:20:18Z</dcterms:modified>
</cp:coreProperties>
</file>