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64" r:id="rId3"/>
    <p:sldId id="257" r:id="rId4"/>
    <p:sldId id="258" r:id="rId5"/>
    <p:sldId id="260" r:id="rId6"/>
    <p:sldId id="261" r:id="rId7"/>
    <p:sldId id="262" r:id="rId8"/>
    <p:sldId id="263" r:id="rId9"/>
    <p:sldId id="265" r:id="rId10"/>
    <p:sldId id="266" r:id="rId11"/>
    <p:sldId id="267" r:id="rId12"/>
    <p:sldId id="268" r:id="rId13"/>
    <p:sldId id="269" r:id="rId14"/>
    <p:sldId id="288" r:id="rId15"/>
  </p:sldIdLst>
  <p:sldSz cx="12192000" cy="6858000"/>
  <p:notesSz cx="6858000" cy="9144000"/>
  <p:embeddedFontLst>
    <p:embeddedFont>
      <p:font typeface="Avenir Next LT Pro" panose="020B0504020202020204" pitchFamily="34" charset="0"/>
      <p:regular r:id="rId16"/>
      <p:bold r:id="rId17"/>
      <p:italic r:id="rId18"/>
      <p:boldItalic r:id="rId19"/>
    </p:embeddedFont>
    <p:embeddedFont>
      <p:font typeface="Avenir Next LT Pro Demi" panose="020B0704020202020204" pitchFamily="34"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82AB3-43E2-4AB7-AAC7-0D6D36D416BD}" v="35" dt="2025-11-25T13:01:38.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3" autoAdjust="0"/>
    <p:restoredTop sz="86416" autoAdjust="0"/>
  </p:normalViewPr>
  <p:slideViewPr>
    <p:cSldViewPr snapToGrid="0">
      <p:cViewPr varScale="1">
        <p:scale>
          <a:sx n="126" d="100"/>
          <a:sy n="126" d="100"/>
        </p:scale>
        <p:origin x="90" y="378"/>
      </p:cViewPr>
      <p:guideLst/>
    </p:cSldViewPr>
  </p:slideViewPr>
  <p:outlineViewPr>
    <p:cViewPr>
      <p:scale>
        <a:sx n="33" d="100"/>
        <a:sy n="33" d="100"/>
      </p:scale>
      <p:origin x="0" y="-51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B1084E4F-73A1-4784-9FB0-E76D4AE75E49}"/>
    <pc:docChg chg="undo custSel addSld delSld modSld">
      <pc:chgData name="Daniel Richardson" userId="b12f1a219faba2ab" providerId="LiveId" clId="{B1084E4F-73A1-4784-9FB0-E76D4AE75E49}" dt="2025-11-21T16:34:43.142" v="544" actId="962"/>
      <pc:docMkLst>
        <pc:docMk/>
      </pc:docMkLst>
      <pc:sldChg chg="modSp mod">
        <pc:chgData name="Daniel Richardson" userId="b12f1a219faba2ab" providerId="LiveId" clId="{B1084E4F-73A1-4784-9FB0-E76D4AE75E49}" dt="2025-11-10T11:29:39.880" v="71" actId="20577"/>
        <pc:sldMkLst>
          <pc:docMk/>
          <pc:sldMk cId="739232688" sldId="256"/>
        </pc:sldMkLst>
        <pc:spChg chg="mod">
          <ac:chgData name="Daniel Richardson" userId="b12f1a219faba2ab" providerId="LiveId" clId="{B1084E4F-73A1-4784-9FB0-E76D4AE75E49}" dt="2025-11-10T11:29:39.880" v="71" actId="20577"/>
          <ac:spMkLst>
            <pc:docMk/>
            <pc:sldMk cId="739232688" sldId="256"/>
            <ac:spMk id="2" creationId="{BF58E85C-0072-EA3F-E287-A489CBB9BD9D}"/>
          </ac:spMkLst>
        </pc:spChg>
      </pc:sldChg>
      <pc:sldChg chg="addSp delSp modSp mod">
        <pc:chgData name="Daniel Richardson" userId="b12f1a219faba2ab" providerId="LiveId" clId="{B1084E4F-73A1-4784-9FB0-E76D4AE75E49}" dt="2025-11-21T16:33:52.150" v="521" actId="27614"/>
        <pc:sldMkLst>
          <pc:docMk/>
          <pc:sldMk cId="976306874" sldId="257"/>
        </pc:sldMkLst>
        <pc:spChg chg="mod">
          <ac:chgData name="Daniel Richardson" userId="b12f1a219faba2ab" providerId="LiveId" clId="{B1084E4F-73A1-4784-9FB0-E76D4AE75E49}" dt="2025-11-13T13:35:40.983" v="517" actId="20577"/>
          <ac:spMkLst>
            <pc:docMk/>
            <pc:sldMk cId="976306874" sldId="257"/>
            <ac:spMk id="3" creationId="{E79EE636-9805-A8CA-1273-A19AF7AC4D4C}"/>
          </ac:spMkLst>
        </pc:spChg>
        <pc:picChg chg="add mod">
          <ac:chgData name="Daniel Richardson" userId="b12f1a219faba2ab" providerId="LiveId" clId="{B1084E4F-73A1-4784-9FB0-E76D4AE75E49}" dt="2025-11-21T16:33:52.150" v="521" actId="27614"/>
          <ac:picMkLst>
            <pc:docMk/>
            <pc:sldMk cId="976306874" sldId="257"/>
            <ac:picMk id="6" creationId="{973B5FFE-402D-0708-DD5B-0D0719C94D82}"/>
          </ac:picMkLst>
        </pc:picChg>
      </pc:sldChg>
      <pc:sldChg chg="addSp delSp modSp mod">
        <pc:chgData name="Daniel Richardson" userId="b12f1a219faba2ab" providerId="LiveId" clId="{B1084E4F-73A1-4784-9FB0-E76D4AE75E49}" dt="2025-11-21T16:33:55.555" v="523" actId="27614"/>
        <pc:sldMkLst>
          <pc:docMk/>
          <pc:sldMk cId="2085318203" sldId="258"/>
        </pc:sldMkLst>
        <pc:spChg chg="mod">
          <ac:chgData name="Daniel Richardson" userId="b12f1a219faba2ab" providerId="LiveId" clId="{B1084E4F-73A1-4784-9FB0-E76D4AE75E49}" dt="2025-11-10T11:52:10.807" v="511" actId="113"/>
          <ac:spMkLst>
            <pc:docMk/>
            <pc:sldMk cId="2085318203" sldId="258"/>
            <ac:spMk id="4" creationId="{9FB8CDC9-85CE-C65C-61FF-DDC1AB7B6D8A}"/>
          </ac:spMkLst>
        </pc:spChg>
        <pc:picChg chg="add mod">
          <ac:chgData name="Daniel Richardson" userId="b12f1a219faba2ab" providerId="LiveId" clId="{B1084E4F-73A1-4784-9FB0-E76D4AE75E49}" dt="2025-11-21T16:33:55.555" v="523" actId="27614"/>
          <ac:picMkLst>
            <pc:docMk/>
            <pc:sldMk cId="2085318203" sldId="258"/>
            <ac:picMk id="6" creationId="{2965B2F3-A224-1FD7-F966-01DCC1D2CF2D}"/>
          </ac:picMkLst>
        </pc:picChg>
      </pc:sldChg>
      <pc:sldChg chg="addSp delSp modSp mod">
        <pc:chgData name="Daniel Richardson" userId="b12f1a219faba2ab" providerId="LiveId" clId="{B1084E4F-73A1-4784-9FB0-E76D4AE75E49}" dt="2025-11-21T16:34:01.091" v="525" actId="27614"/>
        <pc:sldMkLst>
          <pc:docMk/>
          <pc:sldMk cId="2124543649" sldId="260"/>
        </pc:sldMkLst>
        <pc:spChg chg="mod">
          <ac:chgData name="Daniel Richardson" userId="b12f1a219faba2ab" providerId="LiveId" clId="{B1084E4F-73A1-4784-9FB0-E76D4AE75E49}" dt="2025-11-10T11:52:10.451" v="510" actId="113"/>
          <ac:spMkLst>
            <pc:docMk/>
            <pc:sldMk cId="2124543649" sldId="260"/>
            <ac:spMk id="4" creationId="{3AB18FFA-C4B1-73A5-3053-3185643F97CF}"/>
          </ac:spMkLst>
        </pc:spChg>
        <pc:picChg chg="add mod">
          <ac:chgData name="Daniel Richardson" userId="b12f1a219faba2ab" providerId="LiveId" clId="{B1084E4F-73A1-4784-9FB0-E76D4AE75E49}" dt="2025-11-21T16:34:01.091" v="525" actId="27614"/>
          <ac:picMkLst>
            <pc:docMk/>
            <pc:sldMk cId="2124543649" sldId="260"/>
            <ac:picMk id="6" creationId="{85037DF1-B5B9-922C-3CE2-CD56DAA0DAD7}"/>
          </ac:picMkLst>
        </pc:picChg>
      </pc:sldChg>
      <pc:sldChg chg="addSp delSp modSp mod">
        <pc:chgData name="Daniel Richardson" userId="b12f1a219faba2ab" providerId="LiveId" clId="{B1084E4F-73A1-4784-9FB0-E76D4AE75E49}" dt="2025-11-21T16:34:04.647" v="527" actId="27614"/>
        <pc:sldMkLst>
          <pc:docMk/>
          <pc:sldMk cId="2204918669" sldId="261"/>
        </pc:sldMkLst>
        <pc:spChg chg="mod">
          <ac:chgData name="Daniel Richardson" userId="b12f1a219faba2ab" providerId="LiveId" clId="{B1084E4F-73A1-4784-9FB0-E76D4AE75E49}" dt="2025-11-10T11:52:10.082" v="509" actId="113"/>
          <ac:spMkLst>
            <pc:docMk/>
            <pc:sldMk cId="2204918669" sldId="261"/>
            <ac:spMk id="4" creationId="{96128388-CBB5-7188-3E5A-89B1B51E5656}"/>
          </ac:spMkLst>
        </pc:spChg>
        <pc:picChg chg="add mod">
          <ac:chgData name="Daniel Richardson" userId="b12f1a219faba2ab" providerId="LiveId" clId="{B1084E4F-73A1-4784-9FB0-E76D4AE75E49}" dt="2025-11-21T16:34:04.647" v="527" actId="27614"/>
          <ac:picMkLst>
            <pc:docMk/>
            <pc:sldMk cId="2204918669" sldId="261"/>
            <ac:picMk id="6" creationId="{1ACB309A-C10B-3580-913F-B584B042A3E6}"/>
          </ac:picMkLst>
        </pc:picChg>
      </pc:sldChg>
      <pc:sldChg chg="addSp delSp modSp mod">
        <pc:chgData name="Daniel Richardson" userId="b12f1a219faba2ab" providerId="LiveId" clId="{B1084E4F-73A1-4784-9FB0-E76D4AE75E49}" dt="2025-11-21T16:34:11.545" v="530" actId="962"/>
        <pc:sldMkLst>
          <pc:docMk/>
          <pc:sldMk cId="2200879343" sldId="262"/>
        </pc:sldMkLst>
        <pc:spChg chg="mod">
          <ac:chgData name="Daniel Richardson" userId="b12f1a219faba2ab" providerId="LiveId" clId="{B1084E4F-73A1-4784-9FB0-E76D4AE75E49}" dt="2025-11-10T11:29:00.529" v="50" actId="114"/>
          <ac:spMkLst>
            <pc:docMk/>
            <pc:sldMk cId="2200879343" sldId="262"/>
            <ac:spMk id="4" creationId="{B033FA70-8E64-6E45-423C-1F2D1A3E7847}"/>
          </ac:spMkLst>
        </pc:spChg>
        <pc:picChg chg="add mod">
          <ac:chgData name="Daniel Richardson" userId="b12f1a219faba2ab" providerId="LiveId" clId="{B1084E4F-73A1-4784-9FB0-E76D4AE75E49}" dt="2025-11-21T16:34:11.545" v="530" actId="962"/>
          <ac:picMkLst>
            <pc:docMk/>
            <pc:sldMk cId="2200879343" sldId="262"/>
            <ac:picMk id="6" creationId="{2EC363EB-7B41-5F2D-DE75-E65289C58217}"/>
          </ac:picMkLst>
        </pc:picChg>
      </pc:sldChg>
      <pc:sldChg chg="addSp delSp modSp new mod">
        <pc:chgData name="Daniel Richardson" userId="b12f1a219faba2ab" providerId="LiveId" clId="{B1084E4F-73A1-4784-9FB0-E76D4AE75E49}" dt="2025-11-21T16:34:18.809" v="533" actId="962"/>
        <pc:sldMkLst>
          <pc:docMk/>
          <pc:sldMk cId="576257386" sldId="263"/>
        </pc:sldMkLst>
        <pc:spChg chg="mod">
          <ac:chgData name="Daniel Richardson" userId="b12f1a219faba2ab" providerId="LiveId" clId="{B1084E4F-73A1-4784-9FB0-E76D4AE75E49}" dt="2025-11-10T11:26:47.827" v="23" actId="20577"/>
          <ac:spMkLst>
            <pc:docMk/>
            <pc:sldMk cId="576257386" sldId="263"/>
            <ac:spMk id="2" creationId="{5ECB409E-FDB6-AEB5-701B-B1F28762E129}"/>
          </ac:spMkLst>
        </pc:spChg>
        <pc:spChg chg="mod">
          <ac:chgData name="Daniel Richardson" userId="b12f1a219faba2ab" providerId="LiveId" clId="{B1084E4F-73A1-4784-9FB0-E76D4AE75E49}" dt="2025-11-10T11:28:57.774" v="48" actId="114"/>
          <ac:spMkLst>
            <pc:docMk/>
            <pc:sldMk cId="576257386" sldId="263"/>
            <ac:spMk id="4" creationId="{F248C707-2C8C-753B-87D6-C57BDB0FA380}"/>
          </ac:spMkLst>
        </pc:spChg>
        <pc:picChg chg="add mod">
          <ac:chgData name="Daniel Richardson" userId="b12f1a219faba2ab" providerId="LiveId" clId="{B1084E4F-73A1-4784-9FB0-E76D4AE75E49}" dt="2025-11-21T16:34:18.809" v="533" actId="962"/>
          <ac:picMkLst>
            <pc:docMk/>
            <pc:sldMk cId="576257386" sldId="263"/>
            <ac:picMk id="6" creationId="{494CAF3A-1EB6-4002-1177-093C90C5FF65}"/>
          </ac:picMkLst>
        </pc:picChg>
      </pc:sldChg>
      <pc:sldChg chg="addSp delSp modSp new mod">
        <pc:chgData name="Daniel Richardson" userId="b12f1a219faba2ab" providerId="LiveId" clId="{B1084E4F-73A1-4784-9FB0-E76D4AE75E49}" dt="2025-11-13T13:35:39.603" v="516" actId="20577"/>
        <pc:sldMkLst>
          <pc:docMk/>
          <pc:sldMk cId="4265941761" sldId="264"/>
        </pc:sldMkLst>
        <pc:spChg chg="mod">
          <ac:chgData name="Daniel Richardson" userId="b12f1a219faba2ab" providerId="LiveId" clId="{B1084E4F-73A1-4784-9FB0-E76D4AE75E49}" dt="2025-11-10T11:38:22.969" v="277"/>
          <ac:spMkLst>
            <pc:docMk/>
            <pc:sldMk cId="4265941761" sldId="264"/>
            <ac:spMk id="2" creationId="{23FDAD5A-EC2A-184E-62DC-2804F21A2211}"/>
          </ac:spMkLst>
        </pc:spChg>
        <pc:spChg chg="mod">
          <ac:chgData name="Daniel Richardson" userId="b12f1a219faba2ab" providerId="LiveId" clId="{B1084E4F-73A1-4784-9FB0-E76D4AE75E49}" dt="2025-11-13T13:35:39.603" v="516" actId="20577"/>
          <ac:spMkLst>
            <pc:docMk/>
            <pc:sldMk cId="4265941761" sldId="264"/>
            <ac:spMk id="4" creationId="{6A51E8B5-5CA2-AF65-07D4-7AFB04E49657}"/>
          </ac:spMkLst>
        </pc:spChg>
        <pc:picChg chg="add mod">
          <ac:chgData name="Daniel Richardson" userId="b12f1a219faba2ab" providerId="LiveId" clId="{B1084E4F-73A1-4784-9FB0-E76D4AE75E49}" dt="2025-11-10T11:53:32.019" v="514"/>
          <ac:picMkLst>
            <pc:docMk/>
            <pc:sldMk cId="4265941761" sldId="264"/>
            <ac:picMk id="5" creationId="{1876394F-34FF-7751-5397-3724F24CE34A}"/>
          </ac:picMkLst>
        </pc:picChg>
      </pc:sldChg>
      <pc:sldChg chg="addSp delSp modSp new mod chgLayout">
        <pc:chgData name="Daniel Richardson" userId="b12f1a219faba2ab" providerId="LiveId" clId="{B1084E4F-73A1-4784-9FB0-E76D4AE75E49}" dt="2025-11-21T16:34:25.279" v="536" actId="962"/>
        <pc:sldMkLst>
          <pc:docMk/>
          <pc:sldMk cId="3798384136" sldId="265"/>
        </pc:sldMkLst>
        <pc:spChg chg="mod ord">
          <ac:chgData name="Daniel Richardson" userId="b12f1a219faba2ab" providerId="LiveId" clId="{B1084E4F-73A1-4784-9FB0-E76D4AE75E49}" dt="2025-11-10T11:32:00.175" v="122" actId="6264"/>
          <ac:spMkLst>
            <pc:docMk/>
            <pc:sldMk cId="3798384136" sldId="265"/>
            <ac:spMk id="2" creationId="{B0866A56-C2D8-A322-0A10-C72A3051F931}"/>
          </ac:spMkLst>
        </pc:spChg>
        <pc:spChg chg="mod ord">
          <ac:chgData name="Daniel Richardson" userId="b12f1a219faba2ab" providerId="LiveId" clId="{B1084E4F-73A1-4784-9FB0-E76D4AE75E49}" dt="2025-11-13T13:35:44.195" v="518" actId="20577"/>
          <ac:spMkLst>
            <pc:docMk/>
            <pc:sldMk cId="3798384136" sldId="265"/>
            <ac:spMk id="4" creationId="{4BE49790-D543-5D2E-4C4D-96F078CFA985}"/>
          </ac:spMkLst>
        </pc:spChg>
        <pc:picChg chg="add mod">
          <ac:chgData name="Daniel Richardson" userId="b12f1a219faba2ab" providerId="LiveId" clId="{B1084E4F-73A1-4784-9FB0-E76D4AE75E49}" dt="2025-11-21T16:34:25.279" v="536" actId="962"/>
          <ac:picMkLst>
            <pc:docMk/>
            <pc:sldMk cId="3798384136" sldId="265"/>
            <ac:picMk id="5" creationId="{AFF533EB-0638-0C60-C74E-D2BBEAF69843}"/>
          </ac:picMkLst>
        </pc:picChg>
      </pc:sldChg>
      <pc:sldChg chg="addSp delSp modSp new mod">
        <pc:chgData name="Daniel Richardson" userId="b12f1a219faba2ab" providerId="LiveId" clId="{B1084E4F-73A1-4784-9FB0-E76D4AE75E49}" dt="2025-11-21T16:34:29.683" v="538" actId="27614"/>
        <pc:sldMkLst>
          <pc:docMk/>
          <pc:sldMk cId="1906322166" sldId="266"/>
        </pc:sldMkLst>
        <pc:spChg chg="mod">
          <ac:chgData name="Daniel Richardson" userId="b12f1a219faba2ab" providerId="LiveId" clId="{B1084E4F-73A1-4784-9FB0-E76D4AE75E49}" dt="2025-11-10T11:32:32.165" v="199" actId="20577"/>
          <ac:spMkLst>
            <pc:docMk/>
            <pc:sldMk cId="1906322166" sldId="266"/>
            <ac:spMk id="2" creationId="{763BC035-C154-10F1-44D1-F99ACC356D47}"/>
          </ac:spMkLst>
        </pc:spChg>
        <pc:spChg chg="mod">
          <ac:chgData name="Daniel Richardson" userId="b12f1a219faba2ab" providerId="LiveId" clId="{B1084E4F-73A1-4784-9FB0-E76D4AE75E49}" dt="2025-11-13T13:38:16.888" v="519" actId="20577"/>
          <ac:spMkLst>
            <pc:docMk/>
            <pc:sldMk cId="1906322166" sldId="266"/>
            <ac:spMk id="4" creationId="{765F0465-4BB0-914F-5E47-840A859C8C59}"/>
          </ac:spMkLst>
        </pc:spChg>
        <pc:picChg chg="add mod">
          <ac:chgData name="Daniel Richardson" userId="b12f1a219faba2ab" providerId="LiveId" clId="{B1084E4F-73A1-4784-9FB0-E76D4AE75E49}" dt="2025-11-21T16:34:29.683" v="538" actId="27614"/>
          <ac:picMkLst>
            <pc:docMk/>
            <pc:sldMk cId="1906322166" sldId="266"/>
            <ac:picMk id="6" creationId="{F2EB8681-49B3-1430-E0E7-E1796B0ABCA5}"/>
          </ac:picMkLst>
        </pc:picChg>
      </pc:sldChg>
      <pc:sldChg chg="addSp delSp modSp new mod">
        <pc:chgData name="Daniel Richardson" userId="b12f1a219faba2ab" providerId="LiveId" clId="{B1084E4F-73A1-4784-9FB0-E76D4AE75E49}" dt="2025-11-21T16:34:37.707" v="541" actId="962"/>
        <pc:sldMkLst>
          <pc:docMk/>
          <pc:sldMk cId="3387158419" sldId="267"/>
        </pc:sldMkLst>
        <pc:spChg chg="mod">
          <ac:chgData name="Daniel Richardson" userId="b12f1a219faba2ab" providerId="LiveId" clId="{B1084E4F-73A1-4784-9FB0-E76D4AE75E49}" dt="2025-11-10T11:33:28.359" v="222"/>
          <ac:spMkLst>
            <pc:docMk/>
            <pc:sldMk cId="3387158419" sldId="267"/>
            <ac:spMk id="2" creationId="{FF37881D-F8B8-2922-2EBA-FEA47647A0F0}"/>
          </ac:spMkLst>
        </pc:spChg>
        <pc:spChg chg="mod">
          <ac:chgData name="Daniel Richardson" userId="b12f1a219faba2ab" providerId="LiveId" clId="{B1084E4F-73A1-4784-9FB0-E76D4AE75E49}" dt="2025-11-10T11:33:58.232" v="239" actId="20577"/>
          <ac:spMkLst>
            <pc:docMk/>
            <pc:sldMk cId="3387158419" sldId="267"/>
            <ac:spMk id="4" creationId="{A0259758-8721-53A4-300E-D5D12D27BEEC}"/>
          </ac:spMkLst>
        </pc:spChg>
        <pc:picChg chg="add mod">
          <ac:chgData name="Daniel Richardson" userId="b12f1a219faba2ab" providerId="LiveId" clId="{B1084E4F-73A1-4784-9FB0-E76D4AE75E49}" dt="2025-11-21T16:34:37.707" v="541" actId="962"/>
          <ac:picMkLst>
            <pc:docMk/>
            <pc:sldMk cId="3387158419" sldId="267"/>
            <ac:picMk id="6" creationId="{3C0F8FA4-F7C2-CA02-7A57-7FBA05504EEB}"/>
          </ac:picMkLst>
        </pc:picChg>
      </pc:sldChg>
      <pc:sldChg chg="addSp delSp modSp new mod">
        <pc:chgData name="Daniel Richardson" userId="b12f1a219faba2ab" providerId="LiveId" clId="{B1084E4F-73A1-4784-9FB0-E76D4AE75E49}" dt="2025-11-21T16:34:43.142" v="544" actId="962"/>
        <pc:sldMkLst>
          <pc:docMk/>
          <pc:sldMk cId="2187808115" sldId="268"/>
        </pc:sldMkLst>
        <pc:spChg chg="mod">
          <ac:chgData name="Daniel Richardson" userId="b12f1a219faba2ab" providerId="LiveId" clId="{B1084E4F-73A1-4784-9FB0-E76D4AE75E49}" dt="2025-11-10T11:34:15.879" v="243" actId="20577"/>
          <ac:spMkLst>
            <pc:docMk/>
            <pc:sldMk cId="2187808115" sldId="268"/>
            <ac:spMk id="2" creationId="{134E2C92-97CC-B4CD-1FE9-D2AEB6D7581F}"/>
          </ac:spMkLst>
        </pc:spChg>
        <pc:spChg chg="mod">
          <ac:chgData name="Daniel Richardson" userId="b12f1a219faba2ab" providerId="LiveId" clId="{B1084E4F-73A1-4784-9FB0-E76D4AE75E49}" dt="2025-11-10T11:36:02.177" v="275" actId="113"/>
          <ac:spMkLst>
            <pc:docMk/>
            <pc:sldMk cId="2187808115" sldId="268"/>
            <ac:spMk id="4" creationId="{556636BA-7864-69CD-5DC1-05CCE4574197}"/>
          </ac:spMkLst>
        </pc:spChg>
        <pc:picChg chg="add mod">
          <ac:chgData name="Daniel Richardson" userId="b12f1a219faba2ab" providerId="LiveId" clId="{B1084E4F-73A1-4784-9FB0-E76D4AE75E49}" dt="2025-11-21T16:34:43.142" v="544" actId="962"/>
          <ac:picMkLst>
            <pc:docMk/>
            <pc:sldMk cId="2187808115" sldId="268"/>
            <ac:picMk id="6" creationId="{E873B89A-6CF5-6293-597E-A651B6A49A9B}"/>
          </ac:picMkLst>
        </pc:picChg>
      </pc:sldChg>
      <pc:sldChg chg="addSp delSp modSp new mod">
        <pc:chgData name="Daniel Richardson" userId="b12f1a219faba2ab" providerId="LiveId" clId="{B1084E4F-73A1-4784-9FB0-E76D4AE75E49}" dt="2025-11-10T11:53:41.033" v="515"/>
        <pc:sldMkLst>
          <pc:docMk/>
          <pc:sldMk cId="3990985266" sldId="269"/>
        </pc:sldMkLst>
        <pc:spChg chg="mod">
          <ac:chgData name="Daniel Richardson" userId="b12f1a219faba2ab" providerId="LiveId" clId="{B1084E4F-73A1-4784-9FB0-E76D4AE75E49}" dt="2025-11-10T11:39:03.976" v="353"/>
          <ac:spMkLst>
            <pc:docMk/>
            <pc:sldMk cId="3990985266" sldId="269"/>
            <ac:spMk id="2" creationId="{8D9653E5-1AC7-D3EB-1329-4D48CCE67C47}"/>
          </ac:spMkLst>
        </pc:spChg>
        <pc:spChg chg="mod">
          <ac:chgData name="Daniel Richardson" userId="b12f1a219faba2ab" providerId="LiveId" clId="{B1084E4F-73A1-4784-9FB0-E76D4AE75E49}" dt="2025-11-10T11:43:30.905" v="454" actId="20577"/>
          <ac:spMkLst>
            <pc:docMk/>
            <pc:sldMk cId="3990985266" sldId="269"/>
            <ac:spMk id="4" creationId="{19358BCB-D260-E869-6C27-5D832F28F912}"/>
          </ac:spMkLst>
        </pc:spChg>
        <pc:picChg chg="add mod">
          <ac:chgData name="Daniel Richardson" userId="b12f1a219faba2ab" providerId="LiveId" clId="{B1084E4F-73A1-4784-9FB0-E76D4AE75E49}" dt="2025-11-10T11:53:41.033" v="515"/>
          <ac:picMkLst>
            <pc:docMk/>
            <pc:sldMk cId="3990985266" sldId="269"/>
            <ac:picMk id="5" creationId="{E659D8EF-FF1D-2320-2A8A-B5B6AA175690}"/>
          </ac:picMkLst>
        </pc:picChg>
      </pc:sldChg>
      <pc:sldChg chg="add">
        <pc:chgData name="Daniel Richardson" userId="b12f1a219faba2ab" providerId="LiveId" clId="{B1084E4F-73A1-4784-9FB0-E76D4AE75E49}" dt="2025-11-10T11:39:10.403" v="355"/>
        <pc:sldMkLst>
          <pc:docMk/>
          <pc:sldMk cId="721987961" sldId="288"/>
        </pc:sldMkLst>
      </pc:sld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1533042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8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42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F20D9ED3-6FAD-46E5-AAC8-5DAB8C29BFAF}" type="datetimeFigureOut">
              <a:rPr lang="en-GB" smtClean="0"/>
              <a:t>25/11/2025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3E9861C4-E334-4B3E-B49E-4511A4A845B9}" type="slidenum">
              <a:rPr lang="en-GB" smtClean="0"/>
              <a:t>‹#›</a:t>
            </a:fld>
            <a:endParaRPr lang="en-GB"/>
          </a:p>
        </p:txBody>
      </p:sp>
    </p:spTree>
    <p:extLst>
      <p:ext uri="{BB962C8B-B14F-4D97-AF65-F5344CB8AC3E}">
        <p14:creationId xmlns:p14="http://schemas.microsoft.com/office/powerpoint/2010/main" val="2412210453"/>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15490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194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25182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6040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3889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8DE9-A241-B949-1558-ECE9273F50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FEDE57-C728-421F-3C77-FD98D383E7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F56EB9-8419-1DF1-F554-7C7A28419046}"/>
              </a:ext>
            </a:extLst>
          </p:cNvPr>
          <p:cNvSpPr>
            <a:spLocks noGrp="1"/>
          </p:cNvSpPr>
          <p:nvPr>
            <p:ph type="dt" sz="half" idx="10"/>
          </p:nvPr>
        </p:nvSpPr>
        <p:spPr/>
        <p:txBody>
          <a:bodyPr/>
          <a:lstStyle/>
          <a:p>
            <a:fld id="{F20D9ED3-6FAD-46E5-AAC8-5DAB8C29BFAF}" type="datetimeFigureOut">
              <a:rPr lang="en-GB" smtClean="0"/>
              <a:t>25/11/2025</a:t>
            </a:fld>
            <a:endParaRPr lang="en-GB"/>
          </a:p>
        </p:txBody>
      </p:sp>
      <p:sp>
        <p:nvSpPr>
          <p:cNvPr id="5" name="Footer Placeholder 4">
            <a:extLst>
              <a:ext uri="{FF2B5EF4-FFF2-40B4-BE49-F238E27FC236}">
                <a16:creationId xmlns:a16="http://schemas.microsoft.com/office/drawing/2014/main" id="{B49683ED-D15E-3BC5-BA4B-DC30FA8179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02B351-7A0A-BEDA-2A32-691ECC418248}"/>
              </a:ext>
            </a:extLst>
          </p:cNvPr>
          <p:cNvSpPr>
            <a:spLocks noGrp="1"/>
          </p:cNvSpPr>
          <p:nvPr>
            <p:ph type="sldNum" sz="quarter" idx="12"/>
          </p:nvPr>
        </p:nvSpPr>
        <p:spPr/>
        <p:txBody>
          <a:bodyPr/>
          <a:lstStyle/>
          <a:p>
            <a:fld id="{3E9861C4-E334-4B3E-B49E-4511A4A845B9}" type="slidenum">
              <a:rPr lang="en-GB" smtClean="0"/>
              <a:t>‹#›</a:t>
            </a:fld>
            <a:endParaRPr lang="en-GB"/>
          </a:p>
        </p:txBody>
      </p:sp>
    </p:spTree>
    <p:extLst>
      <p:ext uri="{BB962C8B-B14F-4D97-AF65-F5344CB8AC3E}">
        <p14:creationId xmlns:p14="http://schemas.microsoft.com/office/powerpoint/2010/main" val="313204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29241925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1140288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349130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191345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7989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31592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390175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425725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889941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E85C-0072-EA3F-E287-A489CBB9BD9D}"/>
              </a:ext>
            </a:extLst>
          </p:cNvPr>
          <p:cNvSpPr>
            <a:spLocks noGrp="1"/>
          </p:cNvSpPr>
          <p:nvPr>
            <p:ph type="ctrTitle"/>
          </p:nvPr>
        </p:nvSpPr>
        <p:spPr/>
        <p:txBody>
          <a:bodyPr>
            <a:normAutofit fontScale="90000"/>
          </a:bodyPr>
          <a:lstStyle/>
          <a:p>
            <a:r>
              <a:rPr lang="en-GB" dirty="0"/>
              <a:t>Purpose &amp; Components of </a:t>
            </a:r>
            <a:br>
              <a:rPr lang="en-GB" dirty="0"/>
            </a:br>
            <a:r>
              <a:rPr lang="en-GB" dirty="0"/>
              <a:t>Visual Identity</a:t>
            </a:r>
          </a:p>
        </p:txBody>
      </p:sp>
      <p:sp>
        <p:nvSpPr>
          <p:cNvPr id="3" name="Subtitle 2">
            <a:extLst>
              <a:ext uri="{FF2B5EF4-FFF2-40B4-BE49-F238E27FC236}">
                <a16:creationId xmlns:a16="http://schemas.microsoft.com/office/drawing/2014/main" id="{E1F25179-9B30-E610-0216-91CCE069AE8B}"/>
              </a:ext>
            </a:extLst>
          </p:cNvPr>
          <p:cNvSpPr>
            <a:spLocks noGrp="1"/>
          </p:cNvSpPr>
          <p:nvPr>
            <p:ph type="subTitle" idx="1"/>
          </p:nvPr>
        </p:nvSpPr>
        <p:spPr/>
        <p:txBody>
          <a:bodyPr/>
          <a:lstStyle/>
          <a:p>
            <a:r>
              <a:rPr lang="en-GB" dirty="0"/>
              <a:t>R094: Visual Identity &amp; Digital Graphics</a:t>
            </a:r>
          </a:p>
        </p:txBody>
      </p:sp>
    </p:spTree>
    <p:extLst>
      <p:ext uri="{BB962C8B-B14F-4D97-AF65-F5344CB8AC3E}">
        <p14:creationId xmlns:p14="http://schemas.microsoft.com/office/powerpoint/2010/main" val="739232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C035-C154-10F1-44D1-F99ACC356D47}"/>
              </a:ext>
            </a:extLst>
          </p:cNvPr>
          <p:cNvSpPr>
            <a:spLocks noGrp="1"/>
          </p:cNvSpPr>
          <p:nvPr>
            <p:ph type="title"/>
          </p:nvPr>
        </p:nvSpPr>
        <p:spPr/>
        <p:txBody>
          <a:bodyPr/>
          <a:lstStyle/>
          <a:p>
            <a:r>
              <a:rPr lang="en-GB" dirty="0"/>
              <a:t>Name</a:t>
            </a:r>
          </a:p>
        </p:txBody>
      </p:sp>
      <p:pic>
        <p:nvPicPr>
          <p:cNvPr id="6" name="Picture Placeholder 5" descr="A computer and phone with colorful designs on screen&#10;&#10;AI-generated content may be incorrect.">
            <a:extLst>
              <a:ext uri="{FF2B5EF4-FFF2-40B4-BE49-F238E27FC236}">
                <a16:creationId xmlns:a16="http://schemas.microsoft.com/office/drawing/2014/main" id="{F2EB8681-49B3-1430-E0E7-E1796B0ABCA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765F0465-4BB0-914F-5E47-840A859C8C59}"/>
              </a:ext>
            </a:extLst>
          </p:cNvPr>
          <p:cNvSpPr>
            <a:spLocks noGrp="1"/>
          </p:cNvSpPr>
          <p:nvPr>
            <p:ph type="body" sz="quarter" idx="12"/>
          </p:nvPr>
        </p:nvSpPr>
        <p:spPr/>
        <p:txBody>
          <a:bodyPr/>
          <a:lstStyle/>
          <a:p>
            <a:r>
              <a:rPr lang="en-GB" dirty="0"/>
              <a:t>A brand name is often the very first thing an audience encounters.</a:t>
            </a:r>
          </a:p>
          <a:p>
            <a:r>
              <a:rPr lang="en-GB" dirty="0"/>
              <a:t>It needs to be distinctive, easy to remember, and suited to the personality of the brand.</a:t>
            </a:r>
          </a:p>
          <a:p>
            <a:r>
              <a:rPr lang="en-GB" dirty="0"/>
              <a:t>Names can hint at purpose (like Innocent Drinks suggesting purity), create a feeling (like Netflix implying internet-based films), or simply be unique enough to stand out.</a:t>
            </a:r>
          </a:p>
          <a:p>
            <a:r>
              <a:rPr lang="en-GB" dirty="0"/>
              <a:t>In creative media, names also need to look good when written, as they’ll appear in posters, thumbnails, social posts, and more.</a:t>
            </a:r>
          </a:p>
          <a:p>
            <a:r>
              <a:rPr lang="en-GB" dirty="0"/>
              <a:t>If someone hears the name once, could they remember it later? That’s the real test of a strong name.</a:t>
            </a:r>
          </a:p>
        </p:txBody>
      </p:sp>
    </p:spTree>
    <p:extLst>
      <p:ext uri="{BB962C8B-B14F-4D97-AF65-F5344CB8AC3E}">
        <p14:creationId xmlns:p14="http://schemas.microsoft.com/office/powerpoint/2010/main" val="1906322166"/>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881D-F8B8-2922-2EBA-FEA47647A0F0}"/>
              </a:ext>
            </a:extLst>
          </p:cNvPr>
          <p:cNvSpPr>
            <a:spLocks noGrp="1"/>
          </p:cNvSpPr>
          <p:nvPr>
            <p:ph type="title"/>
          </p:nvPr>
        </p:nvSpPr>
        <p:spPr/>
        <p:txBody>
          <a:bodyPr/>
          <a:lstStyle/>
          <a:p>
            <a:r>
              <a:rPr lang="en-GB" dirty="0"/>
              <a:t>Logo</a:t>
            </a:r>
          </a:p>
        </p:txBody>
      </p:sp>
      <p:pic>
        <p:nvPicPr>
          <p:cNvPr id="6" name="Picture Placeholder 5" descr="A green and white poster&#10;&#10;AI-generated content may be incorrect.">
            <a:extLst>
              <a:ext uri="{FF2B5EF4-FFF2-40B4-BE49-F238E27FC236}">
                <a16:creationId xmlns:a16="http://schemas.microsoft.com/office/drawing/2014/main" id="{3C0F8FA4-F7C2-CA02-7A57-7FBA05504EE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0259758-8721-53A4-300E-D5D12D27BEEC}"/>
              </a:ext>
            </a:extLst>
          </p:cNvPr>
          <p:cNvSpPr>
            <a:spLocks noGrp="1"/>
          </p:cNvSpPr>
          <p:nvPr>
            <p:ph type="body" sz="quarter" idx="12"/>
          </p:nvPr>
        </p:nvSpPr>
        <p:spPr/>
        <p:txBody>
          <a:bodyPr/>
          <a:lstStyle/>
          <a:p>
            <a:r>
              <a:rPr lang="en-GB" dirty="0"/>
              <a:t>A logo is a visual symbol or piece of stylised text that represents the brand.</a:t>
            </a:r>
          </a:p>
          <a:p>
            <a:r>
              <a:rPr lang="en-GB" dirty="0"/>
              <a:t>Unlike a name, a logo communicates through shape, colour, and style rather than meaning alone.</a:t>
            </a:r>
          </a:p>
          <a:p>
            <a:r>
              <a:rPr lang="en-GB" dirty="0"/>
              <a:t>Logos are designed to be instantly recognisable and versatile, working on everything from tiny app icons to giant billboards.</a:t>
            </a:r>
          </a:p>
          <a:p>
            <a:r>
              <a:rPr lang="en-GB" dirty="0"/>
              <a:t>They often become the quickest mental shortcut to identifying a brand.</a:t>
            </a:r>
          </a:p>
          <a:p>
            <a:r>
              <a:rPr lang="en-GB" dirty="0"/>
              <a:t>The best logos feel simple, intentional, and connected to the wider visual identity.</a:t>
            </a:r>
          </a:p>
          <a:p>
            <a:r>
              <a:rPr lang="en-GB" dirty="0"/>
              <a:t>Think about the logos you could sketch from memory. What makes them stick?</a:t>
            </a:r>
          </a:p>
        </p:txBody>
      </p:sp>
    </p:spTree>
    <p:extLst>
      <p:ext uri="{BB962C8B-B14F-4D97-AF65-F5344CB8AC3E}">
        <p14:creationId xmlns:p14="http://schemas.microsoft.com/office/powerpoint/2010/main" val="338715841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2C92-97CC-B4CD-1FE9-D2AEB6D7581F}"/>
              </a:ext>
            </a:extLst>
          </p:cNvPr>
          <p:cNvSpPr>
            <a:spLocks noGrp="1"/>
          </p:cNvSpPr>
          <p:nvPr>
            <p:ph type="title"/>
          </p:nvPr>
        </p:nvSpPr>
        <p:spPr/>
        <p:txBody>
          <a:bodyPr/>
          <a:lstStyle/>
          <a:p>
            <a:r>
              <a:rPr lang="en-GB" dirty="0"/>
              <a:t>Slogan/Strap Line</a:t>
            </a:r>
          </a:p>
        </p:txBody>
      </p:sp>
      <p:pic>
        <p:nvPicPr>
          <p:cNvPr id="6" name="Picture Placeholder 5" descr="A green and white logo&#10;&#10;AI-generated content may be incorrect.">
            <a:extLst>
              <a:ext uri="{FF2B5EF4-FFF2-40B4-BE49-F238E27FC236}">
                <a16:creationId xmlns:a16="http://schemas.microsoft.com/office/drawing/2014/main" id="{E873B89A-6CF5-6293-597E-A651B6A49A9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556636BA-7864-69CD-5DC1-05CCE4574197}"/>
              </a:ext>
            </a:extLst>
          </p:cNvPr>
          <p:cNvSpPr>
            <a:spLocks noGrp="1"/>
          </p:cNvSpPr>
          <p:nvPr>
            <p:ph type="body" sz="quarter" idx="12"/>
          </p:nvPr>
        </p:nvSpPr>
        <p:spPr/>
        <p:txBody>
          <a:bodyPr/>
          <a:lstStyle/>
          <a:p>
            <a:r>
              <a:rPr lang="en-GB" dirty="0"/>
              <a:t>A slogan (or strap line) is a short, memorable phrase that communicates a brand’s purpose, attitude, or promise.</a:t>
            </a:r>
          </a:p>
          <a:p>
            <a:r>
              <a:rPr lang="en-GB" dirty="0"/>
              <a:t>It supports the name and logo by adding words that create personality or emotional impact.</a:t>
            </a:r>
          </a:p>
          <a:p>
            <a:r>
              <a:rPr lang="en-GB" dirty="0"/>
              <a:t>For example, Nike’s well-known strap line “Just Do It” communicates motivation, confidence, and action in only three words.</a:t>
            </a:r>
          </a:p>
          <a:p>
            <a:r>
              <a:rPr lang="en-GB" dirty="0"/>
              <a:t>Good slogans are brief, meaningful, and repeatable.</a:t>
            </a:r>
          </a:p>
          <a:p>
            <a:r>
              <a:rPr lang="en-GB" dirty="0"/>
              <a:t>They’re almost like verbal logos.</a:t>
            </a:r>
          </a:p>
          <a:p>
            <a:r>
              <a:rPr lang="en-GB" dirty="0"/>
              <a:t>In creative media, slogans can help set mood in seconds, especially on posters, adverts, and video intros.</a:t>
            </a:r>
          </a:p>
          <a:p>
            <a:r>
              <a:rPr lang="en-GB" dirty="0"/>
              <a:t>If the brand could speak in one short sentence, this would be it.</a:t>
            </a:r>
          </a:p>
        </p:txBody>
      </p:sp>
    </p:spTree>
    <p:extLst>
      <p:ext uri="{BB962C8B-B14F-4D97-AF65-F5344CB8AC3E}">
        <p14:creationId xmlns:p14="http://schemas.microsoft.com/office/powerpoint/2010/main" val="218780811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53E5-1AC7-D3EB-1329-4D48CCE67C47}"/>
              </a:ext>
            </a:extLst>
          </p:cNvPr>
          <p:cNvSpPr>
            <a:spLocks noGrp="1"/>
          </p:cNvSpPr>
          <p:nvPr>
            <p:ph type="title"/>
          </p:nvPr>
        </p:nvSpPr>
        <p:spPr/>
        <p:txBody>
          <a:bodyPr/>
          <a:lstStyle/>
          <a:p>
            <a:r>
              <a:rPr lang="en-GB" dirty="0"/>
              <a:t>Lesson Summary</a:t>
            </a:r>
          </a:p>
        </p:txBody>
      </p:sp>
      <p:sp>
        <p:nvSpPr>
          <p:cNvPr id="4" name="Text Placeholder 3">
            <a:extLst>
              <a:ext uri="{FF2B5EF4-FFF2-40B4-BE49-F238E27FC236}">
                <a16:creationId xmlns:a16="http://schemas.microsoft.com/office/drawing/2014/main" id="{19358BCB-D260-E869-6C27-5D832F28F912}"/>
              </a:ext>
            </a:extLst>
          </p:cNvPr>
          <p:cNvSpPr>
            <a:spLocks noGrp="1"/>
          </p:cNvSpPr>
          <p:nvPr>
            <p:ph type="body" sz="quarter" idx="12"/>
          </p:nvPr>
        </p:nvSpPr>
        <p:spPr/>
        <p:txBody>
          <a:bodyPr/>
          <a:lstStyle/>
          <a:p>
            <a:r>
              <a:rPr lang="en-GB" dirty="0"/>
              <a:t>Visual identity is the visual personality of a brand that helps audiences recognise and connect with it quickly.</a:t>
            </a:r>
          </a:p>
          <a:p>
            <a:r>
              <a:rPr lang="en-GB" dirty="0"/>
              <a:t>Its key purposes are to build recognition, establish a brand, develop loyalty, and communicate meaning without words.</a:t>
            </a:r>
          </a:p>
          <a:p>
            <a:r>
              <a:rPr lang="en-GB" dirty="0"/>
              <a:t>Strong visual identity shapes first impressions and helps audiences understand tone, purpose, and values instantly.</a:t>
            </a:r>
          </a:p>
          <a:p>
            <a:r>
              <a:rPr lang="en-GB" dirty="0"/>
              <a:t>The core components of visual identity are the name, logo, and slogan or strap line.</a:t>
            </a:r>
          </a:p>
          <a:p>
            <a:r>
              <a:rPr lang="en-GB" dirty="0"/>
              <a:t>When these elements are consistent and intentional, they help a brand stand out and connect with its audience.</a:t>
            </a:r>
          </a:p>
        </p:txBody>
      </p:sp>
      <p:pic>
        <p:nvPicPr>
          <p:cNvPr id="5" name="Picture Placeholder 5" descr="A group of kids standing on boxes&#10;&#10;AI-generated content may be incorrect.">
            <a:extLst>
              <a:ext uri="{FF2B5EF4-FFF2-40B4-BE49-F238E27FC236}">
                <a16:creationId xmlns:a16="http://schemas.microsoft.com/office/drawing/2014/main" id="{E659D8EF-FF1D-2320-2A8A-B5B6AA17569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6532563" y="1333500"/>
            <a:ext cx="5299075" cy="3987800"/>
          </a:xfrm>
        </p:spPr>
      </p:pic>
    </p:spTree>
    <p:extLst>
      <p:ext uri="{BB962C8B-B14F-4D97-AF65-F5344CB8AC3E}">
        <p14:creationId xmlns:p14="http://schemas.microsoft.com/office/powerpoint/2010/main" val="399098526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F7B7F5-8E11-6ACF-69B9-3DC4742E4234}"/>
              </a:ext>
            </a:extLst>
          </p:cNvPr>
          <p:cNvSpPr>
            <a:spLocks noGrp="1"/>
          </p:cNvSpPr>
          <p:nvPr>
            <p:ph idx="1"/>
          </p:nvPr>
        </p:nvSpPr>
        <p:spPr>
          <a:xfrm>
            <a:off x="838200" y="1376045"/>
            <a:ext cx="10515600" cy="4351338"/>
          </a:xfrm>
        </p:spPr>
        <p:txBody>
          <a:bodyPr/>
          <a:lstStyle/>
          <a:p>
            <a:r>
              <a:rPr lang="en-GB" dirty="0"/>
              <a:t>Copyright © 2025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72198796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AD5A-EC2A-184E-62DC-2804F21A2211}"/>
              </a:ext>
            </a:extLst>
          </p:cNvPr>
          <p:cNvSpPr>
            <a:spLocks noGrp="1"/>
          </p:cNvSpPr>
          <p:nvPr>
            <p:ph type="title"/>
          </p:nvPr>
        </p:nvSpPr>
        <p:spPr/>
        <p:txBody>
          <a:bodyPr/>
          <a:lstStyle/>
          <a:p>
            <a:r>
              <a:rPr lang="en-GB" dirty="0"/>
              <a:t>Introduction</a:t>
            </a:r>
          </a:p>
        </p:txBody>
      </p:sp>
      <p:sp>
        <p:nvSpPr>
          <p:cNvPr id="4" name="Text Placeholder 3">
            <a:extLst>
              <a:ext uri="{FF2B5EF4-FFF2-40B4-BE49-F238E27FC236}">
                <a16:creationId xmlns:a16="http://schemas.microsoft.com/office/drawing/2014/main" id="{6A51E8B5-5CA2-AF65-07D4-7AFB04E49657}"/>
              </a:ext>
            </a:extLst>
          </p:cNvPr>
          <p:cNvSpPr>
            <a:spLocks noGrp="1"/>
          </p:cNvSpPr>
          <p:nvPr>
            <p:ph type="body" sz="quarter" idx="12"/>
          </p:nvPr>
        </p:nvSpPr>
        <p:spPr/>
        <p:txBody>
          <a:bodyPr/>
          <a:lstStyle/>
          <a:p>
            <a:r>
              <a:rPr lang="en-GB" dirty="0"/>
              <a:t>Every brand, film, game, and media project sends messages before a single word is read.</a:t>
            </a:r>
          </a:p>
          <a:p>
            <a:r>
              <a:rPr lang="en-GB" dirty="0"/>
              <a:t>The colours, shapes, fonts, and visuals someone sees in the first few seconds shape their opinion, spark feelings, and build expectations.</a:t>
            </a:r>
          </a:p>
          <a:p>
            <a:r>
              <a:rPr lang="en-GB" dirty="0"/>
              <a:t>This is the power of visual identity. </a:t>
            </a:r>
          </a:p>
          <a:p>
            <a:r>
              <a:rPr lang="en-GB" dirty="0"/>
              <a:t>In this lesson, we’ll learn about:</a:t>
            </a:r>
          </a:p>
          <a:p>
            <a:pPr marL="342900" indent="-342900">
              <a:buFont typeface="+mj-lt"/>
              <a:buAutoNum type="arabicPeriod"/>
            </a:pPr>
            <a:r>
              <a:rPr lang="en-GB" dirty="0"/>
              <a:t>The purpose of visual identity</a:t>
            </a:r>
          </a:p>
          <a:p>
            <a:pPr marL="342900" indent="-342900">
              <a:buFont typeface="+mj-lt"/>
              <a:buAutoNum type="arabicPeriod"/>
            </a:pPr>
            <a:r>
              <a:rPr lang="en-GB" dirty="0"/>
              <a:t>The component features of visual identity</a:t>
            </a:r>
          </a:p>
        </p:txBody>
      </p:sp>
      <p:pic>
        <p:nvPicPr>
          <p:cNvPr id="5" name="Picture Placeholder 5" descr="A group of people sitting and reading a book&#10;&#10;AI-generated content may be incorrect.">
            <a:extLst>
              <a:ext uri="{FF2B5EF4-FFF2-40B4-BE49-F238E27FC236}">
                <a16:creationId xmlns:a16="http://schemas.microsoft.com/office/drawing/2014/main" id="{1876394F-34FF-7751-5397-3724F24CE34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6532563" y="1333500"/>
            <a:ext cx="5299075" cy="3987800"/>
          </a:xfrm>
        </p:spPr>
      </p:pic>
    </p:spTree>
    <p:extLst>
      <p:ext uri="{BB962C8B-B14F-4D97-AF65-F5344CB8AC3E}">
        <p14:creationId xmlns:p14="http://schemas.microsoft.com/office/powerpoint/2010/main" val="426594176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DB8E-8D69-F8FB-707A-EDD8E0C143CC}"/>
              </a:ext>
            </a:extLst>
          </p:cNvPr>
          <p:cNvSpPr>
            <a:spLocks noGrp="1"/>
          </p:cNvSpPr>
          <p:nvPr>
            <p:ph type="title"/>
          </p:nvPr>
        </p:nvSpPr>
        <p:spPr/>
        <p:txBody>
          <a:bodyPr/>
          <a:lstStyle/>
          <a:p>
            <a:r>
              <a:rPr lang="en-GB" dirty="0"/>
              <a:t>What is Visual Identity?</a:t>
            </a:r>
          </a:p>
        </p:txBody>
      </p:sp>
      <p:pic>
        <p:nvPicPr>
          <p:cNvPr id="6" name="Picture Placeholder 5" descr="A screenshot of a phone and a screen&#10;&#10;AI-generated content may be incorrect.">
            <a:extLst>
              <a:ext uri="{FF2B5EF4-FFF2-40B4-BE49-F238E27FC236}">
                <a16:creationId xmlns:a16="http://schemas.microsoft.com/office/drawing/2014/main" id="{973B5FFE-402D-0708-DD5B-0D0719C94D8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a:extLst>
              <a:ext uri="{FF2B5EF4-FFF2-40B4-BE49-F238E27FC236}">
                <a16:creationId xmlns:a16="http://schemas.microsoft.com/office/drawing/2014/main" id="{E79EE636-9805-A8CA-1273-A19AF7AC4D4C}"/>
              </a:ext>
            </a:extLst>
          </p:cNvPr>
          <p:cNvSpPr>
            <a:spLocks noGrp="1"/>
          </p:cNvSpPr>
          <p:nvPr>
            <p:ph type="body" sz="quarter" idx="12"/>
          </p:nvPr>
        </p:nvSpPr>
        <p:spPr/>
        <p:txBody>
          <a:bodyPr>
            <a:normAutofit/>
          </a:bodyPr>
          <a:lstStyle/>
          <a:p>
            <a:r>
              <a:rPr lang="en-GB" dirty="0"/>
              <a:t>Visual identity is the visual personality of a brand, person, project, or product.</a:t>
            </a:r>
          </a:p>
          <a:p>
            <a:r>
              <a:rPr lang="en-GB" dirty="0"/>
              <a:t>It’s the collection of design choices that make something instantly recognisable without needing to read its name.</a:t>
            </a:r>
          </a:p>
          <a:p>
            <a:r>
              <a:rPr lang="en-GB" dirty="0"/>
              <a:t>Think of it as a “visual voice”. It communicates mood, purpose, and values through appearance rather than words.</a:t>
            </a:r>
          </a:p>
          <a:p>
            <a:r>
              <a:rPr lang="en-GB" dirty="0"/>
              <a:t>For example, a superhero film poster feels bold and dramatic, while a meditation app looks soft and calm.</a:t>
            </a:r>
          </a:p>
          <a:p>
            <a:r>
              <a:rPr lang="en-GB" dirty="0"/>
              <a:t>Neither style is accidental. Each is designed to create a reaction.</a:t>
            </a:r>
          </a:p>
          <a:p>
            <a:r>
              <a:rPr lang="en-GB" dirty="0"/>
              <a:t>When you see a design, do you instinctively feel excited, curious, or reassured? </a:t>
            </a:r>
          </a:p>
          <a:p>
            <a:r>
              <a:rPr lang="en-GB" dirty="0"/>
              <a:t>That feeling is visual identity doing its job.</a:t>
            </a:r>
          </a:p>
        </p:txBody>
      </p:sp>
    </p:spTree>
    <p:extLst>
      <p:ext uri="{BB962C8B-B14F-4D97-AF65-F5344CB8AC3E}">
        <p14:creationId xmlns:p14="http://schemas.microsoft.com/office/powerpoint/2010/main" val="97630687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A3C4-E059-C7A9-6EC9-2B7886E1B0F2}"/>
              </a:ext>
            </a:extLst>
          </p:cNvPr>
          <p:cNvSpPr>
            <a:spLocks noGrp="1"/>
          </p:cNvSpPr>
          <p:nvPr>
            <p:ph type="title"/>
          </p:nvPr>
        </p:nvSpPr>
        <p:spPr/>
        <p:txBody>
          <a:bodyPr/>
          <a:lstStyle/>
          <a:p>
            <a:r>
              <a:rPr lang="en-GB" dirty="0"/>
              <a:t>The Purpose of Visual Identity</a:t>
            </a:r>
          </a:p>
        </p:txBody>
      </p:sp>
      <p:pic>
        <p:nvPicPr>
          <p:cNvPr id="6" name="Picture Placeholder 5" descr="A colorful hexagons with white text&#10;&#10;AI-generated content may be incorrect.">
            <a:extLst>
              <a:ext uri="{FF2B5EF4-FFF2-40B4-BE49-F238E27FC236}">
                <a16:creationId xmlns:a16="http://schemas.microsoft.com/office/drawing/2014/main" id="{2965B2F3-A224-1FD7-F966-01DCC1D2CF2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FB8CDC9-85CE-C65C-61FF-DDC1AB7B6D8A}"/>
              </a:ext>
            </a:extLst>
          </p:cNvPr>
          <p:cNvSpPr>
            <a:spLocks noGrp="1"/>
          </p:cNvSpPr>
          <p:nvPr>
            <p:ph type="body" sz="quarter" idx="12"/>
          </p:nvPr>
        </p:nvSpPr>
        <p:spPr/>
        <p:txBody>
          <a:bodyPr/>
          <a:lstStyle/>
          <a:p>
            <a:r>
              <a:rPr lang="en-GB" dirty="0"/>
              <a:t>Visual identity shapes first impressions.</a:t>
            </a:r>
          </a:p>
          <a:p>
            <a:r>
              <a:rPr lang="en-GB" dirty="0"/>
              <a:t>You often judge something in seconds before reading a single word.</a:t>
            </a:r>
          </a:p>
          <a:p>
            <a:r>
              <a:rPr lang="en-GB" dirty="0"/>
              <a:t>A strong visual identity can:</a:t>
            </a:r>
          </a:p>
          <a:p>
            <a:pPr marL="285750" indent="-285750">
              <a:lnSpc>
                <a:spcPct val="125000"/>
              </a:lnSpc>
              <a:buFont typeface="Arial" panose="020B0604020202020204" pitchFamily="34" charset="0"/>
              <a:buChar char="•"/>
            </a:pPr>
            <a:r>
              <a:rPr lang="en-GB" dirty="0"/>
              <a:t>Improve recognition &amp; familiarity</a:t>
            </a:r>
          </a:p>
          <a:p>
            <a:pPr marL="285750" indent="-285750">
              <a:lnSpc>
                <a:spcPct val="125000"/>
              </a:lnSpc>
              <a:buFont typeface="Arial" panose="020B0604020202020204" pitchFamily="34" charset="0"/>
              <a:buChar char="•"/>
            </a:pPr>
            <a:r>
              <a:rPr lang="en-GB" dirty="0"/>
              <a:t>Help establish a brand</a:t>
            </a:r>
          </a:p>
          <a:p>
            <a:pPr marL="285750" indent="-285750">
              <a:lnSpc>
                <a:spcPct val="125000"/>
              </a:lnSpc>
              <a:buFont typeface="Arial" panose="020B0604020202020204" pitchFamily="34" charset="0"/>
              <a:buChar char="•"/>
            </a:pPr>
            <a:r>
              <a:rPr lang="en-GB" dirty="0"/>
              <a:t>Develop brand loyalty</a:t>
            </a:r>
          </a:p>
          <a:p>
            <a:pPr marL="285750" indent="-285750">
              <a:lnSpc>
                <a:spcPct val="125000"/>
              </a:lnSpc>
              <a:buFont typeface="Arial" panose="020B0604020202020204" pitchFamily="34" charset="0"/>
              <a:buChar char="•"/>
            </a:pPr>
            <a:r>
              <a:rPr lang="en-GB" dirty="0"/>
              <a:t>Communicate visually with audiences/consumers</a:t>
            </a:r>
          </a:p>
          <a:p>
            <a:pPr>
              <a:lnSpc>
                <a:spcPct val="125000"/>
              </a:lnSpc>
            </a:pPr>
            <a:r>
              <a:rPr lang="en-GB" dirty="0"/>
              <a:t>Let’s look at each of these purposes of visual identity in more detail.</a:t>
            </a:r>
          </a:p>
        </p:txBody>
      </p:sp>
    </p:spTree>
    <p:extLst>
      <p:ext uri="{BB962C8B-B14F-4D97-AF65-F5344CB8AC3E}">
        <p14:creationId xmlns:p14="http://schemas.microsoft.com/office/powerpoint/2010/main" val="208531820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8477-B153-0A56-BA73-E6F5A0969258}"/>
              </a:ext>
            </a:extLst>
          </p:cNvPr>
          <p:cNvSpPr>
            <a:spLocks noGrp="1"/>
          </p:cNvSpPr>
          <p:nvPr>
            <p:ph type="title"/>
          </p:nvPr>
        </p:nvSpPr>
        <p:spPr/>
        <p:txBody>
          <a:bodyPr/>
          <a:lstStyle/>
          <a:p>
            <a:r>
              <a:rPr lang="en-GB" dirty="0"/>
              <a:t>Recognition &amp; Familiarity</a:t>
            </a:r>
          </a:p>
        </p:txBody>
      </p:sp>
      <p:pic>
        <p:nvPicPr>
          <p:cNvPr id="6" name="Picture Placeholder 5" descr="A screenshot of a logo&#10;&#10;AI-generated content may be incorrect.">
            <a:extLst>
              <a:ext uri="{FF2B5EF4-FFF2-40B4-BE49-F238E27FC236}">
                <a16:creationId xmlns:a16="http://schemas.microsoft.com/office/drawing/2014/main" id="{85037DF1-B5B9-922C-3CE2-CD56DAA0DAD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3AB18FFA-C4B1-73A5-3053-3185643F97CF}"/>
              </a:ext>
            </a:extLst>
          </p:cNvPr>
          <p:cNvSpPr>
            <a:spLocks noGrp="1"/>
          </p:cNvSpPr>
          <p:nvPr>
            <p:ph type="body" sz="quarter" idx="12"/>
          </p:nvPr>
        </p:nvSpPr>
        <p:spPr/>
        <p:txBody>
          <a:bodyPr/>
          <a:lstStyle/>
          <a:p>
            <a:r>
              <a:rPr lang="en-GB" dirty="0"/>
              <a:t>Visual identity helps a brand become instantly recognisable.</a:t>
            </a:r>
          </a:p>
          <a:p>
            <a:r>
              <a:rPr lang="en-GB" dirty="0"/>
              <a:t>When colours, fonts, logos, and layout styles are used consistently, they act like visual clues the brain remembers.</a:t>
            </a:r>
          </a:p>
          <a:p>
            <a:r>
              <a:rPr lang="en-GB" dirty="0"/>
              <a:t>Over time, audiences stop needing to consciously read a name: the design itself carries meaning.</a:t>
            </a:r>
          </a:p>
          <a:p>
            <a:r>
              <a:rPr lang="en-GB" dirty="0"/>
              <a:t>This is why some brands are recognised by colour alone, or by the shape of a logo without any text.</a:t>
            </a:r>
          </a:p>
          <a:p>
            <a:r>
              <a:rPr lang="en-GB" dirty="0"/>
              <a:t>In creative media, recognition matters because audiences sift through huge amounts of content quickly.</a:t>
            </a:r>
          </a:p>
          <a:p>
            <a:r>
              <a:rPr lang="en-GB" dirty="0"/>
              <a:t>A memorable visual identity helps work stand out and be recalled later.</a:t>
            </a:r>
          </a:p>
        </p:txBody>
      </p:sp>
    </p:spTree>
    <p:extLst>
      <p:ext uri="{BB962C8B-B14F-4D97-AF65-F5344CB8AC3E}">
        <p14:creationId xmlns:p14="http://schemas.microsoft.com/office/powerpoint/2010/main" val="212454364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7C85E-FBD2-721A-4871-EF7DCB997151}"/>
              </a:ext>
            </a:extLst>
          </p:cNvPr>
          <p:cNvSpPr>
            <a:spLocks noGrp="1"/>
          </p:cNvSpPr>
          <p:nvPr>
            <p:ph type="title"/>
          </p:nvPr>
        </p:nvSpPr>
        <p:spPr/>
        <p:txBody>
          <a:bodyPr/>
          <a:lstStyle/>
          <a:p>
            <a:r>
              <a:rPr lang="en-GB" dirty="0"/>
              <a:t>Establish a Brand</a:t>
            </a:r>
          </a:p>
        </p:txBody>
      </p:sp>
      <p:pic>
        <p:nvPicPr>
          <p:cNvPr id="6" name="Picture Placeholder 5" descr="A book with a logo on it&#10;&#10;AI-generated content may be incorrect.">
            <a:extLst>
              <a:ext uri="{FF2B5EF4-FFF2-40B4-BE49-F238E27FC236}">
                <a16:creationId xmlns:a16="http://schemas.microsoft.com/office/drawing/2014/main" id="{1ACB309A-C10B-3580-913F-B584B042A3E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6128388-CBB5-7188-3E5A-89B1B51E5656}"/>
              </a:ext>
            </a:extLst>
          </p:cNvPr>
          <p:cNvSpPr>
            <a:spLocks noGrp="1"/>
          </p:cNvSpPr>
          <p:nvPr>
            <p:ph type="body" sz="quarter" idx="12"/>
          </p:nvPr>
        </p:nvSpPr>
        <p:spPr/>
        <p:txBody>
          <a:bodyPr/>
          <a:lstStyle/>
          <a:p>
            <a:r>
              <a:rPr lang="en-GB" dirty="0"/>
              <a:t>Before a brand can be understood, it has to be presented.</a:t>
            </a:r>
          </a:p>
          <a:p>
            <a:r>
              <a:rPr lang="en-GB" dirty="0"/>
              <a:t>Visual identity sets the tone from the very first impression.</a:t>
            </a:r>
          </a:p>
          <a:p>
            <a:r>
              <a:rPr lang="en-GB" dirty="0"/>
              <a:t>It communicates what the brand is about, who it’s for, and how it wants to feel. All without a conversation taking place.</a:t>
            </a:r>
          </a:p>
          <a:p>
            <a:r>
              <a:rPr lang="en-GB" dirty="0"/>
              <a:t>A bold, high-energy identity might introduce something playful or daring, while a minimalist one might suggest professionalism or calm.</a:t>
            </a:r>
          </a:p>
          <a:p>
            <a:r>
              <a:rPr lang="en-GB" dirty="0"/>
              <a:t>These early signals guide audience expectations.</a:t>
            </a:r>
          </a:p>
          <a:p>
            <a:r>
              <a:rPr lang="en-GB" dirty="0"/>
              <a:t>In creative media, this is crucial because first impressions form fast and are hard to reset.</a:t>
            </a:r>
          </a:p>
          <a:p>
            <a:r>
              <a:rPr lang="en-GB" dirty="0"/>
              <a:t>Good visual identity gives a brand a clear place to begin.</a:t>
            </a:r>
          </a:p>
        </p:txBody>
      </p:sp>
    </p:spTree>
    <p:extLst>
      <p:ext uri="{BB962C8B-B14F-4D97-AF65-F5344CB8AC3E}">
        <p14:creationId xmlns:p14="http://schemas.microsoft.com/office/powerpoint/2010/main" val="220491866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99FA-BE89-1543-83C0-85FDD91794DC}"/>
              </a:ext>
            </a:extLst>
          </p:cNvPr>
          <p:cNvSpPr>
            <a:spLocks noGrp="1"/>
          </p:cNvSpPr>
          <p:nvPr>
            <p:ph type="title"/>
          </p:nvPr>
        </p:nvSpPr>
        <p:spPr/>
        <p:txBody>
          <a:bodyPr/>
          <a:lstStyle/>
          <a:p>
            <a:r>
              <a:rPr lang="en-GB" dirty="0"/>
              <a:t>Develop Brand Loyalty</a:t>
            </a:r>
          </a:p>
        </p:txBody>
      </p:sp>
      <p:pic>
        <p:nvPicPr>
          <p:cNvPr id="6" name="Picture Placeholder 5" descr="A person walking up a staircase&#10;&#10;AI-generated content may be incorrect.">
            <a:extLst>
              <a:ext uri="{FF2B5EF4-FFF2-40B4-BE49-F238E27FC236}">
                <a16:creationId xmlns:a16="http://schemas.microsoft.com/office/drawing/2014/main" id="{2EC363EB-7B41-5F2D-DE75-E65289C5821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B033FA70-8E64-6E45-423C-1F2D1A3E7847}"/>
              </a:ext>
            </a:extLst>
          </p:cNvPr>
          <p:cNvSpPr>
            <a:spLocks noGrp="1"/>
          </p:cNvSpPr>
          <p:nvPr>
            <p:ph type="body" sz="quarter" idx="12"/>
          </p:nvPr>
        </p:nvSpPr>
        <p:spPr/>
        <p:txBody>
          <a:bodyPr/>
          <a:lstStyle/>
          <a:p>
            <a:r>
              <a:rPr lang="en-GB" dirty="0"/>
              <a:t>Loyalty grows when something feels familiar, dependable, and emotionally meaningful.</a:t>
            </a:r>
          </a:p>
          <a:p>
            <a:r>
              <a:rPr lang="en-GB" dirty="0"/>
              <a:t>When a visual identity stays consistent, it builds recognition into trust, and trust into connection.</a:t>
            </a:r>
          </a:p>
          <a:p>
            <a:r>
              <a:rPr lang="en-GB" dirty="0"/>
              <a:t>Over time, audiences don’t just remember the brand, they feel something about it.</a:t>
            </a:r>
          </a:p>
          <a:p>
            <a:r>
              <a:rPr lang="en-GB" dirty="0"/>
              <a:t>That emotional response might be excitement, comfort, inspiration, or reassurance.</a:t>
            </a:r>
          </a:p>
          <a:p>
            <a:r>
              <a:rPr lang="en-GB" dirty="0"/>
              <a:t>Designers use visual identity to create positive experiences that audiences want to repeat.</a:t>
            </a:r>
          </a:p>
          <a:p>
            <a:r>
              <a:rPr lang="en-GB" dirty="0"/>
              <a:t>This is how viewers become fans, listeners become followers, and one-time customers become loyal communities.</a:t>
            </a:r>
          </a:p>
        </p:txBody>
      </p:sp>
    </p:spTree>
    <p:extLst>
      <p:ext uri="{BB962C8B-B14F-4D97-AF65-F5344CB8AC3E}">
        <p14:creationId xmlns:p14="http://schemas.microsoft.com/office/powerpoint/2010/main" val="220087934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409E-FDB6-AEB5-701B-B1F28762E129}"/>
              </a:ext>
            </a:extLst>
          </p:cNvPr>
          <p:cNvSpPr>
            <a:spLocks noGrp="1"/>
          </p:cNvSpPr>
          <p:nvPr>
            <p:ph type="title"/>
          </p:nvPr>
        </p:nvSpPr>
        <p:spPr/>
        <p:txBody>
          <a:bodyPr/>
          <a:lstStyle/>
          <a:p>
            <a:r>
              <a:rPr lang="en-GB" dirty="0"/>
              <a:t>Visual Communication with Audiences</a:t>
            </a:r>
          </a:p>
        </p:txBody>
      </p:sp>
      <p:pic>
        <p:nvPicPr>
          <p:cNvPr id="6" name="Picture Placeholder 5" descr="A group of text on a white background&#10;&#10;AI-generated content may be incorrect.">
            <a:extLst>
              <a:ext uri="{FF2B5EF4-FFF2-40B4-BE49-F238E27FC236}">
                <a16:creationId xmlns:a16="http://schemas.microsoft.com/office/drawing/2014/main" id="{494CAF3A-1EB6-4002-1177-093C90C5FF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F248C707-2C8C-753B-87D6-C57BDB0FA380}"/>
              </a:ext>
            </a:extLst>
          </p:cNvPr>
          <p:cNvSpPr>
            <a:spLocks noGrp="1"/>
          </p:cNvSpPr>
          <p:nvPr>
            <p:ph type="body" sz="quarter" idx="12"/>
          </p:nvPr>
        </p:nvSpPr>
        <p:spPr/>
        <p:txBody>
          <a:bodyPr/>
          <a:lstStyle/>
          <a:p>
            <a:r>
              <a:rPr lang="en-GB" dirty="0"/>
              <a:t>Visual identity communicates ideas instantly, often faster than words can.</a:t>
            </a:r>
          </a:p>
          <a:p>
            <a:r>
              <a:rPr lang="en-GB" dirty="0"/>
              <a:t>Colour tones can express mood, typography can imply personality, imagery can signal audience, and layout can create energy or calm. </a:t>
            </a:r>
          </a:p>
          <a:p>
            <a:r>
              <a:rPr lang="en-GB" dirty="0"/>
              <a:t>A poster, logo, or interface can say “premium,” “fun,” “edgy,” or “friendly” without writing those words anywhere.</a:t>
            </a:r>
          </a:p>
          <a:p>
            <a:r>
              <a:rPr lang="en-GB" dirty="0"/>
              <a:t>This is especially powerful in creative media because audiences often decide how they feel in seconds.</a:t>
            </a:r>
          </a:p>
          <a:p>
            <a:r>
              <a:rPr lang="en-GB" dirty="0"/>
              <a:t>Visual identity becomes a form of silent storytelling; speaking to emotions, intentions, and expectations before any written message appears.</a:t>
            </a:r>
          </a:p>
        </p:txBody>
      </p:sp>
    </p:spTree>
    <p:extLst>
      <p:ext uri="{BB962C8B-B14F-4D97-AF65-F5344CB8AC3E}">
        <p14:creationId xmlns:p14="http://schemas.microsoft.com/office/powerpoint/2010/main" val="57625738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6A56-C2D8-A322-0A10-C72A3051F931}"/>
              </a:ext>
            </a:extLst>
          </p:cNvPr>
          <p:cNvSpPr>
            <a:spLocks noGrp="1"/>
          </p:cNvSpPr>
          <p:nvPr>
            <p:ph type="title"/>
          </p:nvPr>
        </p:nvSpPr>
        <p:spPr>
          <a:xfrm>
            <a:off x="363638" y="714132"/>
            <a:ext cx="5732362" cy="537700"/>
          </a:xfrm>
        </p:spPr>
        <p:txBody>
          <a:bodyPr/>
          <a:lstStyle/>
          <a:p>
            <a:r>
              <a:rPr lang="en-GB" dirty="0"/>
              <a:t>Component Features of Visual Identity</a:t>
            </a:r>
          </a:p>
        </p:txBody>
      </p:sp>
      <p:pic>
        <p:nvPicPr>
          <p:cNvPr id="5" name="Picture Placeholder 4" descr="A puzzle pieces with a logo&#10;&#10;AI-generated content may be incorrect.">
            <a:extLst>
              <a:ext uri="{FF2B5EF4-FFF2-40B4-BE49-F238E27FC236}">
                <a16:creationId xmlns:a16="http://schemas.microsoft.com/office/drawing/2014/main" id="{AFF533EB-0638-0C60-C74E-D2BBEAF6984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BE49790-D543-5D2E-4C4D-96F078CFA985}"/>
              </a:ext>
            </a:extLst>
          </p:cNvPr>
          <p:cNvSpPr>
            <a:spLocks noGrp="1"/>
          </p:cNvSpPr>
          <p:nvPr>
            <p:ph type="body" sz="quarter" idx="12"/>
          </p:nvPr>
        </p:nvSpPr>
        <p:spPr>
          <a:xfrm>
            <a:off x="359885" y="1333040"/>
            <a:ext cx="5732362" cy="5316531"/>
          </a:xfrm>
        </p:spPr>
        <p:txBody>
          <a:bodyPr/>
          <a:lstStyle/>
          <a:p>
            <a:r>
              <a:rPr lang="en-GB" dirty="0"/>
              <a:t>Visual identity is made up of tangible elements that audiences can recognise, remember, and connect with.</a:t>
            </a:r>
          </a:p>
          <a:p>
            <a:r>
              <a:rPr lang="en-GB" dirty="0"/>
              <a:t>These features often work together, forming the first layer of how a brand introduces itself visually.</a:t>
            </a:r>
          </a:p>
          <a:p>
            <a:r>
              <a:rPr lang="en-GB" dirty="0"/>
              <a:t>The most essential components include:</a:t>
            </a:r>
          </a:p>
          <a:p>
            <a:pPr marL="285750" indent="-285750">
              <a:buFont typeface="Arial" panose="020B0604020202020204" pitchFamily="34" charset="0"/>
              <a:buChar char="•"/>
            </a:pPr>
            <a:r>
              <a:rPr lang="en-GB" dirty="0"/>
              <a:t>Name</a:t>
            </a:r>
          </a:p>
          <a:p>
            <a:pPr marL="285750" indent="-285750">
              <a:buFont typeface="Arial" panose="020B0604020202020204" pitchFamily="34" charset="0"/>
              <a:buChar char="•"/>
            </a:pPr>
            <a:r>
              <a:rPr lang="en-GB" dirty="0"/>
              <a:t>Logo</a:t>
            </a:r>
          </a:p>
          <a:p>
            <a:pPr marL="285750" indent="-285750">
              <a:buFont typeface="Arial" panose="020B0604020202020204" pitchFamily="34" charset="0"/>
              <a:buChar char="•"/>
            </a:pPr>
            <a:r>
              <a:rPr lang="en-GB" dirty="0"/>
              <a:t>Slogan/strap line</a:t>
            </a:r>
          </a:p>
          <a:p>
            <a:r>
              <a:rPr lang="en-GB" dirty="0"/>
              <a:t>For example: Spotify’s name, wave logo, and slogan ‘Listening is Everything’ work together as one visual identity.</a:t>
            </a:r>
          </a:p>
          <a:p>
            <a:r>
              <a:rPr lang="en-GB" dirty="0"/>
              <a:t>Let’s look at each of these component features in more detail.</a:t>
            </a:r>
          </a:p>
        </p:txBody>
      </p:sp>
    </p:spTree>
    <p:extLst>
      <p:ext uri="{BB962C8B-B14F-4D97-AF65-F5344CB8AC3E}">
        <p14:creationId xmlns:p14="http://schemas.microsoft.com/office/powerpoint/2010/main" val="3798384136"/>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docProps/app.xml><?xml version="1.0" encoding="utf-8"?>
<Properties xmlns="http://schemas.openxmlformats.org/officeDocument/2006/extended-properties" xmlns:vt="http://schemas.openxmlformats.org/officeDocument/2006/docPropsVTypes">
  <Template>KIAN-Theme</Template>
  <TotalTime>0</TotalTime>
  <Words>1339</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 Next LT Pro Demi</vt:lpstr>
      <vt:lpstr>Avenir Next LT Pro</vt:lpstr>
      <vt:lpstr>KIAN-Theme</vt:lpstr>
      <vt:lpstr>Purpose &amp; Components of  Visual Identity</vt:lpstr>
      <vt:lpstr>Introduction</vt:lpstr>
      <vt:lpstr>What is Visual Identity?</vt:lpstr>
      <vt:lpstr>The Purpose of Visual Identity</vt:lpstr>
      <vt:lpstr>Recognition &amp; Familiarity</vt:lpstr>
      <vt:lpstr>Establish a Brand</vt:lpstr>
      <vt:lpstr>Develop Brand Loyalty</vt:lpstr>
      <vt:lpstr>Visual Communication with Audiences</vt:lpstr>
      <vt:lpstr>Component Features of Visual Identity</vt:lpstr>
      <vt:lpstr>Name</vt:lpstr>
      <vt:lpstr>Logo</vt:lpstr>
      <vt:lpstr>Slogan/Strap Line</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Richardson</dc:creator>
  <cp:lastModifiedBy>Daniel Richardson</cp:lastModifiedBy>
  <cp:revision>1</cp:revision>
  <cp:lastPrinted>2025-11-25T10:18:56Z</cp:lastPrinted>
  <dcterms:created xsi:type="dcterms:W3CDTF">2025-11-09T19:03:05Z</dcterms:created>
  <dcterms:modified xsi:type="dcterms:W3CDTF">2025-11-25T13:01:49Z</dcterms:modified>
</cp:coreProperties>
</file>