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sldIdLst>
    <p:sldId id="271" r:id="rId2"/>
    <p:sldId id="257" r:id="rId3"/>
    <p:sldId id="258" r:id="rId4"/>
    <p:sldId id="259" r:id="rId5"/>
    <p:sldId id="268" r:id="rId6"/>
    <p:sldId id="260" r:id="rId7"/>
    <p:sldId id="269" r:id="rId8"/>
    <p:sldId id="262" r:id="rId9"/>
    <p:sldId id="270" r:id="rId10"/>
    <p:sldId id="263" r:id="rId11"/>
    <p:sldId id="264" r:id="rId12"/>
    <p:sldId id="265" r:id="rId13"/>
    <p:sldId id="266" r:id="rId14"/>
    <p:sldId id="267" r:id="rId15"/>
    <p:sldId id="272" r:id="rId16"/>
  </p:sldIdLst>
  <p:sldSz cx="12192000" cy="6858000"/>
  <p:notesSz cx="6858000" cy="9144000"/>
  <p:embeddedFontLst>
    <p:embeddedFont>
      <p:font typeface="Avenir Next LT Pro" panose="020B0504020202020204" pitchFamily="34" charset="77"/>
      <p:regular r:id="rId17"/>
      <p:bold r:id="rId18"/>
      <p:italic r:id="rId19"/>
      <p:boldItalic r:id="rId20"/>
    </p:embeddedFont>
    <p:embeddedFont>
      <p:font typeface="Avenir Next LT Pro Dem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564FB-6F3A-4F13-B038-1F22041D0432}" v="1" dt="2024-07-31T15:05:49.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4795"/>
  </p:normalViewPr>
  <p:slideViewPr>
    <p:cSldViewPr snapToGrid="0">
      <p:cViewPr varScale="1">
        <p:scale>
          <a:sx n="120" d="100"/>
          <a:sy n="120" d="100"/>
        </p:scale>
        <p:origin x="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252564FB-6F3A-4F13-B038-1F22041D0432}"/>
    <pc:docChg chg="custSel addSld modSld">
      <pc:chgData name="Daniel Richardson" userId="b12f1a219faba2ab" providerId="LiveId" clId="{252564FB-6F3A-4F13-B038-1F22041D0432}" dt="2024-07-31T15:07:22.756" v="67" actId="20577"/>
      <pc:docMkLst>
        <pc:docMk/>
      </pc:docMkLst>
      <pc:sldChg chg="modSp">
        <pc:chgData name="Daniel Richardson" userId="b12f1a219faba2ab" providerId="LiveId" clId="{252564FB-6F3A-4F13-B038-1F22041D0432}" dt="2024-07-31T15:05:49.093" v="1"/>
        <pc:sldMkLst>
          <pc:docMk/>
          <pc:sldMk cId="1001803903" sldId="257"/>
        </pc:sldMkLst>
        <pc:spChg chg="mod">
          <ac:chgData name="Daniel Richardson" userId="b12f1a219faba2ab" providerId="LiveId" clId="{252564FB-6F3A-4F13-B038-1F22041D0432}" dt="2024-07-31T15:05:49.093" v="1"/>
          <ac:spMkLst>
            <pc:docMk/>
            <pc:sldMk cId="1001803903" sldId="257"/>
            <ac:spMk id="2" creationId="{7D02B8F8-ADBC-B85C-2AB2-502AFAF04D0F}"/>
          </ac:spMkLst>
        </pc:spChg>
        <pc:spChg chg="mod">
          <ac:chgData name="Daniel Richardson" userId="b12f1a219faba2ab" providerId="LiveId" clId="{252564FB-6F3A-4F13-B038-1F22041D0432}" dt="2024-07-31T15:05:49.093" v="1"/>
          <ac:spMkLst>
            <pc:docMk/>
            <pc:sldMk cId="1001803903" sldId="257"/>
            <ac:spMk id="3" creationId="{FE75BD0E-2AE4-367B-527D-F06950CE7B1D}"/>
          </ac:spMkLst>
        </pc:spChg>
        <pc:picChg chg="mod">
          <ac:chgData name="Daniel Richardson" userId="b12f1a219faba2ab" providerId="LiveId" clId="{252564FB-6F3A-4F13-B038-1F22041D0432}" dt="2024-07-31T15:05:49.093" v="1"/>
          <ac:picMkLst>
            <pc:docMk/>
            <pc:sldMk cId="1001803903" sldId="257"/>
            <ac:picMk id="6" creationId="{12172B4D-54F0-3147-30BE-7370C4722F20}"/>
          </ac:picMkLst>
        </pc:picChg>
      </pc:sldChg>
      <pc:sldChg chg="modSp">
        <pc:chgData name="Daniel Richardson" userId="b12f1a219faba2ab" providerId="LiveId" clId="{252564FB-6F3A-4F13-B038-1F22041D0432}" dt="2024-07-31T15:05:49.093" v="1"/>
        <pc:sldMkLst>
          <pc:docMk/>
          <pc:sldMk cId="1986243186" sldId="258"/>
        </pc:sldMkLst>
        <pc:spChg chg="mod">
          <ac:chgData name="Daniel Richardson" userId="b12f1a219faba2ab" providerId="LiveId" clId="{252564FB-6F3A-4F13-B038-1F22041D0432}" dt="2024-07-31T15:05:49.093" v="1"/>
          <ac:spMkLst>
            <pc:docMk/>
            <pc:sldMk cId="1986243186" sldId="258"/>
            <ac:spMk id="2" creationId="{AE9A52A7-4AA8-E9CE-EBAB-F2AC260BF86F}"/>
          </ac:spMkLst>
        </pc:spChg>
        <pc:spChg chg="mod">
          <ac:chgData name="Daniel Richardson" userId="b12f1a219faba2ab" providerId="LiveId" clId="{252564FB-6F3A-4F13-B038-1F22041D0432}" dt="2024-07-31T15:05:49.093" v="1"/>
          <ac:spMkLst>
            <pc:docMk/>
            <pc:sldMk cId="1986243186" sldId="258"/>
            <ac:spMk id="3" creationId="{385DDA5F-F43C-B1CC-A9DB-E637A61ECE82}"/>
          </ac:spMkLst>
        </pc:spChg>
        <pc:picChg chg="mod">
          <ac:chgData name="Daniel Richardson" userId="b12f1a219faba2ab" providerId="LiveId" clId="{252564FB-6F3A-4F13-B038-1F22041D0432}" dt="2024-07-31T15:05:49.093" v="1"/>
          <ac:picMkLst>
            <pc:docMk/>
            <pc:sldMk cId="1986243186" sldId="258"/>
            <ac:picMk id="9" creationId="{BD5766ED-31E3-D7CE-6967-ED35AE0926B8}"/>
          </ac:picMkLst>
        </pc:picChg>
      </pc:sldChg>
      <pc:sldChg chg="modSp">
        <pc:chgData name="Daniel Richardson" userId="b12f1a219faba2ab" providerId="LiveId" clId="{252564FB-6F3A-4F13-B038-1F22041D0432}" dt="2024-07-31T15:05:49.093" v="1"/>
        <pc:sldMkLst>
          <pc:docMk/>
          <pc:sldMk cId="2872226947" sldId="259"/>
        </pc:sldMkLst>
        <pc:spChg chg="mod">
          <ac:chgData name="Daniel Richardson" userId="b12f1a219faba2ab" providerId="LiveId" clId="{252564FB-6F3A-4F13-B038-1F22041D0432}" dt="2024-07-31T15:05:49.093" v="1"/>
          <ac:spMkLst>
            <pc:docMk/>
            <pc:sldMk cId="2872226947" sldId="259"/>
            <ac:spMk id="2" creationId="{95A80BD0-DA60-059B-26E9-70245C27A897}"/>
          </ac:spMkLst>
        </pc:spChg>
        <pc:spChg chg="mod">
          <ac:chgData name="Daniel Richardson" userId="b12f1a219faba2ab" providerId="LiveId" clId="{252564FB-6F3A-4F13-B038-1F22041D0432}" dt="2024-07-31T15:05:49.093" v="1"/>
          <ac:spMkLst>
            <pc:docMk/>
            <pc:sldMk cId="2872226947" sldId="259"/>
            <ac:spMk id="3" creationId="{440ECF88-829F-87E4-3AA0-7D8DC3A36836}"/>
          </ac:spMkLst>
        </pc:spChg>
        <pc:picChg chg="mod">
          <ac:chgData name="Daniel Richardson" userId="b12f1a219faba2ab" providerId="LiveId" clId="{252564FB-6F3A-4F13-B038-1F22041D0432}" dt="2024-07-31T15:05:49.093" v="1"/>
          <ac:picMkLst>
            <pc:docMk/>
            <pc:sldMk cId="2872226947" sldId="259"/>
            <ac:picMk id="9" creationId="{1DA443D4-ABE9-F3B4-AE79-1B249594F3D8}"/>
          </ac:picMkLst>
        </pc:picChg>
      </pc:sldChg>
      <pc:sldChg chg="modSp">
        <pc:chgData name="Daniel Richardson" userId="b12f1a219faba2ab" providerId="LiveId" clId="{252564FB-6F3A-4F13-B038-1F22041D0432}" dt="2024-07-31T15:05:49.093" v="1"/>
        <pc:sldMkLst>
          <pc:docMk/>
          <pc:sldMk cId="2589346996" sldId="260"/>
        </pc:sldMkLst>
        <pc:spChg chg="mod">
          <ac:chgData name="Daniel Richardson" userId="b12f1a219faba2ab" providerId="LiveId" clId="{252564FB-6F3A-4F13-B038-1F22041D0432}" dt="2024-07-31T15:05:49.093" v="1"/>
          <ac:spMkLst>
            <pc:docMk/>
            <pc:sldMk cId="2589346996" sldId="260"/>
            <ac:spMk id="2" creationId="{74F99BFA-2DCF-A662-75DD-1A59B6EBDE75}"/>
          </ac:spMkLst>
        </pc:spChg>
        <pc:spChg chg="mod">
          <ac:chgData name="Daniel Richardson" userId="b12f1a219faba2ab" providerId="LiveId" clId="{252564FB-6F3A-4F13-B038-1F22041D0432}" dt="2024-07-31T15:05:49.093" v="1"/>
          <ac:spMkLst>
            <pc:docMk/>
            <pc:sldMk cId="2589346996" sldId="260"/>
            <ac:spMk id="3" creationId="{26BD21D1-10AB-25A1-FFD9-069E235ED84D}"/>
          </ac:spMkLst>
        </pc:spChg>
        <pc:picChg chg="mod">
          <ac:chgData name="Daniel Richardson" userId="b12f1a219faba2ab" providerId="LiveId" clId="{252564FB-6F3A-4F13-B038-1F22041D0432}" dt="2024-07-31T15:05:49.093" v="1"/>
          <ac:picMkLst>
            <pc:docMk/>
            <pc:sldMk cId="2589346996" sldId="260"/>
            <ac:picMk id="12" creationId="{F1D01186-7990-E320-B051-C037EE864AA8}"/>
          </ac:picMkLst>
        </pc:picChg>
      </pc:sldChg>
      <pc:sldChg chg="modSp">
        <pc:chgData name="Daniel Richardson" userId="b12f1a219faba2ab" providerId="LiveId" clId="{252564FB-6F3A-4F13-B038-1F22041D0432}" dt="2024-07-31T15:05:49.093" v="1"/>
        <pc:sldMkLst>
          <pc:docMk/>
          <pc:sldMk cId="2139248988" sldId="262"/>
        </pc:sldMkLst>
        <pc:spChg chg="mod">
          <ac:chgData name="Daniel Richardson" userId="b12f1a219faba2ab" providerId="LiveId" clId="{252564FB-6F3A-4F13-B038-1F22041D0432}" dt="2024-07-31T15:05:49.093" v="1"/>
          <ac:spMkLst>
            <pc:docMk/>
            <pc:sldMk cId="2139248988" sldId="262"/>
            <ac:spMk id="2" creationId="{85EC719F-6639-C163-C0FC-5DD1049A2456}"/>
          </ac:spMkLst>
        </pc:spChg>
        <pc:spChg chg="mod">
          <ac:chgData name="Daniel Richardson" userId="b12f1a219faba2ab" providerId="LiveId" clId="{252564FB-6F3A-4F13-B038-1F22041D0432}" dt="2024-07-31T15:05:49.093" v="1"/>
          <ac:spMkLst>
            <pc:docMk/>
            <pc:sldMk cId="2139248988" sldId="262"/>
            <ac:spMk id="3" creationId="{EC65BAFB-8177-A833-21F2-40402A087BC8}"/>
          </ac:spMkLst>
        </pc:spChg>
        <pc:picChg chg="mod">
          <ac:chgData name="Daniel Richardson" userId="b12f1a219faba2ab" providerId="LiveId" clId="{252564FB-6F3A-4F13-B038-1F22041D0432}" dt="2024-07-31T15:05:49.093" v="1"/>
          <ac:picMkLst>
            <pc:docMk/>
            <pc:sldMk cId="2139248988" sldId="262"/>
            <ac:picMk id="9" creationId="{BBEEDD2E-9472-7B11-0861-0B8F67D7C58A}"/>
          </ac:picMkLst>
        </pc:picChg>
      </pc:sldChg>
      <pc:sldChg chg="modSp">
        <pc:chgData name="Daniel Richardson" userId="b12f1a219faba2ab" providerId="LiveId" clId="{252564FB-6F3A-4F13-B038-1F22041D0432}" dt="2024-07-31T15:05:49.093" v="1"/>
        <pc:sldMkLst>
          <pc:docMk/>
          <pc:sldMk cId="4008806637" sldId="263"/>
        </pc:sldMkLst>
        <pc:spChg chg="mod">
          <ac:chgData name="Daniel Richardson" userId="b12f1a219faba2ab" providerId="LiveId" clId="{252564FB-6F3A-4F13-B038-1F22041D0432}" dt="2024-07-31T15:05:49.093" v="1"/>
          <ac:spMkLst>
            <pc:docMk/>
            <pc:sldMk cId="4008806637" sldId="263"/>
            <ac:spMk id="2" creationId="{1FB962D0-3F1A-6AC8-642D-6B8FAC8DB1B8}"/>
          </ac:spMkLst>
        </pc:spChg>
        <pc:spChg chg="mod">
          <ac:chgData name="Daniel Richardson" userId="b12f1a219faba2ab" providerId="LiveId" clId="{252564FB-6F3A-4F13-B038-1F22041D0432}" dt="2024-07-31T15:05:49.093" v="1"/>
          <ac:spMkLst>
            <pc:docMk/>
            <pc:sldMk cId="4008806637" sldId="263"/>
            <ac:spMk id="3" creationId="{F43545CB-09AA-758F-4C64-2C9848B2F103}"/>
          </ac:spMkLst>
        </pc:spChg>
        <pc:picChg chg="mod">
          <ac:chgData name="Daniel Richardson" userId="b12f1a219faba2ab" providerId="LiveId" clId="{252564FB-6F3A-4F13-B038-1F22041D0432}" dt="2024-07-31T15:05:49.093" v="1"/>
          <ac:picMkLst>
            <pc:docMk/>
            <pc:sldMk cId="4008806637" sldId="263"/>
            <ac:picMk id="9" creationId="{8DD2ADA1-8875-7817-D58E-CCEFA0E7DE6A}"/>
          </ac:picMkLst>
        </pc:picChg>
      </pc:sldChg>
      <pc:sldChg chg="modSp">
        <pc:chgData name="Daniel Richardson" userId="b12f1a219faba2ab" providerId="LiveId" clId="{252564FB-6F3A-4F13-B038-1F22041D0432}" dt="2024-07-31T15:05:49.093" v="1"/>
        <pc:sldMkLst>
          <pc:docMk/>
          <pc:sldMk cId="1059342495" sldId="264"/>
        </pc:sldMkLst>
        <pc:spChg chg="mod">
          <ac:chgData name="Daniel Richardson" userId="b12f1a219faba2ab" providerId="LiveId" clId="{252564FB-6F3A-4F13-B038-1F22041D0432}" dt="2024-07-31T15:05:49.093" v="1"/>
          <ac:spMkLst>
            <pc:docMk/>
            <pc:sldMk cId="1059342495" sldId="264"/>
            <ac:spMk id="2" creationId="{7BE991C3-814B-7212-695E-C7D1665448F4}"/>
          </ac:spMkLst>
        </pc:spChg>
        <pc:spChg chg="mod">
          <ac:chgData name="Daniel Richardson" userId="b12f1a219faba2ab" providerId="LiveId" clId="{252564FB-6F3A-4F13-B038-1F22041D0432}" dt="2024-07-31T15:05:49.093" v="1"/>
          <ac:spMkLst>
            <pc:docMk/>
            <pc:sldMk cId="1059342495" sldId="264"/>
            <ac:spMk id="3" creationId="{9B9DC1E3-ED2C-B4EF-7646-2B7FB9CAC56E}"/>
          </ac:spMkLst>
        </pc:spChg>
        <pc:picChg chg="mod">
          <ac:chgData name="Daniel Richardson" userId="b12f1a219faba2ab" providerId="LiveId" clId="{252564FB-6F3A-4F13-B038-1F22041D0432}" dt="2024-07-31T15:05:49.093" v="1"/>
          <ac:picMkLst>
            <pc:docMk/>
            <pc:sldMk cId="1059342495" sldId="264"/>
            <ac:picMk id="9" creationId="{29EC3792-88D5-8D20-74A0-9DA292109818}"/>
          </ac:picMkLst>
        </pc:picChg>
      </pc:sldChg>
      <pc:sldChg chg="modSp">
        <pc:chgData name="Daniel Richardson" userId="b12f1a219faba2ab" providerId="LiveId" clId="{252564FB-6F3A-4F13-B038-1F22041D0432}" dt="2024-07-31T15:05:49.093" v="1"/>
        <pc:sldMkLst>
          <pc:docMk/>
          <pc:sldMk cId="3932572040" sldId="265"/>
        </pc:sldMkLst>
        <pc:spChg chg="mod">
          <ac:chgData name="Daniel Richardson" userId="b12f1a219faba2ab" providerId="LiveId" clId="{252564FB-6F3A-4F13-B038-1F22041D0432}" dt="2024-07-31T15:05:49.093" v="1"/>
          <ac:spMkLst>
            <pc:docMk/>
            <pc:sldMk cId="3932572040" sldId="265"/>
            <ac:spMk id="2" creationId="{87D896D4-ECDC-4C26-9335-47AFFE445FA0}"/>
          </ac:spMkLst>
        </pc:spChg>
        <pc:spChg chg="mod">
          <ac:chgData name="Daniel Richardson" userId="b12f1a219faba2ab" providerId="LiveId" clId="{252564FB-6F3A-4F13-B038-1F22041D0432}" dt="2024-07-31T15:05:49.093" v="1"/>
          <ac:spMkLst>
            <pc:docMk/>
            <pc:sldMk cId="3932572040" sldId="265"/>
            <ac:spMk id="3" creationId="{50F27D81-1DAC-13C5-F40D-48DADC705BC9}"/>
          </ac:spMkLst>
        </pc:spChg>
        <pc:picChg chg="mod">
          <ac:chgData name="Daniel Richardson" userId="b12f1a219faba2ab" providerId="LiveId" clId="{252564FB-6F3A-4F13-B038-1F22041D0432}" dt="2024-07-31T15:05:49.093" v="1"/>
          <ac:picMkLst>
            <pc:docMk/>
            <pc:sldMk cId="3932572040" sldId="265"/>
            <ac:picMk id="9" creationId="{969F6047-F23B-D579-382F-91817FDEEB62}"/>
          </ac:picMkLst>
        </pc:picChg>
      </pc:sldChg>
      <pc:sldChg chg="modSp">
        <pc:chgData name="Daniel Richardson" userId="b12f1a219faba2ab" providerId="LiveId" clId="{252564FB-6F3A-4F13-B038-1F22041D0432}" dt="2024-07-31T15:05:49.093" v="1"/>
        <pc:sldMkLst>
          <pc:docMk/>
          <pc:sldMk cId="1236837004" sldId="266"/>
        </pc:sldMkLst>
        <pc:spChg chg="mod">
          <ac:chgData name="Daniel Richardson" userId="b12f1a219faba2ab" providerId="LiveId" clId="{252564FB-6F3A-4F13-B038-1F22041D0432}" dt="2024-07-31T15:05:49.093" v="1"/>
          <ac:spMkLst>
            <pc:docMk/>
            <pc:sldMk cId="1236837004" sldId="266"/>
            <ac:spMk id="2" creationId="{3AADFFF1-BFD6-AD83-EEEA-6D820688083B}"/>
          </ac:spMkLst>
        </pc:spChg>
        <pc:spChg chg="mod">
          <ac:chgData name="Daniel Richardson" userId="b12f1a219faba2ab" providerId="LiveId" clId="{252564FB-6F3A-4F13-B038-1F22041D0432}" dt="2024-07-31T15:05:49.093" v="1"/>
          <ac:spMkLst>
            <pc:docMk/>
            <pc:sldMk cId="1236837004" sldId="266"/>
            <ac:spMk id="3" creationId="{57258D2F-13C7-7E80-C6B7-47325303D5B4}"/>
          </ac:spMkLst>
        </pc:spChg>
        <pc:picChg chg="mod">
          <ac:chgData name="Daniel Richardson" userId="b12f1a219faba2ab" providerId="LiveId" clId="{252564FB-6F3A-4F13-B038-1F22041D0432}" dt="2024-07-31T15:05:49.093" v="1"/>
          <ac:picMkLst>
            <pc:docMk/>
            <pc:sldMk cId="1236837004" sldId="266"/>
            <ac:picMk id="9" creationId="{155007A3-02B2-F977-BB1D-2D2F5EA0FBAF}"/>
          </ac:picMkLst>
        </pc:picChg>
      </pc:sldChg>
      <pc:sldChg chg="modSp">
        <pc:chgData name="Daniel Richardson" userId="b12f1a219faba2ab" providerId="LiveId" clId="{252564FB-6F3A-4F13-B038-1F22041D0432}" dt="2024-07-31T15:05:49.093" v="1"/>
        <pc:sldMkLst>
          <pc:docMk/>
          <pc:sldMk cId="3436593286" sldId="267"/>
        </pc:sldMkLst>
        <pc:spChg chg="mod">
          <ac:chgData name="Daniel Richardson" userId="b12f1a219faba2ab" providerId="LiveId" clId="{252564FB-6F3A-4F13-B038-1F22041D0432}" dt="2024-07-31T15:05:49.093" v="1"/>
          <ac:spMkLst>
            <pc:docMk/>
            <pc:sldMk cId="3436593286" sldId="267"/>
            <ac:spMk id="2" creationId="{4C26B46D-8F90-426C-8C74-18566683FF70}"/>
          </ac:spMkLst>
        </pc:spChg>
        <pc:spChg chg="mod">
          <ac:chgData name="Daniel Richardson" userId="b12f1a219faba2ab" providerId="LiveId" clId="{252564FB-6F3A-4F13-B038-1F22041D0432}" dt="2024-07-31T15:05:49.093" v="1"/>
          <ac:spMkLst>
            <pc:docMk/>
            <pc:sldMk cId="3436593286" sldId="267"/>
            <ac:spMk id="3" creationId="{C2200251-BFC7-4A0C-9329-7A74AA32F780}"/>
          </ac:spMkLst>
        </pc:spChg>
        <pc:picChg chg="mod">
          <ac:chgData name="Daniel Richardson" userId="b12f1a219faba2ab" providerId="LiveId" clId="{252564FB-6F3A-4F13-B038-1F22041D0432}" dt="2024-07-31T15:05:49.093" v="1"/>
          <ac:picMkLst>
            <pc:docMk/>
            <pc:sldMk cId="3436593286" sldId="267"/>
            <ac:picMk id="6" creationId="{62F4E642-0BBF-4381-6605-9EDB63810FCF}"/>
          </ac:picMkLst>
        </pc:picChg>
      </pc:sldChg>
      <pc:sldChg chg="modSp">
        <pc:chgData name="Daniel Richardson" userId="b12f1a219faba2ab" providerId="LiveId" clId="{252564FB-6F3A-4F13-B038-1F22041D0432}" dt="2024-07-31T15:05:49.093" v="1"/>
        <pc:sldMkLst>
          <pc:docMk/>
          <pc:sldMk cId="90727993" sldId="268"/>
        </pc:sldMkLst>
        <pc:spChg chg="mod">
          <ac:chgData name="Daniel Richardson" userId="b12f1a219faba2ab" providerId="LiveId" clId="{252564FB-6F3A-4F13-B038-1F22041D0432}" dt="2024-07-31T15:05:49.093" v="1"/>
          <ac:spMkLst>
            <pc:docMk/>
            <pc:sldMk cId="90727993" sldId="268"/>
            <ac:spMk id="2" creationId="{95A80BD0-DA60-059B-26E9-70245C27A897}"/>
          </ac:spMkLst>
        </pc:spChg>
        <pc:spChg chg="mod">
          <ac:chgData name="Daniel Richardson" userId="b12f1a219faba2ab" providerId="LiveId" clId="{252564FB-6F3A-4F13-B038-1F22041D0432}" dt="2024-07-31T15:05:49.093" v="1"/>
          <ac:spMkLst>
            <pc:docMk/>
            <pc:sldMk cId="90727993" sldId="268"/>
            <ac:spMk id="3" creationId="{440ECF88-829F-87E4-3AA0-7D8DC3A36836}"/>
          </ac:spMkLst>
        </pc:spChg>
        <pc:picChg chg="mod">
          <ac:chgData name="Daniel Richardson" userId="b12f1a219faba2ab" providerId="LiveId" clId="{252564FB-6F3A-4F13-B038-1F22041D0432}" dt="2024-07-31T15:05:49.093" v="1"/>
          <ac:picMkLst>
            <pc:docMk/>
            <pc:sldMk cId="90727993" sldId="268"/>
            <ac:picMk id="9" creationId="{78359406-0BD7-1A6C-5CC2-253FD31BC17B}"/>
          </ac:picMkLst>
        </pc:picChg>
      </pc:sldChg>
      <pc:sldChg chg="modSp">
        <pc:chgData name="Daniel Richardson" userId="b12f1a219faba2ab" providerId="LiveId" clId="{252564FB-6F3A-4F13-B038-1F22041D0432}" dt="2024-07-31T15:05:49.093" v="1"/>
        <pc:sldMkLst>
          <pc:docMk/>
          <pc:sldMk cId="1839590414" sldId="269"/>
        </pc:sldMkLst>
        <pc:spChg chg="mod">
          <ac:chgData name="Daniel Richardson" userId="b12f1a219faba2ab" providerId="LiveId" clId="{252564FB-6F3A-4F13-B038-1F22041D0432}" dt="2024-07-31T15:05:49.093" v="1"/>
          <ac:spMkLst>
            <pc:docMk/>
            <pc:sldMk cId="1839590414" sldId="269"/>
            <ac:spMk id="2" creationId="{74F99BFA-2DCF-A662-75DD-1A59B6EBDE75}"/>
          </ac:spMkLst>
        </pc:spChg>
        <pc:spChg chg="mod">
          <ac:chgData name="Daniel Richardson" userId="b12f1a219faba2ab" providerId="LiveId" clId="{252564FB-6F3A-4F13-B038-1F22041D0432}" dt="2024-07-31T15:05:49.093" v="1"/>
          <ac:spMkLst>
            <pc:docMk/>
            <pc:sldMk cId="1839590414" sldId="269"/>
            <ac:spMk id="3" creationId="{26BD21D1-10AB-25A1-FFD9-069E235ED84D}"/>
          </ac:spMkLst>
        </pc:spChg>
        <pc:picChg chg="mod">
          <ac:chgData name="Daniel Richardson" userId="b12f1a219faba2ab" providerId="LiveId" clId="{252564FB-6F3A-4F13-B038-1F22041D0432}" dt="2024-07-31T15:05:49.093" v="1"/>
          <ac:picMkLst>
            <pc:docMk/>
            <pc:sldMk cId="1839590414" sldId="269"/>
            <ac:picMk id="7" creationId="{64191330-DEF8-842C-87A1-759D2C437581}"/>
          </ac:picMkLst>
        </pc:picChg>
      </pc:sldChg>
      <pc:sldChg chg="modSp">
        <pc:chgData name="Daniel Richardson" userId="b12f1a219faba2ab" providerId="LiveId" clId="{252564FB-6F3A-4F13-B038-1F22041D0432}" dt="2024-07-31T15:05:49.093" v="1"/>
        <pc:sldMkLst>
          <pc:docMk/>
          <pc:sldMk cId="934387927" sldId="270"/>
        </pc:sldMkLst>
        <pc:spChg chg="mod">
          <ac:chgData name="Daniel Richardson" userId="b12f1a219faba2ab" providerId="LiveId" clId="{252564FB-6F3A-4F13-B038-1F22041D0432}" dt="2024-07-31T15:05:49.093" v="1"/>
          <ac:spMkLst>
            <pc:docMk/>
            <pc:sldMk cId="934387927" sldId="270"/>
            <ac:spMk id="2" creationId="{85EC719F-6639-C163-C0FC-5DD1049A2456}"/>
          </ac:spMkLst>
        </pc:spChg>
        <pc:spChg chg="mod">
          <ac:chgData name="Daniel Richardson" userId="b12f1a219faba2ab" providerId="LiveId" clId="{252564FB-6F3A-4F13-B038-1F22041D0432}" dt="2024-07-31T15:05:49.093" v="1"/>
          <ac:spMkLst>
            <pc:docMk/>
            <pc:sldMk cId="934387927" sldId="270"/>
            <ac:spMk id="3" creationId="{EC65BAFB-8177-A833-21F2-40402A087BC8}"/>
          </ac:spMkLst>
        </pc:spChg>
        <pc:picChg chg="mod">
          <ac:chgData name="Daniel Richardson" userId="b12f1a219faba2ab" providerId="LiveId" clId="{252564FB-6F3A-4F13-B038-1F22041D0432}" dt="2024-07-31T15:05:49.093" v="1"/>
          <ac:picMkLst>
            <pc:docMk/>
            <pc:sldMk cId="934387927" sldId="270"/>
            <ac:picMk id="9" creationId="{0CDAC9B2-DF62-DB4C-1BA0-25B1671C64A0}"/>
          </ac:picMkLst>
        </pc:picChg>
      </pc:sldChg>
      <pc:sldChg chg="addSp delSp modSp new mod modClrScheme chgLayout">
        <pc:chgData name="Daniel Richardson" userId="b12f1a219faba2ab" providerId="LiveId" clId="{252564FB-6F3A-4F13-B038-1F22041D0432}" dt="2024-07-31T15:07:22.756" v="67" actId="20577"/>
        <pc:sldMkLst>
          <pc:docMk/>
          <pc:sldMk cId="1541755172" sldId="271"/>
        </pc:sldMkLst>
        <pc:spChg chg="del mod ord">
          <ac:chgData name="Daniel Richardson" userId="b12f1a219faba2ab" providerId="LiveId" clId="{252564FB-6F3A-4F13-B038-1F22041D0432}" dt="2024-07-31T15:05:51.362" v="2" actId="700"/>
          <ac:spMkLst>
            <pc:docMk/>
            <pc:sldMk cId="1541755172" sldId="271"/>
            <ac:spMk id="2" creationId="{E606AB9D-7988-7DD6-27B9-BD000581680D}"/>
          </ac:spMkLst>
        </pc:spChg>
        <pc:spChg chg="del mod">
          <ac:chgData name="Daniel Richardson" userId="b12f1a219faba2ab" providerId="LiveId" clId="{252564FB-6F3A-4F13-B038-1F22041D0432}" dt="2024-07-31T15:05:51.362" v="2" actId="700"/>
          <ac:spMkLst>
            <pc:docMk/>
            <pc:sldMk cId="1541755172" sldId="271"/>
            <ac:spMk id="3" creationId="{955B5281-FB9A-6E26-96D9-B086C04C3663}"/>
          </ac:spMkLst>
        </pc:spChg>
        <pc:spChg chg="del mod ord">
          <ac:chgData name="Daniel Richardson" userId="b12f1a219faba2ab" providerId="LiveId" clId="{252564FB-6F3A-4F13-B038-1F22041D0432}" dt="2024-07-31T15:05:51.362" v="2" actId="700"/>
          <ac:spMkLst>
            <pc:docMk/>
            <pc:sldMk cId="1541755172" sldId="271"/>
            <ac:spMk id="4" creationId="{7C0FF234-053E-D49B-9DB1-ED89F80655A2}"/>
          </ac:spMkLst>
        </pc:spChg>
        <pc:spChg chg="add mod ord">
          <ac:chgData name="Daniel Richardson" userId="b12f1a219faba2ab" providerId="LiveId" clId="{252564FB-6F3A-4F13-B038-1F22041D0432}" dt="2024-07-31T15:06:00.206" v="28" actId="20577"/>
          <ac:spMkLst>
            <pc:docMk/>
            <pc:sldMk cId="1541755172" sldId="271"/>
            <ac:spMk id="5" creationId="{D726148A-EFEA-F3CC-69B4-29BBE7596660}"/>
          </ac:spMkLst>
        </pc:spChg>
        <pc:spChg chg="add mod ord">
          <ac:chgData name="Daniel Richardson" userId="b12f1a219faba2ab" providerId="LiveId" clId="{252564FB-6F3A-4F13-B038-1F22041D0432}" dt="2024-07-31T15:07:22.756" v="67" actId="20577"/>
          <ac:spMkLst>
            <pc:docMk/>
            <pc:sldMk cId="1541755172" sldId="271"/>
            <ac:spMk id="6" creationId="{24D4C2CB-D44E-022E-F27D-B48CECC47985}"/>
          </ac:spMkLst>
        </pc:spChg>
      </pc:sldChg>
      <pc:sldChg chg="addSp delSp modSp new mod modClrScheme chgLayout">
        <pc:chgData name="Daniel Richardson" userId="b12f1a219faba2ab" providerId="LiveId" clId="{252564FB-6F3A-4F13-B038-1F22041D0432}" dt="2024-07-31T15:06:21.549" v="49"/>
        <pc:sldMkLst>
          <pc:docMk/>
          <pc:sldMk cId="3960768430" sldId="272"/>
        </pc:sldMkLst>
        <pc:spChg chg="del">
          <ac:chgData name="Daniel Richardson" userId="b12f1a219faba2ab" providerId="LiveId" clId="{252564FB-6F3A-4F13-B038-1F22041D0432}" dt="2024-07-31T15:06:16.454" v="48" actId="700"/>
          <ac:spMkLst>
            <pc:docMk/>
            <pc:sldMk cId="3960768430" sldId="272"/>
            <ac:spMk id="2" creationId="{71BE894E-2B82-BE7F-CDF6-597E91A9585D}"/>
          </ac:spMkLst>
        </pc:spChg>
        <pc:spChg chg="del mod ord">
          <ac:chgData name="Daniel Richardson" userId="b12f1a219faba2ab" providerId="LiveId" clId="{252564FB-6F3A-4F13-B038-1F22041D0432}" dt="2024-07-31T15:06:16.454" v="48" actId="700"/>
          <ac:spMkLst>
            <pc:docMk/>
            <pc:sldMk cId="3960768430" sldId="272"/>
            <ac:spMk id="3" creationId="{BE6E164E-D579-751C-FFEF-471D34F81237}"/>
          </ac:spMkLst>
        </pc:spChg>
        <pc:spChg chg="del">
          <ac:chgData name="Daniel Richardson" userId="b12f1a219faba2ab" providerId="LiveId" clId="{252564FB-6F3A-4F13-B038-1F22041D0432}" dt="2024-07-31T15:06:16.454" v="48" actId="700"/>
          <ac:spMkLst>
            <pc:docMk/>
            <pc:sldMk cId="3960768430" sldId="272"/>
            <ac:spMk id="4" creationId="{9C8C57E3-D22E-6F77-E161-19CB12F6AD19}"/>
          </ac:spMkLst>
        </pc:spChg>
        <pc:spChg chg="add mod ord">
          <ac:chgData name="Daniel Richardson" userId="b12f1a219faba2ab" providerId="LiveId" clId="{252564FB-6F3A-4F13-B038-1F22041D0432}" dt="2024-07-31T15:06:21.549" v="49"/>
          <ac:spMkLst>
            <pc:docMk/>
            <pc:sldMk cId="3960768430" sldId="272"/>
            <ac:spMk id="5" creationId="{FF2D6E6E-9FC1-4742-4926-40DF12118C00}"/>
          </ac:spMkLst>
        </pc:spChg>
      </pc:sldChg>
    </pc:docChg>
  </pc:docChgLst>
  <pc:docChgLst>
    <pc:chgData name="Daniel Richardson" userId="b12f1a219faba2ab" providerId="LiveId" clId="{07A28D15-9CD1-4FFC-B8FC-4B4DB3078A78}"/>
    <pc:docChg chg="undo custSel modSld">
      <pc:chgData name="Daniel Richardson" userId="b12f1a219faba2ab" providerId="LiveId" clId="{07A28D15-9CD1-4FFC-B8FC-4B4DB3078A78}" dt="2024-04-16T15:05:00.632" v="12" actId="948"/>
      <pc:docMkLst>
        <pc:docMk/>
      </pc:docMkLst>
      <pc:sldChg chg="addSp delSp modSp mod">
        <pc:chgData name="Daniel Richardson" userId="b12f1a219faba2ab" providerId="LiveId" clId="{07A28D15-9CD1-4FFC-B8FC-4B4DB3078A78}" dt="2024-04-16T15:00:15.685" v="2" actId="962"/>
        <pc:sldMkLst>
          <pc:docMk/>
          <pc:sldMk cId="1001803903" sldId="257"/>
        </pc:sldMkLst>
        <pc:spChg chg="del">
          <ac:chgData name="Daniel Richardson" userId="b12f1a219faba2ab" providerId="LiveId" clId="{07A28D15-9CD1-4FFC-B8FC-4B4DB3078A78}" dt="2024-04-16T15:00:15.037" v="0" actId="931"/>
          <ac:spMkLst>
            <pc:docMk/>
            <pc:sldMk cId="1001803903" sldId="257"/>
            <ac:spMk id="4" creationId="{6AD0A016-B257-CE58-F6A0-487C5D4A73F0}"/>
          </ac:spMkLst>
        </pc:spChg>
        <pc:picChg chg="add mod">
          <ac:chgData name="Daniel Richardson" userId="b12f1a219faba2ab" providerId="LiveId" clId="{07A28D15-9CD1-4FFC-B8FC-4B4DB3078A78}" dt="2024-04-16T15:00:15.685" v="2" actId="962"/>
          <ac:picMkLst>
            <pc:docMk/>
            <pc:sldMk cId="1001803903" sldId="257"/>
            <ac:picMk id="6" creationId="{12172B4D-54F0-3147-30BE-7370C4722F20}"/>
          </ac:picMkLst>
        </pc:picChg>
      </pc:sldChg>
      <pc:sldChg chg="modSp mod">
        <pc:chgData name="Daniel Richardson" userId="b12f1a219faba2ab" providerId="LiveId" clId="{07A28D15-9CD1-4FFC-B8FC-4B4DB3078A78}" dt="2024-04-16T15:04:36.133" v="9" actId="948"/>
        <pc:sldMkLst>
          <pc:docMk/>
          <pc:sldMk cId="2589346996" sldId="260"/>
        </pc:sldMkLst>
        <pc:spChg chg="mod">
          <ac:chgData name="Daniel Richardson" userId="b12f1a219faba2ab" providerId="LiveId" clId="{07A28D15-9CD1-4FFC-B8FC-4B4DB3078A78}" dt="2024-04-16T15:04:36.133" v="9" actId="948"/>
          <ac:spMkLst>
            <pc:docMk/>
            <pc:sldMk cId="2589346996" sldId="260"/>
            <ac:spMk id="3" creationId="{26BD21D1-10AB-25A1-FFD9-069E235ED84D}"/>
          </ac:spMkLst>
        </pc:spChg>
      </pc:sldChg>
      <pc:sldChg chg="modSp mod">
        <pc:chgData name="Daniel Richardson" userId="b12f1a219faba2ab" providerId="LiveId" clId="{07A28D15-9CD1-4FFC-B8FC-4B4DB3078A78}" dt="2024-04-16T15:04:47.490" v="11" actId="20577"/>
        <pc:sldMkLst>
          <pc:docMk/>
          <pc:sldMk cId="4008806637" sldId="263"/>
        </pc:sldMkLst>
        <pc:spChg chg="mod">
          <ac:chgData name="Daniel Richardson" userId="b12f1a219faba2ab" providerId="LiveId" clId="{07A28D15-9CD1-4FFC-B8FC-4B4DB3078A78}" dt="2024-04-16T15:04:47.490" v="11" actId="20577"/>
          <ac:spMkLst>
            <pc:docMk/>
            <pc:sldMk cId="4008806637" sldId="263"/>
            <ac:spMk id="3" creationId="{F43545CB-09AA-758F-4C64-2C9848B2F103}"/>
          </ac:spMkLst>
        </pc:spChg>
      </pc:sldChg>
      <pc:sldChg chg="modSp mod">
        <pc:chgData name="Daniel Richardson" userId="b12f1a219faba2ab" providerId="LiveId" clId="{07A28D15-9CD1-4FFC-B8FC-4B4DB3078A78}" dt="2024-04-16T15:05:00.632" v="12" actId="948"/>
        <pc:sldMkLst>
          <pc:docMk/>
          <pc:sldMk cId="3932572040" sldId="265"/>
        </pc:sldMkLst>
        <pc:spChg chg="mod">
          <ac:chgData name="Daniel Richardson" userId="b12f1a219faba2ab" providerId="LiveId" clId="{07A28D15-9CD1-4FFC-B8FC-4B4DB3078A78}" dt="2024-04-16T15:05:00.632" v="12" actId="948"/>
          <ac:spMkLst>
            <pc:docMk/>
            <pc:sldMk cId="3932572040" sldId="265"/>
            <ac:spMk id="3" creationId="{50F27D81-1DAC-13C5-F40D-48DADC705BC9}"/>
          </ac:spMkLst>
        </pc:spChg>
      </pc:sldChg>
      <pc:sldChg chg="addSp delSp modSp mod">
        <pc:chgData name="Daniel Richardson" userId="b12f1a219faba2ab" providerId="LiveId" clId="{07A28D15-9CD1-4FFC-B8FC-4B4DB3078A78}" dt="2024-04-16T15:04:13.744" v="5" actId="21"/>
        <pc:sldMkLst>
          <pc:docMk/>
          <pc:sldMk cId="1236837004" sldId="266"/>
        </pc:sldMkLst>
        <pc:spChg chg="del">
          <ac:chgData name="Daniel Richardson" userId="b12f1a219faba2ab" providerId="LiveId" clId="{07A28D15-9CD1-4FFC-B8FC-4B4DB3078A78}" dt="2024-04-16T15:00:24.424" v="3" actId="931"/>
          <ac:spMkLst>
            <pc:docMk/>
            <pc:sldMk cId="1236837004" sldId="266"/>
            <ac:spMk id="4" creationId="{F8DE7433-BE42-1AE7-4557-4062CEB54E1A}"/>
          </ac:spMkLst>
        </pc:spChg>
        <pc:spChg chg="add mod">
          <ac:chgData name="Daniel Richardson" userId="b12f1a219faba2ab" providerId="LiveId" clId="{07A28D15-9CD1-4FFC-B8FC-4B4DB3078A78}" dt="2024-04-16T15:04:13.744" v="5" actId="21"/>
          <ac:spMkLst>
            <pc:docMk/>
            <pc:sldMk cId="1236837004" sldId="266"/>
            <ac:spMk id="8" creationId="{00814A47-57E9-4BFA-E071-EDB75503631F}"/>
          </ac:spMkLst>
        </pc:spChg>
        <pc:picChg chg="add del mod">
          <ac:chgData name="Daniel Richardson" userId="b12f1a219faba2ab" providerId="LiveId" clId="{07A28D15-9CD1-4FFC-B8FC-4B4DB3078A78}" dt="2024-04-16T15:04:13.744" v="5" actId="21"/>
          <ac:picMkLst>
            <pc:docMk/>
            <pc:sldMk cId="1236837004" sldId="266"/>
            <ac:picMk id="6" creationId="{62F4E642-0BBF-4381-6605-9EDB63810FCF}"/>
          </ac:picMkLst>
        </pc:picChg>
      </pc:sldChg>
      <pc:sldChg chg="addSp delSp modSp mod">
        <pc:chgData name="Daniel Richardson" userId="b12f1a219faba2ab" providerId="LiveId" clId="{07A28D15-9CD1-4FFC-B8FC-4B4DB3078A78}" dt="2024-04-16T15:04:17.747" v="8" actId="1076"/>
        <pc:sldMkLst>
          <pc:docMk/>
          <pc:sldMk cId="3436593286" sldId="267"/>
        </pc:sldMkLst>
        <pc:spChg chg="del">
          <ac:chgData name="Daniel Richardson" userId="b12f1a219faba2ab" providerId="LiveId" clId="{07A28D15-9CD1-4FFC-B8FC-4B4DB3078A78}" dt="2024-04-16T15:04:16.378" v="6"/>
          <ac:spMkLst>
            <pc:docMk/>
            <pc:sldMk cId="3436593286" sldId="267"/>
            <ac:spMk id="4" creationId="{8406459D-040C-A547-6D7F-64907519E570}"/>
          </ac:spMkLst>
        </pc:spChg>
        <pc:picChg chg="add mod">
          <ac:chgData name="Daniel Richardson" userId="b12f1a219faba2ab" providerId="LiveId" clId="{07A28D15-9CD1-4FFC-B8FC-4B4DB3078A78}" dt="2024-04-16T15:04:17.747" v="8" actId="1076"/>
          <ac:picMkLst>
            <pc:docMk/>
            <pc:sldMk cId="3436593286" sldId="267"/>
            <ac:picMk id="6" creationId="{62F4E642-0BBF-4381-6605-9EDB63810FCF}"/>
          </ac:picMkLst>
        </pc:pic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514842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0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43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GB"/>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8/26/25</a:t>
            </a:fld>
            <a:endParaRPr lang="en-US"/>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a:p>
        </p:txBody>
      </p:sp>
    </p:spTree>
    <p:extLst>
      <p:ext uri="{BB962C8B-B14F-4D97-AF65-F5344CB8AC3E}">
        <p14:creationId xmlns:p14="http://schemas.microsoft.com/office/powerpoint/2010/main" val="324368918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37250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19062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2656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50140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79769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3431348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3555794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5177273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25939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5178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439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50940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Tree>
    <p:extLst>
      <p:ext uri="{BB962C8B-B14F-4D97-AF65-F5344CB8AC3E}">
        <p14:creationId xmlns:p14="http://schemas.microsoft.com/office/powerpoint/2010/main" val="13871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3951744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26148A-EFEA-F3CC-69B4-29BBE7596660}"/>
              </a:ext>
            </a:extLst>
          </p:cNvPr>
          <p:cNvSpPr>
            <a:spLocks noGrp="1"/>
          </p:cNvSpPr>
          <p:nvPr>
            <p:ph type="ctrTitle"/>
          </p:nvPr>
        </p:nvSpPr>
        <p:spPr/>
        <p:txBody>
          <a:bodyPr/>
          <a:lstStyle/>
          <a:p>
            <a:r>
              <a:rPr lang="en-GB" dirty="0"/>
              <a:t>Uses of Technology Systems</a:t>
            </a:r>
          </a:p>
        </p:txBody>
      </p:sp>
      <p:sp>
        <p:nvSpPr>
          <p:cNvPr id="6" name="Subtitle 5">
            <a:extLst>
              <a:ext uri="{FF2B5EF4-FFF2-40B4-BE49-F238E27FC236}">
                <a16:creationId xmlns:a16="http://schemas.microsoft.com/office/drawing/2014/main" id="{24D4C2CB-D44E-022E-F27D-B48CECC47985}"/>
              </a:ext>
            </a:extLst>
          </p:cNvPr>
          <p:cNvSpPr>
            <a:spLocks noGrp="1"/>
          </p:cNvSpPr>
          <p:nvPr>
            <p:ph type="subTitle" idx="1"/>
          </p:nvPr>
        </p:nvSpPr>
        <p:spPr/>
        <p:txBody>
          <a:bodyPr/>
          <a:lstStyle/>
          <a:p>
            <a:r>
              <a:rPr lang="en-GB"/>
              <a:t>Technology Systems</a:t>
            </a:r>
            <a:endParaRPr lang="en-GB" dirty="0"/>
          </a:p>
        </p:txBody>
      </p:sp>
    </p:spTree>
    <p:extLst>
      <p:ext uri="{BB962C8B-B14F-4D97-AF65-F5344CB8AC3E}">
        <p14:creationId xmlns:p14="http://schemas.microsoft.com/office/powerpoint/2010/main" val="154175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62D0-3F1A-6AC8-642D-6B8FAC8DB1B8}"/>
              </a:ext>
            </a:extLst>
          </p:cNvPr>
          <p:cNvSpPr>
            <a:spLocks noGrp="1"/>
          </p:cNvSpPr>
          <p:nvPr>
            <p:ph type="title"/>
          </p:nvPr>
        </p:nvSpPr>
        <p:spPr/>
        <p:txBody>
          <a:bodyPr/>
          <a:lstStyle/>
          <a:p>
            <a:r>
              <a:rPr lang="en-US" dirty="0"/>
              <a:t>Manufacturing</a:t>
            </a:r>
          </a:p>
        </p:txBody>
      </p:sp>
      <p:pic>
        <p:nvPicPr>
          <p:cNvPr id="9" name="Picture Placeholder 8">
            <a:extLst>
              <a:ext uri="{FF2B5EF4-FFF2-40B4-BE49-F238E27FC236}">
                <a16:creationId xmlns:a16="http://schemas.microsoft.com/office/drawing/2014/main" id="{8DD2ADA1-8875-7817-D58E-CCEFA0E7DE6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F43545CB-09AA-758F-4C64-2C9848B2F103}"/>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The manufacturing industry has seen huge changes as a result of the development of technology systems.</a:t>
            </a:r>
          </a:p>
          <a:p>
            <a:pPr marL="0" indent="0" fontAlgn="base">
              <a:lnSpc>
                <a:spcPct val="150000"/>
              </a:lnSpc>
              <a:spcAft>
                <a:spcPts val="1200"/>
              </a:spcAft>
              <a:buNone/>
            </a:pPr>
            <a:r>
              <a:rPr lang="en-US" dirty="0"/>
              <a:t>The way we design parts for production and develop the final parts is heavily computerised.</a:t>
            </a:r>
          </a:p>
          <a:p>
            <a:pPr marL="0" indent="0" fontAlgn="base">
              <a:lnSpc>
                <a:spcPct val="150000"/>
              </a:lnSpc>
              <a:spcAft>
                <a:spcPts val="1200"/>
              </a:spcAft>
              <a:buNone/>
            </a:pPr>
            <a:r>
              <a:rPr lang="en-US" dirty="0"/>
              <a:t>Examples of where it can be used within manufacturing include:</a:t>
            </a:r>
          </a:p>
          <a:p>
            <a:pPr marL="285750" indent="-285750" fontAlgn="base">
              <a:spcAft>
                <a:spcPts val="1200"/>
              </a:spcAft>
              <a:buFont typeface="Arial" panose="020B0604020202020204" pitchFamily="34" charset="0"/>
              <a:buChar char="•"/>
            </a:pPr>
            <a:r>
              <a:rPr lang="en-US" dirty="0"/>
              <a:t>Computer-Aided Design</a:t>
            </a:r>
          </a:p>
          <a:p>
            <a:pPr marL="285750" indent="-285750" fontAlgn="base">
              <a:spcAft>
                <a:spcPts val="1200"/>
              </a:spcAft>
              <a:buFont typeface="Arial" panose="020B0604020202020204" pitchFamily="34" charset="0"/>
              <a:buChar char="•"/>
            </a:pPr>
            <a:r>
              <a:rPr lang="en-US" dirty="0"/>
              <a:t>Computer-Aided Manufacturing </a:t>
            </a:r>
          </a:p>
          <a:p>
            <a:pPr marL="0" indent="0" fontAlgn="base">
              <a:lnSpc>
                <a:spcPct val="150000"/>
              </a:lnSpc>
              <a:spcAft>
                <a:spcPts val="1200"/>
              </a:spcAft>
              <a:buNone/>
            </a:pPr>
            <a:r>
              <a:rPr lang="en-US" dirty="0"/>
              <a:t>Let’s look at each of these in more detail.</a:t>
            </a:r>
          </a:p>
        </p:txBody>
      </p:sp>
    </p:spTree>
    <p:extLst>
      <p:ext uri="{BB962C8B-B14F-4D97-AF65-F5344CB8AC3E}">
        <p14:creationId xmlns:p14="http://schemas.microsoft.com/office/powerpoint/2010/main" val="400880663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91C3-814B-7212-695E-C7D1665448F4}"/>
              </a:ext>
            </a:extLst>
          </p:cNvPr>
          <p:cNvSpPr>
            <a:spLocks noGrp="1"/>
          </p:cNvSpPr>
          <p:nvPr>
            <p:ph type="title"/>
          </p:nvPr>
        </p:nvSpPr>
        <p:spPr/>
        <p:txBody>
          <a:bodyPr/>
          <a:lstStyle/>
          <a:p>
            <a:r>
              <a:rPr lang="en-US" dirty="0"/>
              <a:t>Manufacturing Examples</a:t>
            </a:r>
          </a:p>
        </p:txBody>
      </p:sp>
      <p:pic>
        <p:nvPicPr>
          <p:cNvPr id="9" name="Picture Placeholder 8">
            <a:extLst>
              <a:ext uri="{FF2B5EF4-FFF2-40B4-BE49-F238E27FC236}">
                <a16:creationId xmlns:a16="http://schemas.microsoft.com/office/drawing/2014/main" id="{29EC3792-88D5-8D20-74A0-9DA29210981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9B9DC1E3-ED2C-B4EF-7646-2B7FB9CAC56E}"/>
              </a:ext>
            </a:extLst>
          </p:cNvPr>
          <p:cNvSpPr>
            <a:spLocks noGrp="1"/>
          </p:cNvSpPr>
          <p:nvPr>
            <p:ph type="body" sz="quarter" idx="12"/>
          </p:nvPr>
        </p:nvSpPr>
        <p:spPr/>
        <p:txBody>
          <a:bodyPr>
            <a:normAutofit/>
          </a:bodyPr>
          <a:lstStyle/>
          <a:p>
            <a:pPr marL="0" indent="0" rtl="0" fontAlgn="base">
              <a:lnSpc>
                <a:spcPct val="150000"/>
              </a:lnSpc>
              <a:spcAft>
                <a:spcPts val="1200"/>
              </a:spcAft>
              <a:buNone/>
            </a:pPr>
            <a:r>
              <a:rPr lang="en-US" b="1" dirty="0"/>
              <a:t>Computer-Aided Design </a:t>
            </a:r>
          </a:p>
          <a:p>
            <a:pPr marL="0" indent="0" rtl="0" fontAlgn="base">
              <a:lnSpc>
                <a:spcPct val="150000"/>
              </a:lnSpc>
              <a:spcAft>
                <a:spcPts val="1200"/>
              </a:spcAft>
              <a:buNone/>
            </a:pPr>
            <a:r>
              <a:rPr lang="en-US" dirty="0"/>
              <a:t>CAD systems are used to create technical drawings. This is used in the manufacturing industry to produce plans and other design drawings for parts and products that can be created using CAM. </a:t>
            </a:r>
          </a:p>
          <a:p>
            <a:pPr marL="0" indent="0" rtl="0" fontAlgn="base">
              <a:lnSpc>
                <a:spcPct val="150000"/>
              </a:lnSpc>
              <a:spcAft>
                <a:spcPts val="1200"/>
              </a:spcAft>
              <a:buNone/>
            </a:pPr>
            <a:r>
              <a:rPr lang="en-US" dirty="0"/>
              <a:t>This CAD software allows for the designs to be viewed in detail and rotated in 3D to view the part or product from all angles.</a:t>
            </a:r>
          </a:p>
          <a:p>
            <a:pPr marL="0" indent="0" rtl="0" fontAlgn="base">
              <a:lnSpc>
                <a:spcPct val="150000"/>
              </a:lnSpc>
              <a:spcAft>
                <a:spcPts val="1200"/>
              </a:spcAft>
              <a:buNone/>
            </a:pPr>
            <a:r>
              <a:rPr lang="en-US" b="1" dirty="0"/>
              <a:t>Computer-Aided Manufacturing </a:t>
            </a:r>
          </a:p>
          <a:p>
            <a:pPr marL="0" indent="0" rtl="0" fontAlgn="base">
              <a:lnSpc>
                <a:spcPct val="150000"/>
              </a:lnSpc>
              <a:spcAft>
                <a:spcPts val="1200"/>
              </a:spcAft>
              <a:buNone/>
            </a:pPr>
            <a:r>
              <a:rPr lang="en-US" dirty="0"/>
              <a:t>CAM systems control machinery, such as robots, to manufacture the objects we have designed using CAD. </a:t>
            </a:r>
          </a:p>
          <a:p>
            <a:pPr marL="0" indent="0" rtl="0" fontAlgn="base">
              <a:lnSpc>
                <a:spcPct val="150000"/>
              </a:lnSpc>
              <a:spcAft>
                <a:spcPts val="1200"/>
              </a:spcAft>
              <a:buNone/>
            </a:pPr>
            <a:r>
              <a:rPr lang="en-US" dirty="0"/>
              <a:t>This gives greater consistency to the quality of the manufacturing work as well as greater efficiency as the process of building the part is often quicker than with manual </a:t>
            </a:r>
            <a:r>
              <a:rPr lang="en-US" dirty="0" err="1"/>
              <a:t>labour</a:t>
            </a:r>
            <a:r>
              <a:rPr lang="en-US" dirty="0"/>
              <a:t>.</a:t>
            </a:r>
          </a:p>
        </p:txBody>
      </p:sp>
    </p:spTree>
    <p:extLst>
      <p:ext uri="{BB962C8B-B14F-4D97-AF65-F5344CB8AC3E}">
        <p14:creationId xmlns:p14="http://schemas.microsoft.com/office/powerpoint/2010/main" val="105934249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96D4-ECDC-4C26-9335-47AFFE445FA0}"/>
              </a:ext>
            </a:extLst>
          </p:cNvPr>
          <p:cNvSpPr>
            <a:spLocks noGrp="1"/>
          </p:cNvSpPr>
          <p:nvPr>
            <p:ph type="title"/>
          </p:nvPr>
        </p:nvSpPr>
        <p:spPr/>
        <p:txBody>
          <a:bodyPr/>
          <a:lstStyle/>
          <a:p>
            <a:r>
              <a:rPr lang="en-US" b="1" i="0" u="none" strike="noStrike" dirty="0">
                <a:solidFill>
                  <a:srgbClr val="000000"/>
                </a:solidFill>
                <a:effectLst/>
              </a:rPr>
              <a:t>Retail</a:t>
            </a:r>
            <a:endParaRPr lang="en-US" dirty="0"/>
          </a:p>
        </p:txBody>
      </p:sp>
      <p:pic>
        <p:nvPicPr>
          <p:cNvPr id="9" name="Picture Placeholder 8">
            <a:extLst>
              <a:ext uri="{FF2B5EF4-FFF2-40B4-BE49-F238E27FC236}">
                <a16:creationId xmlns:a16="http://schemas.microsoft.com/office/drawing/2014/main" id="{969F6047-F23B-D579-382F-91817FDEEB6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50F27D81-1DAC-13C5-F40D-48DADC705BC9}"/>
              </a:ext>
            </a:extLst>
          </p:cNvPr>
          <p:cNvSpPr>
            <a:spLocks noGrp="1"/>
          </p:cNvSpPr>
          <p:nvPr>
            <p:ph type="body" sz="quarter" idx="12"/>
          </p:nvPr>
        </p:nvSpPr>
        <p:spPr/>
        <p:txBody>
          <a:bodyPr>
            <a:normAutofit/>
          </a:bodyPr>
          <a:lstStyle/>
          <a:p>
            <a:pPr marL="0" indent="0">
              <a:lnSpc>
                <a:spcPct val="160000"/>
              </a:lnSpc>
              <a:buNone/>
            </a:pPr>
            <a:r>
              <a:rPr lang="en-US" dirty="0"/>
              <a:t>The retail sector is perhaps the most obvious industry where technology systems have had an impact. </a:t>
            </a:r>
          </a:p>
          <a:p>
            <a:pPr marL="0" indent="0">
              <a:lnSpc>
                <a:spcPct val="160000"/>
              </a:lnSpc>
              <a:buNone/>
            </a:pPr>
            <a:r>
              <a:rPr lang="en-US" dirty="0"/>
              <a:t>It </a:t>
            </a:r>
            <a:r>
              <a:rPr lang="en-GB" dirty="0"/>
              <a:t>has not only made shopping on the high street quicker and easier but</a:t>
            </a:r>
            <a:r>
              <a:rPr lang="en-US" dirty="0"/>
              <a:t> also given us different ways of shopping, such as online. </a:t>
            </a:r>
          </a:p>
          <a:p>
            <a:pPr marL="0" indent="0">
              <a:lnSpc>
                <a:spcPct val="160000"/>
              </a:lnSpc>
              <a:buNone/>
            </a:pPr>
            <a:r>
              <a:rPr lang="en-US" dirty="0"/>
              <a:t>Examples of uses of technology systems within retail include:</a:t>
            </a:r>
          </a:p>
          <a:p>
            <a:pPr marL="285750" indent="-285750">
              <a:buFont typeface="Arial" panose="020B0604020202020204" pitchFamily="34" charset="0"/>
              <a:buChar char="•"/>
            </a:pPr>
            <a:r>
              <a:rPr lang="en-US" dirty="0"/>
              <a:t>Electronic Point of Sale</a:t>
            </a:r>
          </a:p>
          <a:p>
            <a:pPr marL="285750" indent="-285750">
              <a:buFont typeface="Arial" panose="020B0604020202020204" pitchFamily="34" charset="0"/>
              <a:buChar char="•"/>
            </a:pPr>
            <a:r>
              <a:rPr lang="en-US" dirty="0"/>
              <a:t>Online Shopping</a:t>
            </a:r>
          </a:p>
          <a:p>
            <a:pPr marL="0" indent="0">
              <a:lnSpc>
                <a:spcPct val="160000"/>
              </a:lnSpc>
              <a:buNone/>
            </a:pPr>
            <a:r>
              <a:rPr lang="en-US" dirty="0"/>
              <a:t>Let’s look at each of these in more detail.</a:t>
            </a:r>
          </a:p>
        </p:txBody>
      </p:sp>
    </p:spTree>
    <p:extLst>
      <p:ext uri="{BB962C8B-B14F-4D97-AF65-F5344CB8AC3E}">
        <p14:creationId xmlns:p14="http://schemas.microsoft.com/office/powerpoint/2010/main" val="393257204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FFF1-BFD6-AD83-EEEA-6D820688083B}"/>
              </a:ext>
            </a:extLst>
          </p:cNvPr>
          <p:cNvSpPr>
            <a:spLocks noGrp="1"/>
          </p:cNvSpPr>
          <p:nvPr>
            <p:ph type="title"/>
          </p:nvPr>
        </p:nvSpPr>
        <p:spPr/>
        <p:txBody>
          <a:bodyPr/>
          <a:lstStyle/>
          <a:p>
            <a:r>
              <a:rPr lang="en-US" b="1" i="0" u="none" strike="noStrike" dirty="0">
                <a:solidFill>
                  <a:srgbClr val="000000"/>
                </a:solidFill>
                <a:effectLst/>
              </a:rPr>
              <a:t>Retail </a:t>
            </a:r>
            <a:r>
              <a:rPr lang="en-US" dirty="0"/>
              <a:t>Examples</a:t>
            </a:r>
          </a:p>
        </p:txBody>
      </p:sp>
      <p:pic>
        <p:nvPicPr>
          <p:cNvPr id="9" name="Picture Placeholder 8">
            <a:extLst>
              <a:ext uri="{FF2B5EF4-FFF2-40B4-BE49-F238E27FC236}">
                <a16:creationId xmlns:a16="http://schemas.microsoft.com/office/drawing/2014/main" id="{155007A3-02B2-F977-BB1D-2D2F5EA0FBA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57258D2F-13C7-7E80-C6B7-47325303D5B4}"/>
              </a:ext>
            </a:extLst>
          </p:cNvPr>
          <p:cNvSpPr>
            <a:spLocks noGrp="1"/>
          </p:cNvSpPr>
          <p:nvPr>
            <p:ph type="body" sz="quarter" idx="12"/>
          </p:nvPr>
        </p:nvSpPr>
        <p:spPr/>
        <p:txBody>
          <a:bodyPr>
            <a:noAutofit/>
          </a:bodyPr>
          <a:lstStyle/>
          <a:p>
            <a:pPr marL="0" indent="0" rtl="0" fontAlgn="base">
              <a:lnSpc>
                <a:spcPct val="170000"/>
              </a:lnSpc>
              <a:spcAft>
                <a:spcPts val="1200"/>
              </a:spcAft>
              <a:buNone/>
            </a:pPr>
            <a:r>
              <a:rPr lang="en-US" b="1" dirty="0"/>
              <a:t>Electronic Point of Sale </a:t>
            </a:r>
          </a:p>
          <a:p>
            <a:pPr marL="0" indent="0" rtl="0" fontAlgn="base">
              <a:lnSpc>
                <a:spcPct val="170000"/>
              </a:lnSpc>
              <a:spcAft>
                <a:spcPts val="1200"/>
              </a:spcAft>
              <a:buNone/>
            </a:pPr>
            <a:r>
              <a:rPr lang="en-US" dirty="0"/>
              <a:t>EPOS systems allow for quick and accurate checkout within shops through the use of barcode scanners, electronic payment methods (e.g. credit card), and automatic calculation of total bills. </a:t>
            </a:r>
          </a:p>
          <a:p>
            <a:pPr marL="0" indent="0" rtl="0" fontAlgn="base">
              <a:lnSpc>
                <a:spcPct val="170000"/>
              </a:lnSpc>
              <a:spcAft>
                <a:spcPts val="1200"/>
              </a:spcAft>
              <a:buNone/>
            </a:pPr>
            <a:r>
              <a:rPr lang="en-US" dirty="0"/>
              <a:t>This allows for faster transactions and less queuing time.</a:t>
            </a:r>
          </a:p>
          <a:p>
            <a:pPr marL="0" indent="0" rtl="0" fontAlgn="base">
              <a:lnSpc>
                <a:spcPct val="170000"/>
              </a:lnSpc>
              <a:spcAft>
                <a:spcPts val="1200"/>
              </a:spcAft>
              <a:buNone/>
            </a:pPr>
            <a:r>
              <a:rPr lang="en-US" b="1" dirty="0"/>
              <a:t>Online Shopping</a:t>
            </a:r>
          </a:p>
          <a:p>
            <a:pPr marL="0" indent="0" rtl="0" fontAlgn="base">
              <a:lnSpc>
                <a:spcPct val="170000"/>
              </a:lnSpc>
              <a:spcAft>
                <a:spcPts val="1200"/>
              </a:spcAft>
              <a:buNone/>
            </a:pPr>
            <a:r>
              <a:rPr lang="en-GB" dirty="0"/>
              <a:t>Shopping is now commonly performed online. Companies such as Amazon don’t even have high-street</a:t>
            </a:r>
            <a:r>
              <a:rPr lang="en-US" dirty="0"/>
              <a:t> stores and run solely online,</a:t>
            </a:r>
          </a:p>
          <a:p>
            <a:pPr marL="0" indent="0" rtl="0" fontAlgn="base">
              <a:lnSpc>
                <a:spcPct val="170000"/>
              </a:lnSpc>
              <a:spcAft>
                <a:spcPts val="1200"/>
              </a:spcAft>
              <a:buNone/>
            </a:pPr>
            <a:r>
              <a:rPr lang="en-US" dirty="0"/>
              <a:t>Online shopping allows customers to shop 24/7 and easily find the best prices by comparing different online stores. It is also an important means of advertising products.</a:t>
            </a:r>
          </a:p>
        </p:txBody>
      </p:sp>
    </p:spTree>
    <p:extLst>
      <p:ext uri="{BB962C8B-B14F-4D97-AF65-F5344CB8AC3E}">
        <p14:creationId xmlns:p14="http://schemas.microsoft.com/office/powerpoint/2010/main" val="123683700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62F4E642-0BBF-4381-6605-9EDB63810FC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A computer is a machine that processes digital data.</a:t>
            </a:r>
          </a:p>
          <a:p>
            <a:pPr marL="0" indent="0" fontAlgn="base">
              <a:lnSpc>
                <a:spcPct val="150000"/>
              </a:lnSpc>
              <a:spcAft>
                <a:spcPts val="1200"/>
              </a:spcAft>
              <a:buNone/>
            </a:pPr>
            <a:r>
              <a:rPr lang="en-US" dirty="0"/>
              <a:t>A technology system is a complete collection of components making up a single computer installation.</a:t>
            </a:r>
          </a:p>
          <a:p>
            <a:pPr marL="0" indent="0" fontAlgn="base">
              <a:lnSpc>
                <a:spcPct val="150000"/>
              </a:lnSpc>
              <a:spcAft>
                <a:spcPts val="1200"/>
              </a:spcAft>
              <a:buNone/>
            </a:pPr>
            <a:r>
              <a:rPr lang="en-US" dirty="0"/>
              <a:t>In construction, technology systems are used for planning projects, creating architectural drawings &amp; tracking spending.</a:t>
            </a:r>
          </a:p>
          <a:p>
            <a:pPr marL="0" indent="0" fontAlgn="base">
              <a:lnSpc>
                <a:spcPct val="150000"/>
              </a:lnSpc>
              <a:spcAft>
                <a:spcPts val="1200"/>
              </a:spcAft>
              <a:buNone/>
            </a:pPr>
            <a:r>
              <a:rPr lang="en-US" dirty="0"/>
              <a:t>In finance, technology systems are used for stock market monitoring &amp; interest rate calculations.</a:t>
            </a:r>
          </a:p>
          <a:p>
            <a:pPr marL="0" indent="0" fontAlgn="base">
              <a:lnSpc>
                <a:spcPct val="150000"/>
              </a:lnSpc>
              <a:spcAft>
                <a:spcPts val="1200"/>
              </a:spcAft>
              <a:buNone/>
            </a:pPr>
            <a:r>
              <a:rPr lang="en-US" dirty="0"/>
              <a:t>In healthcare, technology systems are used for body scanning &amp; monitoring of heart rate, temperature, etc.</a:t>
            </a:r>
          </a:p>
          <a:p>
            <a:pPr marL="0" indent="0" fontAlgn="base">
              <a:lnSpc>
                <a:spcPct val="150000"/>
              </a:lnSpc>
              <a:spcAft>
                <a:spcPts val="1200"/>
              </a:spcAft>
              <a:buNone/>
            </a:pPr>
            <a:r>
              <a:rPr lang="en-US" dirty="0"/>
              <a:t>In manufacturing, technology systems are used for computer-aided design &amp; computer-aided manufacturing.</a:t>
            </a:r>
          </a:p>
          <a:p>
            <a:pPr marL="0" indent="0" fontAlgn="base">
              <a:lnSpc>
                <a:spcPct val="150000"/>
              </a:lnSpc>
              <a:spcAft>
                <a:spcPts val="1200"/>
              </a:spcAft>
              <a:buNone/>
            </a:pPr>
            <a:r>
              <a:rPr lang="en-US" dirty="0"/>
              <a:t>In retail, technology systems are used for electronic point-of-sale systems and online shopping.</a:t>
            </a:r>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2D6E6E-9FC1-4742-4926-40DF12118C00}"/>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396076843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B8F8-ADBC-B85C-2AB2-502AFAF04D0F}"/>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12172B4D-54F0-3147-30BE-7370C4722F2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p:pic>
      <p:sp>
        <p:nvSpPr>
          <p:cNvPr id="3" name="Content Placeholder 2">
            <a:extLst>
              <a:ext uri="{FF2B5EF4-FFF2-40B4-BE49-F238E27FC236}">
                <a16:creationId xmlns:a16="http://schemas.microsoft.com/office/drawing/2014/main" id="{FE75BD0E-2AE4-367B-527D-F06950CE7B1D}"/>
              </a:ext>
            </a:extLst>
          </p:cNvPr>
          <p:cNvSpPr>
            <a:spLocks noGrp="1"/>
          </p:cNvSpPr>
          <p:nvPr>
            <p:ph type="body" sz="quarter" idx="12"/>
          </p:nvPr>
        </p:nvSpPr>
        <p:spPr/>
        <p:txBody>
          <a:bodyPr>
            <a:noAutofit/>
          </a:bodyPr>
          <a:lstStyle/>
          <a:p>
            <a:pPr marL="0" indent="0" fontAlgn="base">
              <a:lnSpc>
                <a:spcPct val="150000"/>
              </a:lnSpc>
              <a:spcAft>
                <a:spcPts val="1200"/>
              </a:spcAft>
              <a:buNone/>
            </a:pPr>
            <a:r>
              <a:rPr lang="en-US" dirty="0"/>
              <a:t>A computer is a machine that processes digital data.</a:t>
            </a:r>
          </a:p>
          <a:p>
            <a:pPr marL="0" indent="0" fontAlgn="base">
              <a:lnSpc>
                <a:spcPct val="150000"/>
              </a:lnSpc>
              <a:spcAft>
                <a:spcPts val="1200"/>
              </a:spcAft>
              <a:buNone/>
            </a:pPr>
            <a:r>
              <a:rPr lang="en-US" dirty="0"/>
              <a:t>When we talk about a technology system, what we mean is the complete collection of components that make up a single computer installation.</a:t>
            </a:r>
          </a:p>
          <a:p>
            <a:pPr marL="0" indent="0" fontAlgn="base">
              <a:lnSpc>
                <a:spcPct val="150000"/>
              </a:lnSpc>
              <a:spcAft>
                <a:spcPts val="1200"/>
              </a:spcAft>
              <a:buNone/>
            </a:pPr>
            <a:r>
              <a:rPr lang="en-US" dirty="0"/>
              <a:t>Technology systems have become fundamental to the modern working world in every industry.</a:t>
            </a:r>
          </a:p>
          <a:p>
            <a:pPr marL="0" indent="0" fontAlgn="base">
              <a:lnSpc>
                <a:spcPct val="150000"/>
              </a:lnSpc>
              <a:spcAft>
                <a:spcPts val="1200"/>
              </a:spcAft>
              <a:buNone/>
            </a:pPr>
            <a:r>
              <a:rPr lang="en-US" dirty="0"/>
              <a:t>In this lesson, we’ll learn about:</a:t>
            </a:r>
          </a:p>
          <a:p>
            <a:pPr marL="342900" indent="-342900" fontAlgn="base">
              <a:spcAft>
                <a:spcPts val="1200"/>
              </a:spcAft>
              <a:buFont typeface="+mj-lt"/>
              <a:buAutoNum type="arabicPeriod"/>
            </a:pPr>
            <a:r>
              <a:rPr lang="en-US" dirty="0"/>
              <a:t>Construction</a:t>
            </a:r>
          </a:p>
          <a:p>
            <a:pPr marL="342900" indent="-342900" fontAlgn="base">
              <a:spcAft>
                <a:spcPts val="1200"/>
              </a:spcAft>
              <a:buFont typeface="+mj-lt"/>
              <a:buAutoNum type="arabicPeriod"/>
            </a:pPr>
            <a:r>
              <a:rPr lang="en-US" dirty="0"/>
              <a:t>Finance</a:t>
            </a:r>
          </a:p>
          <a:p>
            <a:pPr marL="342900" indent="-342900" fontAlgn="base">
              <a:spcAft>
                <a:spcPts val="1200"/>
              </a:spcAft>
              <a:buFont typeface="+mj-lt"/>
              <a:buAutoNum type="arabicPeriod"/>
            </a:pPr>
            <a:r>
              <a:rPr lang="en-US" dirty="0"/>
              <a:t>Health</a:t>
            </a:r>
          </a:p>
          <a:p>
            <a:pPr marL="342900" indent="-342900" fontAlgn="base">
              <a:spcAft>
                <a:spcPts val="1200"/>
              </a:spcAft>
              <a:buFont typeface="+mj-lt"/>
              <a:buAutoNum type="arabicPeriod"/>
            </a:pPr>
            <a:r>
              <a:rPr lang="en-US" dirty="0"/>
              <a:t>Manufacturing</a:t>
            </a:r>
          </a:p>
          <a:p>
            <a:pPr marL="342900" indent="-342900" fontAlgn="base">
              <a:spcAft>
                <a:spcPts val="1200"/>
              </a:spcAft>
              <a:buFont typeface="+mj-lt"/>
              <a:buAutoNum type="arabicPeriod"/>
            </a:pPr>
            <a:r>
              <a:rPr lang="en-US" dirty="0"/>
              <a:t>Retail</a:t>
            </a:r>
          </a:p>
          <a:p>
            <a:pPr marL="0" indent="0">
              <a:lnSpc>
                <a:spcPct val="150000"/>
              </a:lnSpc>
              <a:buNone/>
            </a:pPr>
            <a:endParaRPr lang="en-US" dirty="0"/>
          </a:p>
        </p:txBody>
      </p:sp>
    </p:spTree>
    <p:extLst>
      <p:ext uri="{BB962C8B-B14F-4D97-AF65-F5344CB8AC3E}">
        <p14:creationId xmlns:p14="http://schemas.microsoft.com/office/powerpoint/2010/main" val="100180390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52A7-4AA8-E9CE-EBAB-F2AC260BF86F}"/>
              </a:ext>
            </a:extLst>
          </p:cNvPr>
          <p:cNvSpPr>
            <a:spLocks noGrp="1"/>
          </p:cNvSpPr>
          <p:nvPr>
            <p:ph type="title"/>
          </p:nvPr>
        </p:nvSpPr>
        <p:spPr/>
        <p:txBody>
          <a:bodyPr/>
          <a:lstStyle/>
          <a:p>
            <a:r>
              <a:rPr lang="en-US" dirty="0"/>
              <a:t>Construction</a:t>
            </a:r>
          </a:p>
        </p:txBody>
      </p:sp>
      <p:pic>
        <p:nvPicPr>
          <p:cNvPr id="9" name="Picture Placeholder 8">
            <a:extLst>
              <a:ext uri="{FF2B5EF4-FFF2-40B4-BE49-F238E27FC236}">
                <a16:creationId xmlns:a16="http://schemas.microsoft.com/office/drawing/2014/main" id="{BD5766ED-31E3-D7CE-6967-ED35AE0926B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385DDA5F-F43C-B1CC-A9DB-E637A61ECE82}"/>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Within the construction industry, technology systems are used both in the planning, design, and management of a development project and in the actual construction of the building or structure.</a:t>
            </a:r>
          </a:p>
          <a:p>
            <a:pPr marL="0" indent="0" fontAlgn="base">
              <a:lnSpc>
                <a:spcPct val="150000"/>
              </a:lnSpc>
              <a:spcAft>
                <a:spcPts val="1200"/>
              </a:spcAft>
              <a:buNone/>
            </a:pPr>
            <a:r>
              <a:rPr lang="en-US" dirty="0"/>
              <a:t>Examples of how it can be used to support this include:</a:t>
            </a:r>
          </a:p>
          <a:p>
            <a:pPr marL="285750" indent="-285750" fontAlgn="base">
              <a:lnSpc>
                <a:spcPct val="150000"/>
              </a:lnSpc>
              <a:spcAft>
                <a:spcPts val="1200"/>
              </a:spcAft>
              <a:buFont typeface="Arial" panose="020B0604020202020204" pitchFamily="34" charset="0"/>
              <a:buChar char="•"/>
            </a:pPr>
            <a:r>
              <a:rPr lang="en-US" dirty="0"/>
              <a:t>Planning projects</a:t>
            </a:r>
          </a:p>
          <a:p>
            <a:pPr marL="285750" indent="-285750" fontAlgn="base">
              <a:lnSpc>
                <a:spcPct val="150000"/>
              </a:lnSpc>
              <a:spcAft>
                <a:spcPts val="1200"/>
              </a:spcAft>
              <a:buFont typeface="Arial" panose="020B0604020202020204" pitchFamily="34" charset="0"/>
              <a:buChar char="•"/>
            </a:pPr>
            <a:r>
              <a:rPr lang="en-US" dirty="0"/>
              <a:t>Creating architectural drawings</a:t>
            </a:r>
          </a:p>
          <a:p>
            <a:pPr marL="285750" indent="-285750" fontAlgn="base">
              <a:lnSpc>
                <a:spcPct val="150000"/>
              </a:lnSpc>
              <a:spcAft>
                <a:spcPts val="1200"/>
              </a:spcAft>
              <a:buFont typeface="Arial" panose="020B0604020202020204" pitchFamily="34" charset="0"/>
              <a:buChar char="•"/>
            </a:pPr>
            <a:r>
              <a:rPr lang="en-US" dirty="0"/>
              <a:t>Tracking spending</a:t>
            </a:r>
          </a:p>
          <a:p>
            <a:pPr marL="0" indent="0" fontAlgn="base">
              <a:lnSpc>
                <a:spcPct val="150000"/>
              </a:lnSpc>
              <a:spcAft>
                <a:spcPts val="1200"/>
              </a:spcAft>
              <a:buNone/>
            </a:pPr>
            <a:r>
              <a:rPr lang="en-US" dirty="0"/>
              <a:t>Let’s look at each of these in more detail.</a:t>
            </a:r>
          </a:p>
        </p:txBody>
      </p:sp>
    </p:spTree>
    <p:extLst>
      <p:ext uri="{BB962C8B-B14F-4D97-AF65-F5344CB8AC3E}">
        <p14:creationId xmlns:p14="http://schemas.microsoft.com/office/powerpoint/2010/main" val="198624318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Construction Examples</a:t>
            </a:r>
          </a:p>
        </p:txBody>
      </p:sp>
      <p:pic>
        <p:nvPicPr>
          <p:cNvPr id="9" name="Picture Placeholder 8">
            <a:extLst>
              <a:ext uri="{FF2B5EF4-FFF2-40B4-BE49-F238E27FC236}">
                <a16:creationId xmlns:a16="http://schemas.microsoft.com/office/drawing/2014/main" id="{1DA443D4-ABE9-F3B4-AE79-1B249594F3D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70000"/>
              </a:lnSpc>
              <a:spcBef>
                <a:spcPts val="1200"/>
              </a:spcBef>
              <a:spcAft>
                <a:spcPts val="0"/>
              </a:spcAft>
              <a:buNone/>
            </a:pPr>
            <a:r>
              <a:rPr lang="en-US" b="1" dirty="0"/>
              <a:t>Planning Projects </a:t>
            </a:r>
          </a:p>
          <a:p>
            <a:pPr marL="0" indent="0" fontAlgn="base">
              <a:lnSpc>
                <a:spcPct val="170000"/>
              </a:lnSpc>
              <a:spcBef>
                <a:spcPts val="1200"/>
              </a:spcBef>
              <a:spcAft>
                <a:spcPts val="0"/>
              </a:spcAft>
              <a:buNone/>
            </a:pPr>
            <a:r>
              <a:rPr lang="en-US" dirty="0"/>
              <a:t>Project management software can be used to schedule the development of a construction project, assign time to individual tasks, work out the order of tasks and assign resources. </a:t>
            </a:r>
          </a:p>
          <a:p>
            <a:pPr marL="0" indent="0" fontAlgn="base">
              <a:lnSpc>
                <a:spcPct val="170000"/>
              </a:lnSpc>
              <a:spcBef>
                <a:spcPts val="1200"/>
              </a:spcBef>
              <a:spcAft>
                <a:spcPts val="0"/>
              </a:spcAft>
              <a:buNone/>
            </a:pPr>
            <a:r>
              <a:rPr lang="en-US" dirty="0"/>
              <a:t>This can help manage time effectively to avoid going over the deadlines in a construction project.</a:t>
            </a:r>
          </a:p>
          <a:p>
            <a:pPr marL="0" indent="0" fontAlgn="base">
              <a:lnSpc>
                <a:spcPct val="170000"/>
              </a:lnSpc>
              <a:spcBef>
                <a:spcPts val="1200"/>
              </a:spcBef>
              <a:spcAft>
                <a:spcPts val="0"/>
              </a:spcAft>
              <a:buNone/>
            </a:pPr>
            <a:r>
              <a:rPr lang="en-US" b="1" dirty="0"/>
              <a:t>Creating Architectural Drawings</a:t>
            </a:r>
          </a:p>
          <a:p>
            <a:pPr marL="0" indent="0" fontAlgn="base">
              <a:lnSpc>
                <a:spcPct val="170000"/>
              </a:lnSpc>
              <a:spcBef>
                <a:spcPts val="1200"/>
              </a:spcBef>
              <a:spcAft>
                <a:spcPts val="0"/>
              </a:spcAft>
              <a:buNone/>
            </a:pPr>
            <a:r>
              <a:rPr lang="en-US" dirty="0"/>
              <a:t>Technology systems can be used to develop architectural drawings and blueprints for the design of buildings/structures. CAD software produces the drawings, and plotters print out large-scale hard copies of the design.</a:t>
            </a:r>
          </a:p>
        </p:txBody>
      </p:sp>
    </p:spTree>
    <p:extLst>
      <p:ext uri="{BB962C8B-B14F-4D97-AF65-F5344CB8AC3E}">
        <p14:creationId xmlns:p14="http://schemas.microsoft.com/office/powerpoint/2010/main" val="287222694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Construction Examples</a:t>
            </a:r>
          </a:p>
        </p:txBody>
      </p:sp>
      <p:pic>
        <p:nvPicPr>
          <p:cNvPr id="9" name="Picture Placeholder 8">
            <a:extLst>
              <a:ext uri="{FF2B5EF4-FFF2-40B4-BE49-F238E27FC236}">
                <a16:creationId xmlns:a16="http://schemas.microsoft.com/office/drawing/2014/main" id="{78359406-0BD7-1A6C-5CC2-253FD31BC17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70000"/>
              </a:lnSpc>
              <a:spcBef>
                <a:spcPts val="1200"/>
              </a:spcBef>
              <a:spcAft>
                <a:spcPts val="0"/>
              </a:spcAft>
              <a:buNone/>
            </a:pPr>
            <a:r>
              <a:rPr lang="en-US" b="1" dirty="0"/>
              <a:t>Tracking Spending </a:t>
            </a:r>
          </a:p>
          <a:p>
            <a:pPr marL="0" indent="0" fontAlgn="base">
              <a:lnSpc>
                <a:spcPct val="170000"/>
              </a:lnSpc>
              <a:spcBef>
                <a:spcPts val="1200"/>
              </a:spcBef>
              <a:spcAft>
                <a:spcPts val="0"/>
              </a:spcAft>
              <a:buNone/>
            </a:pPr>
            <a:r>
              <a:rPr lang="en-US" dirty="0"/>
              <a:t>Accounting software can be used to manage money and track spending within a construction project to help ensure the project’s budget is kept. The automatic calculation of expenditures can also prevent mistakes due to human error.</a:t>
            </a:r>
          </a:p>
        </p:txBody>
      </p:sp>
    </p:spTree>
    <p:extLst>
      <p:ext uri="{BB962C8B-B14F-4D97-AF65-F5344CB8AC3E}">
        <p14:creationId xmlns:p14="http://schemas.microsoft.com/office/powerpoint/2010/main" val="907279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9BFA-2DCF-A662-75DD-1A59B6EBDE75}"/>
              </a:ext>
            </a:extLst>
          </p:cNvPr>
          <p:cNvSpPr>
            <a:spLocks noGrp="1"/>
          </p:cNvSpPr>
          <p:nvPr>
            <p:ph type="title"/>
          </p:nvPr>
        </p:nvSpPr>
        <p:spPr/>
        <p:txBody>
          <a:bodyPr/>
          <a:lstStyle/>
          <a:p>
            <a:r>
              <a:rPr lang="en-US" dirty="0"/>
              <a:t>Finance</a:t>
            </a:r>
          </a:p>
        </p:txBody>
      </p:sp>
      <p:pic>
        <p:nvPicPr>
          <p:cNvPr id="12" name="Picture Placeholder 11">
            <a:extLst>
              <a:ext uri="{FF2B5EF4-FFF2-40B4-BE49-F238E27FC236}">
                <a16:creationId xmlns:a16="http://schemas.microsoft.com/office/drawing/2014/main" id="{F1D01186-7990-E320-B051-C037EE864AA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26BD21D1-10AB-25A1-FFD9-069E235ED84D}"/>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The finance sector uses technology systems to help with investment, banking, and completing transactions. It has been important to make these things more accessible and reduce errors. </a:t>
            </a:r>
          </a:p>
          <a:p>
            <a:pPr marL="0" indent="0" fontAlgn="base">
              <a:lnSpc>
                <a:spcPct val="150000"/>
              </a:lnSpc>
              <a:spcAft>
                <a:spcPts val="1200"/>
              </a:spcAft>
              <a:buNone/>
            </a:pPr>
            <a:r>
              <a:rPr lang="en-US" dirty="0"/>
              <a:t>Examples of where it is used to support this include:</a:t>
            </a:r>
          </a:p>
          <a:p>
            <a:pPr marL="285750" indent="-285750" fontAlgn="base">
              <a:spcAft>
                <a:spcPts val="1200"/>
              </a:spcAft>
              <a:buFont typeface="Arial" panose="020B0604020202020204" pitchFamily="34" charset="0"/>
              <a:buChar char="•"/>
            </a:pPr>
            <a:r>
              <a:rPr lang="en-US" dirty="0"/>
              <a:t>Stock monitoring</a:t>
            </a:r>
          </a:p>
          <a:p>
            <a:pPr marL="285750" indent="-285750" fontAlgn="base">
              <a:spcAft>
                <a:spcPts val="1200"/>
              </a:spcAft>
              <a:buFont typeface="Arial" panose="020B0604020202020204" pitchFamily="34" charset="0"/>
              <a:buChar char="•"/>
            </a:pPr>
            <a:r>
              <a:rPr lang="en-US" dirty="0"/>
              <a:t>Interest rate calculation</a:t>
            </a:r>
          </a:p>
          <a:p>
            <a:pPr fontAlgn="base">
              <a:lnSpc>
                <a:spcPct val="150000"/>
              </a:lnSpc>
            </a:pPr>
            <a:r>
              <a:rPr lang="en-US" dirty="0"/>
              <a:t>Let’s look at each of these in more detail.</a:t>
            </a:r>
          </a:p>
        </p:txBody>
      </p:sp>
    </p:spTree>
    <p:extLst>
      <p:ext uri="{BB962C8B-B14F-4D97-AF65-F5344CB8AC3E}">
        <p14:creationId xmlns:p14="http://schemas.microsoft.com/office/powerpoint/2010/main" val="258934699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9BFA-2DCF-A662-75DD-1A59B6EBDE75}"/>
              </a:ext>
            </a:extLst>
          </p:cNvPr>
          <p:cNvSpPr>
            <a:spLocks noGrp="1"/>
          </p:cNvSpPr>
          <p:nvPr>
            <p:ph type="title"/>
          </p:nvPr>
        </p:nvSpPr>
        <p:spPr/>
        <p:txBody>
          <a:bodyPr/>
          <a:lstStyle/>
          <a:p>
            <a:r>
              <a:rPr lang="en-US" dirty="0"/>
              <a:t>Finance Examples</a:t>
            </a:r>
          </a:p>
        </p:txBody>
      </p:sp>
      <p:pic>
        <p:nvPicPr>
          <p:cNvPr id="7" name="Picture Placeholder 6">
            <a:extLst>
              <a:ext uri="{FF2B5EF4-FFF2-40B4-BE49-F238E27FC236}">
                <a16:creationId xmlns:a16="http://schemas.microsoft.com/office/drawing/2014/main" id="{64191330-DEF8-842C-87A1-759D2C43758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26BD21D1-10AB-25A1-FFD9-069E235ED84D}"/>
              </a:ext>
            </a:extLst>
          </p:cNvPr>
          <p:cNvSpPr>
            <a:spLocks noGrp="1"/>
          </p:cNvSpPr>
          <p:nvPr>
            <p:ph type="body" sz="quarter" idx="12"/>
          </p:nvPr>
        </p:nvSpPr>
        <p:spPr/>
        <p:txBody>
          <a:bodyPr>
            <a:normAutofit/>
          </a:bodyPr>
          <a:lstStyle/>
          <a:p>
            <a:pPr marL="0" indent="0" fontAlgn="base">
              <a:lnSpc>
                <a:spcPct val="170000"/>
              </a:lnSpc>
              <a:spcAft>
                <a:spcPts val="1200"/>
              </a:spcAft>
              <a:buNone/>
            </a:pPr>
            <a:r>
              <a:rPr lang="en-US" b="1" dirty="0"/>
              <a:t>Stock Monitoring</a:t>
            </a:r>
          </a:p>
          <a:p>
            <a:pPr marL="0" indent="0" fontAlgn="base">
              <a:lnSpc>
                <a:spcPct val="170000"/>
              </a:lnSpc>
              <a:spcAft>
                <a:spcPts val="1200"/>
              </a:spcAft>
              <a:buNone/>
            </a:pPr>
            <a:r>
              <a:rPr lang="en-US" dirty="0"/>
              <a:t>Stock market software allows professionals and individuals to monitor the stock market and their investment portfolios to see how well or poorly their investments are doing and to make decisions on when and where to move their finances.</a:t>
            </a:r>
          </a:p>
          <a:p>
            <a:pPr marL="0" indent="0" fontAlgn="base">
              <a:lnSpc>
                <a:spcPct val="170000"/>
              </a:lnSpc>
              <a:spcAft>
                <a:spcPts val="1200"/>
              </a:spcAft>
              <a:buNone/>
            </a:pPr>
            <a:r>
              <a:rPr lang="en-US" b="1" dirty="0"/>
              <a:t>Interest Rate Calculation</a:t>
            </a:r>
          </a:p>
          <a:p>
            <a:pPr marL="0" indent="0" fontAlgn="base">
              <a:lnSpc>
                <a:spcPct val="170000"/>
              </a:lnSpc>
              <a:spcAft>
                <a:spcPts val="1200"/>
              </a:spcAft>
              <a:buNone/>
            </a:pPr>
            <a:r>
              <a:rPr lang="en-US" dirty="0"/>
              <a:t>Personal and business loans and savings are affected by interest rates which can increase what you owe on your loan repayments or increase the savings in your account. </a:t>
            </a:r>
          </a:p>
          <a:p>
            <a:pPr marL="0" indent="0" fontAlgn="base">
              <a:lnSpc>
                <a:spcPct val="170000"/>
              </a:lnSpc>
              <a:spcAft>
                <a:spcPts val="1200"/>
              </a:spcAft>
              <a:buNone/>
            </a:pPr>
            <a:r>
              <a:rPr lang="en-US" dirty="0"/>
              <a:t>Technology systems can calculate how these interest rates will affect you.</a:t>
            </a:r>
          </a:p>
          <a:p>
            <a:pPr marL="0" indent="0">
              <a:lnSpc>
                <a:spcPct val="170000"/>
              </a:lnSpc>
              <a:buNone/>
            </a:pPr>
            <a:endParaRPr lang="en-US" sz="700" dirty="0"/>
          </a:p>
        </p:txBody>
      </p:sp>
    </p:spTree>
    <p:extLst>
      <p:ext uri="{BB962C8B-B14F-4D97-AF65-F5344CB8AC3E}">
        <p14:creationId xmlns:p14="http://schemas.microsoft.com/office/powerpoint/2010/main" val="18395904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719F-6639-C163-C0FC-5DD1049A2456}"/>
              </a:ext>
            </a:extLst>
          </p:cNvPr>
          <p:cNvSpPr>
            <a:spLocks noGrp="1"/>
          </p:cNvSpPr>
          <p:nvPr>
            <p:ph type="title"/>
          </p:nvPr>
        </p:nvSpPr>
        <p:spPr/>
        <p:txBody>
          <a:bodyPr/>
          <a:lstStyle/>
          <a:p>
            <a:r>
              <a:rPr lang="en-US" dirty="0"/>
              <a:t>Health</a:t>
            </a:r>
          </a:p>
        </p:txBody>
      </p:sp>
      <p:pic>
        <p:nvPicPr>
          <p:cNvPr id="9" name="Picture Placeholder 8">
            <a:extLst>
              <a:ext uri="{FF2B5EF4-FFF2-40B4-BE49-F238E27FC236}">
                <a16:creationId xmlns:a16="http://schemas.microsoft.com/office/drawing/2014/main" id="{BBEEDD2E-9472-7B11-0861-0B8F67D7C58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C65BAFB-8177-A833-21F2-40402A087BC8}"/>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dirty="0"/>
              <a:t>Your hospital, your GP &amp; your pharmacy all use technology systems to support how they work and ensure the best medical care is given. </a:t>
            </a:r>
          </a:p>
          <a:p>
            <a:pPr marL="0" indent="0" fontAlgn="base">
              <a:lnSpc>
                <a:spcPct val="150000"/>
              </a:lnSpc>
              <a:spcAft>
                <a:spcPts val="1200"/>
              </a:spcAft>
              <a:buNone/>
            </a:pPr>
            <a:r>
              <a:rPr lang="en-US" dirty="0"/>
              <a:t>Examples of where it can be used to support healthcare include:</a:t>
            </a:r>
          </a:p>
          <a:p>
            <a:pPr marL="285750" indent="-285750" fontAlgn="base">
              <a:spcAft>
                <a:spcPts val="1200"/>
              </a:spcAft>
              <a:buFont typeface="Arial" panose="020B0604020202020204" pitchFamily="34" charset="0"/>
              <a:buChar char="•"/>
            </a:pPr>
            <a:r>
              <a:rPr lang="en-US" dirty="0"/>
              <a:t>Scanning</a:t>
            </a:r>
          </a:p>
          <a:p>
            <a:pPr marL="285750" indent="-285750" fontAlgn="base">
              <a:spcAft>
                <a:spcPts val="1200"/>
              </a:spcAft>
              <a:buFont typeface="Arial" panose="020B0604020202020204" pitchFamily="34" charset="0"/>
              <a:buChar char="•"/>
            </a:pPr>
            <a:r>
              <a:rPr lang="en-US" dirty="0"/>
              <a:t>Monitoring</a:t>
            </a:r>
          </a:p>
          <a:p>
            <a:pPr fontAlgn="base">
              <a:lnSpc>
                <a:spcPct val="150000"/>
              </a:lnSpc>
            </a:pPr>
            <a:r>
              <a:rPr lang="en-US" dirty="0"/>
              <a:t>Let’s look at each of these in more detail.</a:t>
            </a:r>
          </a:p>
          <a:p>
            <a:pPr marL="0" indent="0" fontAlgn="base">
              <a:lnSpc>
                <a:spcPct val="150000"/>
              </a:lnSpc>
              <a:spcAft>
                <a:spcPts val="1200"/>
              </a:spcAft>
              <a:buNone/>
            </a:pPr>
            <a:endParaRPr lang="en-US" dirty="0"/>
          </a:p>
        </p:txBody>
      </p:sp>
    </p:spTree>
    <p:extLst>
      <p:ext uri="{BB962C8B-B14F-4D97-AF65-F5344CB8AC3E}">
        <p14:creationId xmlns:p14="http://schemas.microsoft.com/office/powerpoint/2010/main" val="213924898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719F-6639-C163-C0FC-5DD1049A2456}"/>
              </a:ext>
            </a:extLst>
          </p:cNvPr>
          <p:cNvSpPr>
            <a:spLocks noGrp="1"/>
          </p:cNvSpPr>
          <p:nvPr>
            <p:ph type="title"/>
          </p:nvPr>
        </p:nvSpPr>
        <p:spPr/>
        <p:txBody>
          <a:bodyPr/>
          <a:lstStyle/>
          <a:p>
            <a:r>
              <a:rPr lang="en-US" dirty="0"/>
              <a:t>Health Examples</a:t>
            </a:r>
          </a:p>
        </p:txBody>
      </p:sp>
      <p:pic>
        <p:nvPicPr>
          <p:cNvPr id="9" name="Picture Placeholder 8">
            <a:extLst>
              <a:ext uri="{FF2B5EF4-FFF2-40B4-BE49-F238E27FC236}">
                <a16:creationId xmlns:a16="http://schemas.microsoft.com/office/drawing/2014/main" id="{0CDAC9B2-DF62-DB4C-1BA0-25B1671C64A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C65BAFB-8177-A833-21F2-40402A087BC8}"/>
              </a:ext>
            </a:extLst>
          </p:cNvPr>
          <p:cNvSpPr>
            <a:spLocks noGrp="1"/>
          </p:cNvSpPr>
          <p:nvPr>
            <p:ph type="body" sz="quarter" idx="12"/>
          </p:nvPr>
        </p:nvSpPr>
        <p:spPr/>
        <p:txBody>
          <a:bodyPr>
            <a:normAutofit/>
          </a:bodyPr>
          <a:lstStyle/>
          <a:p>
            <a:pPr marL="0" indent="0" fontAlgn="base">
              <a:lnSpc>
                <a:spcPct val="150000"/>
              </a:lnSpc>
              <a:spcAft>
                <a:spcPts val="1200"/>
              </a:spcAft>
              <a:buNone/>
            </a:pPr>
            <a:r>
              <a:rPr lang="en-US" b="1" dirty="0"/>
              <a:t>Scanning </a:t>
            </a:r>
          </a:p>
          <a:p>
            <a:pPr marL="0" indent="0" fontAlgn="base">
              <a:lnSpc>
                <a:spcPct val="150000"/>
              </a:lnSpc>
              <a:spcAft>
                <a:spcPts val="1200"/>
              </a:spcAft>
              <a:buNone/>
            </a:pPr>
            <a:r>
              <a:rPr lang="en-US" dirty="0"/>
              <a:t>X-ray, MRI</a:t>
            </a:r>
            <a:r>
              <a:rPr lang="en-GB" dirty="0"/>
              <a:t>, and CAT scanners are all examples of technology systems used in healthcare. These devices allow for the fast diagnosis of injuries and diseases without the need for</a:t>
            </a:r>
            <a:r>
              <a:rPr lang="en-US" dirty="0"/>
              <a:t> surgery.</a:t>
            </a:r>
          </a:p>
          <a:p>
            <a:pPr marL="0" indent="0" fontAlgn="base">
              <a:lnSpc>
                <a:spcPct val="150000"/>
              </a:lnSpc>
              <a:spcAft>
                <a:spcPts val="1200"/>
              </a:spcAft>
              <a:buNone/>
            </a:pPr>
            <a:r>
              <a:rPr lang="en-US" b="1" dirty="0"/>
              <a:t>Monitoring</a:t>
            </a:r>
            <a:r>
              <a:rPr lang="en-US" dirty="0"/>
              <a:t> </a:t>
            </a:r>
          </a:p>
          <a:p>
            <a:pPr marL="0" indent="0" fontAlgn="base">
              <a:lnSpc>
                <a:spcPct val="150000"/>
              </a:lnSpc>
              <a:spcAft>
                <a:spcPts val="1200"/>
              </a:spcAft>
              <a:buNone/>
            </a:pPr>
            <a:r>
              <a:rPr lang="en-US" dirty="0"/>
              <a:t>Temperature, blood pressure, and heart rate sensors </a:t>
            </a:r>
            <a:r>
              <a:rPr lang="en-GB" dirty="0"/>
              <a:t>monitor a patient’s health to ensure that their recovery progresses as expected and doesn’t deteriorate. These sensors allow for 24/7 monitoring and free staff </a:t>
            </a:r>
            <a:r>
              <a:rPr lang="en-US" dirty="0"/>
              <a:t>to perform other duties.</a:t>
            </a:r>
          </a:p>
        </p:txBody>
      </p:sp>
    </p:spTree>
    <p:extLst>
      <p:ext uri="{BB962C8B-B14F-4D97-AF65-F5344CB8AC3E}">
        <p14:creationId xmlns:p14="http://schemas.microsoft.com/office/powerpoint/2010/main" val="934387927"/>
      </p:ext>
    </p:extLst>
  </p:cSld>
  <p:clrMapOvr>
    <a:masterClrMapping/>
  </p:clrMapOvr>
  <p:transition spd="slow">
    <p:cover/>
  </p:transition>
</p:sld>
</file>

<file path=ppt/theme/theme1.xml><?xml version="1.0" encoding="utf-8"?>
<a:theme xmlns:a="http://schemas.openxmlformats.org/drawingml/2006/main" name="KI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 id="{5F1338E4-1DB5-EA4A-BECC-086AA6E95761}" vid="{EC800834-DE2E-064C-BDD4-A47D0521343D}"/>
    </a:ext>
  </a:extLst>
</a:theme>
</file>

<file path=docProps/app.xml><?xml version="1.0" encoding="utf-8"?>
<Properties xmlns="http://schemas.openxmlformats.org/officeDocument/2006/extended-properties" xmlns:vt="http://schemas.openxmlformats.org/officeDocument/2006/docPropsVTypes">
  <Template>KIAN</Template>
  <TotalTime>128</TotalTime>
  <Words>1124</Words>
  <Application>Microsoft Macintosh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 Demi</vt:lpstr>
      <vt:lpstr>Avenir Next LT Pro</vt:lpstr>
      <vt:lpstr>KIAN</vt:lpstr>
      <vt:lpstr>Uses of Technology Systems</vt:lpstr>
      <vt:lpstr>Introduction</vt:lpstr>
      <vt:lpstr>Construction</vt:lpstr>
      <vt:lpstr>Construction Examples</vt:lpstr>
      <vt:lpstr>Construction Examples</vt:lpstr>
      <vt:lpstr>Finance</vt:lpstr>
      <vt:lpstr>Finance Examples</vt:lpstr>
      <vt:lpstr>Health</vt:lpstr>
      <vt:lpstr>Health Examples</vt:lpstr>
      <vt:lpstr>Manufacturing</vt:lpstr>
      <vt:lpstr>Manufacturing Examples</vt:lpstr>
      <vt:lpstr>Retail</vt:lpstr>
      <vt:lpstr>Retail Examples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Laura Richardson</cp:lastModifiedBy>
  <cp:revision>5</cp:revision>
  <dcterms:created xsi:type="dcterms:W3CDTF">2024-04-15T17:57:41Z</dcterms:created>
  <dcterms:modified xsi:type="dcterms:W3CDTF">2025-08-26T18:54:31Z</dcterms:modified>
</cp:coreProperties>
</file>