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6"/>
  </p:notesMasterIdLst>
  <p:sldIdLst>
    <p:sldId id="361" r:id="rId2"/>
    <p:sldId id="277" r:id="rId3"/>
    <p:sldId id="257" r:id="rId4"/>
    <p:sldId id="258" r:id="rId5"/>
    <p:sldId id="284" r:id="rId6"/>
    <p:sldId id="259" r:id="rId7"/>
    <p:sldId id="268" r:id="rId8"/>
    <p:sldId id="278" r:id="rId9"/>
    <p:sldId id="276" r:id="rId10"/>
    <p:sldId id="280" r:id="rId11"/>
    <p:sldId id="281" r:id="rId12"/>
    <p:sldId id="282" r:id="rId13"/>
    <p:sldId id="267" r:id="rId14"/>
    <p:sldId id="362" r:id="rId15"/>
  </p:sldIdLst>
  <p:sldSz cx="12192000" cy="6858000"/>
  <p:notesSz cx="6858000" cy="9144000"/>
  <p:embeddedFontLst>
    <p:embeddedFont>
      <p:font typeface="Avenir Next LT Pro" panose="020B0504020202020204" pitchFamily="34" charset="0"/>
      <p:regular r:id="rId17"/>
      <p:bold r:id="rId18"/>
      <p:italic r:id="rId19"/>
      <p:boldItalic r:id="rId20"/>
    </p:embeddedFont>
    <p:embeddedFont>
      <p:font typeface="Avenir Next LT Pro Demi" panose="020B0704020202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47624-AFC9-40F0-BF4F-B15274E9A1DE}" v="27" dt="2025-08-27T14:28:16.869"/>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710"/>
  </p:normalViewPr>
  <p:slideViewPr>
    <p:cSldViewPr snapToGrid="0">
      <p:cViewPr varScale="1">
        <p:scale>
          <a:sx n="142" d="100"/>
          <a:sy n="142" d="100"/>
        </p:scale>
        <p:origin x="10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D9247624-AFC9-40F0-BF4F-B15274E9A1DE}"/>
    <pc:docChg chg="custSel modSld">
      <pc:chgData name="Daniel Richardson" userId="b12f1a219faba2ab" providerId="LiveId" clId="{D9247624-AFC9-40F0-BF4F-B15274E9A1DE}" dt="2025-08-27T14:28:08.106" v="30"/>
      <pc:docMkLst>
        <pc:docMk/>
      </pc:docMkLst>
      <pc:sldChg chg="modSp mod modTransition setFolMasterAnim modClrScheme modAnim chgLayout">
        <pc:chgData name="Daniel Richardson" userId="b12f1a219faba2ab" providerId="LiveId" clId="{D9247624-AFC9-40F0-BF4F-B15274E9A1DE}" dt="2025-08-27T14:27:04.688" v="7"/>
        <pc:sldMkLst>
          <pc:docMk/>
          <pc:sldMk cId="1001803903" sldId="257"/>
        </pc:sldMkLst>
        <pc:spChg chg="mod ord">
          <ac:chgData name="Daniel Richardson" userId="b12f1a219faba2ab" providerId="LiveId" clId="{D9247624-AFC9-40F0-BF4F-B15274E9A1DE}" dt="2025-08-27T14:26:31.762" v="1" actId="700"/>
          <ac:spMkLst>
            <pc:docMk/>
            <pc:sldMk cId="1001803903" sldId="257"/>
            <ac:spMk id="2" creationId="{7D02B8F8-ADBC-B85C-2AB2-502AFAF04D0F}"/>
          </ac:spMkLst>
        </pc:spChg>
        <pc:spChg chg="mod ord">
          <ac:chgData name="Daniel Richardson" userId="b12f1a219faba2ab" providerId="LiveId" clId="{D9247624-AFC9-40F0-BF4F-B15274E9A1DE}" dt="2025-08-27T14:26:31.762" v="1" actId="700"/>
          <ac:spMkLst>
            <pc:docMk/>
            <pc:sldMk cId="1001803903" sldId="257"/>
            <ac:spMk id="3" creationId="{FE75BD0E-2AE4-367B-527D-F06950CE7B1D}"/>
          </ac:spMkLst>
        </pc:spChg>
        <pc:picChg chg="mod">
          <ac:chgData name="Daniel Richardson" userId="b12f1a219faba2ab" providerId="LiveId" clId="{D9247624-AFC9-40F0-BF4F-B15274E9A1DE}" dt="2025-08-27T14:26:54.329" v="3" actId="1582"/>
          <ac:picMkLst>
            <pc:docMk/>
            <pc:sldMk cId="1001803903" sldId="257"/>
            <ac:picMk id="8" creationId="{AEA9977C-0940-507E-395A-6F563F410D54}"/>
          </ac:picMkLst>
        </pc:picChg>
        <pc:picChg chg="mod ord">
          <ac:chgData name="Daniel Richardson" userId="b12f1a219faba2ab" providerId="LiveId" clId="{D9247624-AFC9-40F0-BF4F-B15274E9A1DE}" dt="2025-08-27T14:26:31.762" v="1" actId="700"/>
          <ac:picMkLst>
            <pc:docMk/>
            <pc:sldMk cId="1001803903" sldId="257"/>
            <ac:picMk id="9" creationId="{1E8DA90E-058F-C85E-B4EB-02A4846F4266}"/>
          </ac:picMkLst>
        </pc:picChg>
      </pc:sldChg>
      <pc:sldChg chg="modSp mod modTransition modClrScheme chgLayout">
        <pc:chgData name="Daniel Richardson" userId="b12f1a219faba2ab" providerId="LiveId" clId="{D9247624-AFC9-40F0-BF4F-B15274E9A1DE}" dt="2025-08-27T14:26:31.762" v="1" actId="700"/>
        <pc:sldMkLst>
          <pc:docMk/>
          <pc:sldMk cId="1986243186" sldId="258"/>
        </pc:sldMkLst>
        <pc:spChg chg="mod ord">
          <ac:chgData name="Daniel Richardson" userId="b12f1a219faba2ab" providerId="LiveId" clId="{D9247624-AFC9-40F0-BF4F-B15274E9A1DE}" dt="2025-08-27T14:26:31.762" v="1" actId="700"/>
          <ac:spMkLst>
            <pc:docMk/>
            <pc:sldMk cId="1986243186" sldId="258"/>
            <ac:spMk id="2" creationId="{AE9A52A7-4AA8-E9CE-EBAB-F2AC260BF86F}"/>
          </ac:spMkLst>
        </pc:spChg>
        <pc:spChg chg="mod ord">
          <ac:chgData name="Daniel Richardson" userId="b12f1a219faba2ab" providerId="LiveId" clId="{D9247624-AFC9-40F0-BF4F-B15274E9A1DE}" dt="2025-08-27T14:26:31.762" v="1" actId="700"/>
          <ac:spMkLst>
            <pc:docMk/>
            <pc:sldMk cId="1986243186" sldId="258"/>
            <ac:spMk id="3" creationId="{385DDA5F-F43C-B1CC-A9DB-E637A61ECE82}"/>
          </ac:spMkLst>
        </pc:spChg>
        <pc:picChg chg="mod ord">
          <ac:chgData name="Daniel Richardson" userId="b12f1a219faba2ab" providerId="LiveId" clId="{D9247624-AFC9-40F0-BF4F-B15274E9A1DE}" dt="2025-08-27T14:26:31.762" v="1" actId="700"/>
          <ac:picMkLst>
            <pc:docMk/>
            <pc:sldMk cId="1986243186" sldId="258"/>
            <ac:picMk id="8" creationId="{4C748091-781F-0755-CF90-432673035812}"/>
          </ac:picMkLst>
        </pc:picChg>
      </pc:sldChg>
      <pc:sldChg chg="modSp mod modTransition setFolMasterAnim modClrScheme modAnim chgLayout">
        <pc:chgData name="Daniel Richardson" userId="b12f1a219faba2ab" providerId="LiveId" clId="{D9247624-AFC9-40F0-BF4F-B15274E9A1DE}" dt="2025-08-27T14:27:26.392" v="14"/>
        <pc:sldMkLst>
          <pc:docMk/>
          <pc:sldMk cId="2872226947" sldId="259"/>
        </pc:sldMkLst>
        <pc:spChg chg="mod ord">
          <ac:chgData name="Daniel Richardson" userId="b12f1a219faba2ab" providerId="LiveId" clId="{D9247624-AFC9-40F0-BF4F-B15274E9A1DE}" dt="2025-08-27T14:26:31.762" v="1" actId="700"/>
          <ac:spMkLst>
            <pc:docMk/>
            <pc:sldMk cId="2872226947" sldId="259"/>
            <ac:spMk id="2" creationId="{95A80BD0-DA60-059B-26E9-70245C27A897}"/>
          </ac:spMkLst>
        </pc:spChg>
        <pc:spChg chg="mod ord">
          <ac:chgData name="Daniel Richardson" userId="b12f1a219faba2ab" providerId="LiveId" clId="{D9247624-AFC9-40F0-BF4F-B15274E9A1DE}" dt="2025-08-27T14:26:31.762" v="1" actId="700"/>
          <ac:spMkLst>
            <pc:docMk/>
            <pc:sldMk cId="2872226947" sldId="259"/>
            <ac:spMk id="3" creationId="{440ECF88-829F-87E4-3AA0-7D8DC3A36836}"/>
          </ac:spMkLst>
        </pc:spChg>
        <pc:picChg chg="mod ord">
          <ac:chgData name="Daniel Richardson" userId="b12f1a219faba2ab" providerId="LiveId" clId="{D9247624-AFC9-40F0-BF4F-B15274E9A1DE}" dt="2025-08-27T14:26:31.762" v="1" actId="700"/>
          <ac:picMkLst>
            <pc:docMk/>
            <pc:sldMk cId="2872226947" sldId="259"/>
            <ac:picMk id="9" creationId="{D05140B0-6F2A-B4FE-0E56-E0D89DAF3704}"/>
          </ac:picMkLst>
        </pc:picChg>
      </pc:sldChg>
      <pc:sldChg chg="modSp mod modTransition modClrScheme chgLayout">
        <pc:chgData name="Daniel Richardson" userId="b12f1a219faba2ab" providerId="LiveId" clId="{D9247624-AFC9-40F0-BF4F-B15274E9A1DE}" dt="2025-08-27T14:26:31.762" v="1" actId="700"/>
        <pc:sldMkLst>
          <pc:docMk/>
          <pc:sldMk cId="3436593286" sldId="267"/>
        </pc:sldMkLst>
        <pc:spChg chg="mod ord">
          <ac:chgData name="Daniel Richardson" userId="b12f1a219faba2ab" providerId="LiveId" clId="{D9247624-AFC9-40F0-BF4F-B15274E9A1DE}" dt="2025-08-27T14:26:31.762" v="1" actId="700"/>
          <ac:spMkLst>
            <pc:docMk/>
            <pc:sldMk cId="3436593286" sldId="267"/>
            <ac:spMk id="2" creationId="{4C26B46D-8F90-426C-8C74-18566683FF70}"/>
          </ac:spMkLst>
        </pc:spChg>
        <pc:spChg chg="mod ord">
          <ac:chgData name="Daniel Richardson" userId="b12f1a219faba2ab" providerId="LiveId" clId="{D9247624-AFC9-40F0-BF4F-B15274E9A1DE}" dt="2025-08-27T14:26:31.762" v="1" actId="700"/>
          <ac:spMkLst>
            <pc:docMk/>
            <pc:sldMk cId="3436593286" sldId="267"/>
            <ac:spMk id="3" creationId="{C2200251-BFC7-4A0C-9329-7A74AA32F780}"/>
          </ac:spMkLst>
        </pc:spChg>
        <pc:picChg chg="mod ord">
          <ac:chgData name="Daniel Richardson" userId="b12f1a219faba2ab" providerId="LiveId" clId="{D9247624-AFC9-40F0-BF4F-B15274E9A1DE}" dt="2025-08-27T14:26:31.762" v="1" actId="700"/>
          <ac:picMkLst>
            <pc:docMk/>
            <pc:sldMk cId="3436593286" sldId="267"/>
            <ac:picMk id="6" creationId="{A9A85663-BDF8-F143-6072-03803E39BFEE}"/>
          </ac:picMkLst>
        </pc:picChg>
      </pc:sldChg>
      <pc:sldChg chg="modSp mod modTransition setFolMasterAnim modClrScheme modAnim chgLayout">
        <pc:chgData name="Daniel Richardson" userId="b12f1a219faba2ab" providerId="LiveId" clId="{D9247624-AFC9-40F0-BF4F-B15274E9A1DE}" dt="2025-08-27T14:27:45.025" v="21"/>
        <pc:sldMkLst>
          <pc:docMk/>
          <pc:sldMk cId="90727993" sldId="268"/>
        </pc:sldMkLst>
        <pc:spChg chg="mod ord">
          <ac:chgData name="Daniel Richardson" userId="b12f1a219faba2ab" providerId="LiveId" clId="{D9247624-AFC9-40F0-BF4F-B15274E9A1DE}" dt="2025-08-27T14:26:31.762" v="1" actId="700"/>
          <ac:spMkLst>
            <pc:docMk/>
            <pc:sldMk cId="90727993" sldId="268"/>
            <ac:spMk id="2" creationId="{95A80BD0-DA60-059B-26E9-70245C27A897}"/>
          </ac:spMkLst>
        </pc:spChg>
        <pc:spChg chg="mod ord">
          <ac:chgData name="Daniel Richardson" userId="b12f1a219faba2ab" providerId="LiveId" clId="{D9247624-AFC9-40F0-BF4F-B15274E9A1DE}" dt="2025-08-27T14:26:31.762" v="1" actId="700"/>
          <ac:spMkLst>
            <pc:docMk/>
            <pc:sldMk cId="90727993" sldId="268"/>
            <ac:spMk id="3" creationId="{440ECF88-829F-87E4-3AA0-7D8DC3A36836}"/>
          </ac:spMkLst>
        </pc:spChg>
        <pc:picChg chg="mod">
          <ac:chgData name="Daniel Richardson" userId="b12f1a219faba2ab" providerId="LiveId" clId="{D9247624-AFC9-40F0-BF4F-B15274E9A1DE}" dt="2025-08-27T14:27:36.658" v="17" actId="1582"/>
          <ac:picMkLst>
            <pc:docMk/>
            <pc:sldMk cId="90727993" sldId="268"/>
            <ac:picMk id="8" creationId="{3AD02DD4-527A-3A50-45D4-A65005F4FBD1}"/>
          </ac:picMkLst>
        </pc:picChg>
        <pc:picChg chg="mod ord">
          <ac:chgData name="Daniel Richardson" userId="b12f1a219faba2ab" providerId="LiveId" clId="{D9247624-AFC9-40F0-BF4F-B15274E9A1DE}" dt="2025-08-27T14:26:31.762" v="1" actId="700"/>
          <ac:picMkLst>
            <pc:docMk/>
            <pc:sldMk cId="90727993" sldId="268"/>
            <ac:picMk id="9" creationId="{3DDEEDCC-0E59-E78A-447C-6EB0FFE6CCEC}"/>
          </ac:picMkLst>
        </pc:picChg>
      </pc:sldChg>
      <pc:sldChg chg="modSp mod modTransition setFolMasterAnim modClrScheme modAnim chgLayout">
        <pc:chgData name="Daniel Richardson" userId="b12f1a219faba2ab" providerId="LiveId" clId="{D9247624-AFC9-40F0-BF4F-B15274E9A1DE}" dt="2025-08-27T14:28:00.479" v="27"/>
        <pc:sldMkLst>
          <pc:docMk/>
          <pc:sldMk cId="3879582730" sldId="276"/>
        </pc:sldMkLst>
        <pc:spChg chg="mod ord">
          <ac:chgData name="Daniel Richardson" userId="b12f1a219faba2ab" providerId="LiveId" clId="{D9247624-AFC9-40F0-BF4F-B15274E9A1DE}" dt="2025-08-27T14:26:31.762" v="1" actId="700"/>
          <ac:spMkLst>
            <pc:docMk/>
            <pc:sldMk cId="3879582730" sldId="276"/>
            <ac:spMk id="2" creationId="{9DC4C39E-8B65-5AA5-AFE4-8B3BE2290D93}"/>
          </ac:spMkLst>
        </pc:spChg>
        <pc:spChg chg="mod ord">
          <ac:chgData name="Daniel Richardson" userId="b12f1a219faba2ab" providerId="LiveId" clId="{D9247624-AFC9-40F0-BF4F-B15274E9A1DE}" dt="2025-08-27T14:26:31.762" v="1" actId="700"/>
          <ac:spMkLst>
            <pc:docMk/>
            <pc:sldMk cId="3879582730" sldId="276"/>
            <ac:spMk id="4" creationId="{5ADAB920-D203-BEF9-F55C-FC5F5095BCD3}"/>
          </ac:spMkLst>
        </pc:spChg>
        <pc:picChg chg="mod ord">
          <ac:chgData name="Daniel Richardson" userId="b12f1a219faba2ab" providerId="LiveId" clId="{D9247624-AFC9-40F0-BF4F-B15274E9A1DE}" dt="2025-08-27T14:26:31.762" v="1" actId="700"/>
          <ac:picMkLst>
            <pc:docMk/>
            <pc:sldMk cId="3879582730" sldId="276"/>
            <ac:picMk id="10" creationId="{1AA11494-041E-248E-312C-0B0CD6EC9F1E}"/>
          </ac:picMkLst>
        </pc:picChg>
      </pc:sldChg>
      <pc:sldChg chg="modSp mod modTransition modClrScheme chgLayout">
        <pc:chgData name="Daniel Richardson" userId="b12f1a219faba2ab" providerId="LiveId" clId="{D9247624-AFC9-40F0-BF4F-B15274E9A1DE}" dt="2025-08-27T14:26:31.762" v="1" actId="700"/>
        <pc:sldMkLst>
          <pc:docMk/>
          <pc:sldMk cId="2320480702" sldId="277"/>
        </pc:sldMkLst>
        <pc:spChg chg="mod ord">
          <ac:chgData name="Daniel Richardson" userId="b12f1a219faba2ab" providerId="LiveId" clId="{D9247624-AFC9-40F0-BF4F-B15274E9A1DE}" dt="2025-08-27T14:26:31.762" v="1" actId="700"/>
          <ac:spMkLst>
            <pc:docMk/>
            <pc:sldMk cId="2320480702" sldId="277"/>
            <ac:spMk id="2" creationId="{3ED26E23-89F1-AD50-BA39-B57FE0701A56}"/>
          </ac:spMkLst>
        </pc:spChg>
        <pc:spChg chg="mod ord">
          <ac:chgData name="Daniel Richardson" userId="b12f1a219faba2ab" providerId="LiveId" clId="{D9247624-AFC9-40F0-BF4F-B15274E9A1DE}" dt="2025-08-27T14:26:31.762" v="1" actId="700"/>
          <ac:spMkLst>
            <pc:docMk/>
            <pc:sldMk cId="2320480702" sldId="277"/>
            <ac:spMk id="4" creationId="{027502F6-C1CD-5535-4947-5A3751C8B927}"/>
          </ac:spMkLst>
        </pc:spChg>
        <pc:picChg chg="mod ord">
          <ac:chgData name="Daniel Richardson" userId="b12f1a219faba2ab" providerId="LiveId" clId="{D9247624-AFC9-40F0-BF4F-B15274E9A1DE}" dt="2025-08-27T14:26:31.762" v="1" actId="700"/>
          <ac:picMkLst>
            <pc:docMk/>
            <pc:sldMk cId="2320480702" sldId="277"/>
            <ac:picMk id="6" creationId="{14955B0F-A522-2480-AD5A-B8EEADCE784E}"/>
          </ac:picMkLst>
        </pc:picChg>
      </pc:sldChg>
      <pc:sldChg chg="modSp mod modTransition setFolMasterAnim modClrScheme modAnim chgLayout">
        <pc:chgData name="Daniel Richardson" userId="b12f1a219faba2ab" providerId="LiveId" clId="{D9247624-AFC9-40F0-BF4F-B15274E9A1DE}" dt="2025-08-27T14:27:52.153" v="24"/>
        <pc:sldMkLst>
          <pc:docMk/>
          <pc:sldMk cId="2195567602" sldId="278"/>
        </pc:sldMkLst>
        <pc:spChg chg="mod ord">
          <ac:chgData name="Daniel Richardson" userId="b12f1a219faba2ab" providerId="LiveId" clId="{D9247624-AFC9-40F0-BF4F-B15274E9A1DE}" dt="2025-08-27T14:26:31.762" v="1" actId="700"/>
          <ac:spMkLst>
            <pc:docMk/>
            <pc:sldMk cId="2195567602" sldId="278"/>
            <ac:spMk id="2" creationId="{EF089E0B-82FD-D5C4-4462-F6DF61FDE4F8}"/>
          </ac:spMkLst>
        </pc:spChg>
        <pc:spChg chg="mod ord">
          <ac:chgData name="Daniel Richardson" userId="b12f1a219faba2ab" providerId="LiveId" clId="{D9247624-AFC9-40F0-BF4F-B15274E9A1DE}" dt="2025-08-27T14:26:31.762" v="1" actId="700"/>
          <ac:spMkLst>
            <pc:docMk/>
            <pc:sldMk cId="2195567602" sldId="278"/>
            <ac:spMk id="4" creationId="{28259D7D-880B-53C5-4E91-F742CC11AA35}"/>
          </ac:spMkLst>
        </pc:spChg>
        <pc:picChg chg="mod ord">
          <ac:chgData name="Daniel Richardson" userId="b12f1a219faba2ab" providerId="LiveId" clId="{D9247624-AFC9-40F0-BF4F-B15274E9A1DE}" dt="2025-08-27T14:26:31.762" v="1" actId="700"/>
          <ac:picMkLst>
            <pc:docMk/>
            <pc:sldMk cId="2195567602" sldId="278"/>
            <ac:picMk id="10" creationId="{AD61918B-2785-9855-6FFA-4B4790360C30}"/>
          </ac:picMkLst>
        </pc:picChg>
      </pc:sldChg>
      <pc:sldChg chg="modSp mod modTransition setFolMasterAnim modClrScheme modAnim chgLayout">
        <pc:chgData name="Daniel Richardson" userId="b12f1a219faba2ab" providerId="LiveId" clId="{D9247624-AFC9-40F0-BF4F-B15274E9A1DE}" dt="2025-08-27T14:28:08.106" v="30"/>
        <pc:sldMkLst>
          <pc:docMk/>
          <pc:sldMk cId="2909843472" sldId="280"/>
        </pc:sldMkLst>
        <pc:spChg chg="mod ord">
          <ac:chgData name="Daniel Richardson" userId="b12f1a219faba2ab" providerId="LiveId" clId="{D9247624-AFC9-40F0-BF4F-B15274E9A1DE}" dt="2025-08-27T14:26:31.762" v="1" actId="700"/>
          <ac:spMkLst>
            <pc:docMk/>
            <pc:sldMk cId="2909843472" sldId="280"/>
            <ac:spMk id="2" creationId="{C46F24FC-BEB2-1BD3-B6FF-F2A5B51BA12A}"/>
          </ac:spMkLst>
        </pc:spChg>
        <pc:spChg chg="mod ord">
          <ac:chgData name="Daniel Richardson" userId="b12f1a219faba2ab" providerId="LiveId" clId="{D9247624-AFC9-40F0-BF4F-B15274E9A1DE}" dt="2025-08-27T14:26:31.762" v="1" actId="700"/>
          <ac:spMkLst>
            <pc:docMk/>
            <pc:sldMk cId="2909843472" sldId="280"/>
            <ac:spMk id="4" creationId="{BD4EB0D4-6CBE-4DAE-DA6D-BAD7B01973C6}"/>
          </ac:spMkLst>
        </pc:spChg>
        <pc:picChg chg="mod ord">
          <ac:chgData name="Daniel Richardson" userId="b12f1a219faba2ab" providerId="LiveId" clId="{D9247624-AFC9-40F0-BF4F-B15274E9A1DE}" dt="2025-08-27T14:26:31.762" v="1" actId="700"/>
          <ac:picMkLst>
            <pc:docMk/>
            <pc:sldMk cId="2909843472" sldId="280"/>
            <ac:picMk id="10" creationId="{AFC0C953-DD04-8F58-D99D-967E3ABDDA12}"/>
          </ac:picMkLst>
        </pc:picChg>
      </pc:sldChg>
      <pc:sldChg chg="modSp mod modTransition modClrScheme chgLayout">
        <pc:chgData name="Daniel Richardson" userId="b12f1a219faba2ab" providerId="LiveId" clId="{D9247624-AFC9-40F0-BF4F-B15274E9A1DE}" dt="2025-08-27T14:26:31.762" v="1" actId="700"/>
        <pc:sldMkLst>
          <pc:docMk/>
          <pc:sldMk cId="3124198033" sldId="281"/>
        </pc:sldMkLst>
        <pc:spChg chg="mod ord">
          <ac:chgData name="Daniel Richardson" userId="b12f1a219faba2ab" providerId="LiveId" clId="{D9247624-AFC9-40F0-BF4F-B15274E9A1DE}" dt="2025-08-27T14:26:31.762" v="1" actId="700"/>
          <ac:spMkLst>
            <pc:docMk/>
            <pc:sldMk cId="3124198033" sldId="281"/>
            <ac:spMk id="2" creationId="{76AA321C-5A41-CD03-11EB-6C72447FB902}"/>
          </ac:spMkLst>
        </pc:spChg>
        <pc:spChg chg="mod ord">
          <ac:chgData name="Daniel Richardson" userId="b12f1a219faba2ab" providerId="LiveId" clId="{D9247624-AFC9-40F0-BF4F-B15274E9A1DE}" dt="2025-08-27T14:26:31.762" v="1" actId="700"/>
          <ac:spMkLst>
            <pc:docMk/>
            <pc:sldMk cId="3124198033" sldId="281"/>
            <ac:spMk id="4" creationId="{57E0C1A0-0775-DFB3-20E3-D14E836376BE}"/>
          </ac:spMkLst>
        </pc:spChg>
        <pc:picChg chg="mod ord">
          <ac:chgData name="Daniel Richardson" userId="b12f1a219faba2ab" providerId="LiveId" clId="{D9247624-AFC9-40F0-BF4F-B15274E9A1DE}" dt="2025-08-27T14:26:31.762" v="1" actId="700"/>
          <ac:picMkLst>
            <pc:docMk/>
            <pc:sldMk cId="3124198033" sldId="281"/>
            <ac:picMk id="8" creationId="{925AFA82-20EA-606A-65C5-A05A65DFFEA7}"/>
          </ac:picMkLst>
        </pc:picChg>
      </pc:sldChg>
      <pc:sldChg chg="modSp mod modTransition modClrScheme chgLayout">
        <pc:chgData name="Daniel Richardson" userId="b12f1a219faba2ab" providerId="LiveId" clId="{D9247624-AFC9-40F0-BF4F-B15274E9A1DE}" dt="2025-08-27T14:26:31.762" v="1" actId="700"/>
        <pc:sldMkLst>
          <pc:docMk/>
          <pc:sldMk cId="3917350803" sldId="282"/>
        </pc:sldMkLst>
        <pc:spChg chg="mod ord">
          <ac:chgData name="Daniel Richardson" userId="b12f1a219faba2ab" providerId="LiveId" clId="{D9247624-AFC9-40F0-BF4F-B15274E9A1DE}" dt="2025-08-27T14:26:31.762" v="1" actId="700"/>
          <ac:spMkLst>
            <pc:docMk/>
            <pc:sldMk cId="3917350803" sldId="282"/>
            <ac:spMk id="2" creationId="{8788E063-736D-8D8E-17E3-67B558D2C394}"/>
          </ac:spMkLst>
        </pc:spChg>
        <pc:spChg chg="mod ord">
          <ac:chgData name="Daniel Richardson" userId="b12f1a219faba2ab" providerId="LiveId" clId="{D9247624-AFC9-40F0-BF4F-B15274E9A1DE}" dt="2025-08-27T14:26:31.762" v="1" actId="700"/>
          <ac:spMkLst>
            <pc:docMk/>
            <pc:sldMk cId="3917350803" sldId="282"/>
            <ac:spMk id="4" creationId="{5DC838C6-BCF1-9DCB-4EB2-07B0B58F2BBD}"/>
          </ac:spMkLst>
        </pc:spChg>
        <pc:picChg chg="mod ord">
          <ac:chgData name="Daniel Richardson" userId="b12f1a219faba2ab" providerId="LiveId" clId="{D9247624-AFC9-40F0-BF4F-B15274E9A1DE}" dt="2025-08-27T14:26:31.762" v="1" actId="700"/>
          <ac:picMkLst>
            <pc:docMk/>
            <pc:sldMk cId="3917350803" sldId="282"/>
            <ac:picMk id="8" creationId="{A75740C6-DD95-31BD-D0D1-901F7624DC6C}"/>
          </ac:picMkLst>
        </pc:picChg>
      </pc:sldChg>
      <pc:sldChg chg="modSp mod modTransition setFolMasterAnim modClrScheme modAnim chgLayout">
        <pc:chgData name="Daniel Richardson" userId="b12f1a219faba2ab" providerId="LiveId" clId="{D9247624-AFC9-40F0-BF4F-B15274E9A1DE}" dt="2025-08-27T14:27:17.493" v="11"/>
        <pc:sldMkLst>
          <pc:docMk/>
          <pc:sldMk cId="2036892775" sldId="284"/>
        </pc:sldMkLst>
        <pc:spChg chg="mod ord">
          <ac:chgData name="Daniel Richardson" userId="b12f1a219faba2ab" providerId="LiveId" clId="{D9247624-AFC9-40F0-BF4F-B15274E9A1DE}" dt="2025-08-27T14:26:31.762" v="1" actId="700"/>
          <ac:spMkLst>
            <pc:docMk/>
            <pc:sldMk cId="2036892775" sldId="284"/>
            <ac:spMk id="2" creationId="{AE9A52A7-4AA8-E9CE-EBAB-F2AC260BF86F}"/>
          </ac:spMkLst>
        </pc:spChg>
        <pc:spChg chg="mod ord">
          <ac:chgData name="Daniel Richardson" userId="b12f1a219faba2ab" providerId="LiveId" clId="{D9247624-AFC9-40F0-BF4F-B15274E9A1DE}" dt="2025-08-27T14:26:31.762" v="1" actId="700"/>
          <ac:spMkLst>
            <pc:docMk/>
            <pc:sldMk cId="2036892775" sldId="284"/>
            <ac:spMk id="3" creationId="{385DDA5F-F43C-B1CC-A9DB-E637A61ECE82}"/>
          </ac:spMkLst>
        </pc:spChg>
        <pc:picChg chg="mod ord">
          <ac:chgData name="Daniel Richardson" userId="b12f1a219faba2ab" providerId="LiveId" clId="{D9247624-AFC9-40F0-BF4F-B15274E9A1DE}" dt="2025-08-27T14:26:31.762" v="1" actId="700"/>
          <ac:picMkLst>
            <pc:docMk/>
            <pc:sldMk cId="2036892775" sldId="284"/>
            <ac:picMk id="8" creationId="{3BFB694F-E6DA-6E55-BFD6-C9BFB5C3CA14}"/>
          </ac:picMkLst>
        </pc:picChg>
      </pc:sldChg>
      <pc:sldChg chg="modSp modTransition">
        <pc:chgData name="Daniel Richardson" userId="b12f1a219faba2ab" providerId="LiveId" clId="{D9247624-AFC9-40F0-BF4F-B15274E9A1DE}" dt="2025-08-27T14:26:27.194" v="0"/>
        <pc:sldMkLst>
          <pc:docMk/>
          <pc:sldMk cId="4235747678" sldId="361"/>
        </pc:sldMkLst>
        <pc:spChg chg="mod">
          <ac:chgData name="Daniel Richardson" userId="b12f1a219faba2ab" providerId="LiveId" clId="{D9247624-AFC9-40F0-BF4F-B15274E9A1DE}" dt="2025-08-27T14:26:27.194" v="0"/>
          <ac:spMkLst>
            <pc:docMk/>
            <pc:sldMk cId="4235747678" sldId="361"/>
            <ac:spMk id="2" creationId="{C6B1C6DE-F0A8-2B92-CC97-9D1221959115}"/>
          </ac:spMkLst>
        </pc:spChg>
        <pc:spChg chg="mod">
          <ac:chgData name="Daniel Richardson" userId="b12f1a219faba2ab" providerId="LiveId" clId="{D9247624-AFC9-40F0-BF4F-B15274E9A1DE}" dt="2025-08-27T14:26:27.194" v="0"/>
          <ac:spMkLst>
            <pc:docMk/>
            <pc:sldMk cId="4235747678" sldId="361"/>
            <ac:spMk id="3" creationId="{1AC6436A-087B-1EE1-E9F8-228577D4840D}"/>
          </ac:spMkLst>
        </pc:spChg>
      </pc:sldChg>
      <pc:sldChg chg="modSp modTransition">
        <pc:chgData name="Daniel Richardson" userId="b12f1a219faba2ab" providerId="LiveId" clId="{D9247624-AFC9-40F0-BF4F-B15274E9A1DE}" dt="2025-08-27T14:26:27.194" v="0"/>
        <pc:sldMkLst>
          <pc:docMk/>
          <pc:sldMk cId="3974756245" sldId="362"/>
        </pc:sldMkLst>
        <pc:spChg chg="mod">
          <ac:chgData name="Daniel Richardson" userId="b12f1a219faba2ab" providerId="LiveId" clId="{D9247624-AFC9-40F0-BF4F-B15274E9A1DE}" dt="2025-08-27T14:26:27.194" v="0"/>
          <ac:spMkLst>
            <pc:docMk/>
            <pc:sldMk cId="3974756245" sldId="362"/>
            <ac:spMk id="5" creationId="{C5F9ACA9-2951-15F6-AE6A-99FC9D6C9F41}"/>
          </ac:spMkLst>
        </pc:spChg>
      </pc:sldChg>
    </pc:docChg>
  </pc:docChgLst>
  <pc:docChgLst>
    <pc:chgData name="Daniel Richardson" userId="b12f1a219faba2ab" providerId="LiveId" clId="{B7045F02-186A-4F1C-9C68-970793DDD5E8}"/>
    <pc:docChg chg="undo redo custSel modSld">
      <pc:chgData name="Daniel Richardson" userId="b12f1a219faba2ab" providerId="LiveId" clId="{B7045F02-186A-4F1C-9C68-970793DDD5E8}" dt="2024-04-19T09:37:19.498" v="289" actId="1035"/>
      <pc:docMkLst>
        <pc:docMk/>
      </pc:docMkLst>
      <pc:sldChg chg="addSp delSp modSp mod">
        <pc:chgData name="Daniel Richardson" userId="b12f1a219faba2ab" providerId="LiveId" clId="{B7045F02-186A-4F1C-9C68-970793DDD5E8}" dt="2024-04-19T08:41:05.920" v="49" actId="20577"/>
        <pc:sldMkLst>
          <pc:docMk/>
          <pc:sldMk cId="1001803903" sldId="257"/>
        </pc:sldMkLst>
      </pc:sldChg>
      <pc:sldChg chg="delSp modSp mod">
        <pc:chgData name="Daniel Richardson" userId="b12f1a219faba2ab" providerId="LiveId" clId="{B7045F02-186A-4F1C-9C68-970793DDD5E8}" dt="2024-04-19T09:37:00.493" v="268"/>
        <pc:sldMkLst>
          <pc:docMk/>
          <pc:sldMk cId="2872226947" sldId="259"/>
        </pc:sldMkLst>
      </pc:sldChg>
      <pc:sldChg chg="addSp delSp modSp mod">
        <pc:chgData name="Daniel Richardson" userId="b12f1a219faba2ab" providerId="LiveId" clId="{B7045F02-186A-4F1C-9C68-970793DDD5E8}" dt="2024-04-19T08:57:12.229" v="267" actId="948"/>
        <pc:sldMkLst>
          <pc:docMk/>
          <pc:sldMk cId="3436593286" sldId="267"/>
        </pc:sldMkLst>
      </pc:sldChg>
      <pc:sldChg chg="addSp delSp modSp mod">
        <pc:chgData name="Daniel Richardson" userId="b12f1a219faba2ab" providerId="LiveId" clId="{B7045F02-186A-4F1C-9C68-970793DDD5E8}" dt="2024-04-19T08:51:08.383" v="183" actId="20577"/>
        <pc:sldMkLst>
          <pc:docMk/>
          <pc:sldMk cId="90727993" sldId="268"/>
        </pc:sldMkLst>
      </pc:sldChg>
      <pc:sldChg chg="delSp modSp mod">
        <pc:chgData name="Daniel Richardson" userId="b12f1a219faba2ab" providerId="LiveId" clId="{B7045F02-186A-4F1C-9C68-970793DDD5E8}" dt="2024-04-19T08:57:09.305" v="265" actId="20577"/>
        <pc:sldMkLst>
          <pc:docMk/>
          <pc:sldMk cId="3879582730" sldId="276"/>
        </pc:sldMkLst>
      </pc:sldChg>
      <pc:sldChg chg="addSp delSp modSp mod">
        <pc:chgData name="Daniel Richardson" userId="b12f1a219faba2ab" providerId="LiveId" clId="{B7045F02-186A-4F1C-9C68-970793DDD5E8}" dt="2024-04-19T08:56:04.607" v="252" actId="27614"/>
        <pc:sldMkLst>
          <pc:docMk/>
          <pc:sldMk cId="2320480702" sldId="277"/>
        </pc:sldMkLst>
      </pc:sldChg>
      <pc:sldChg chg="addSp delSp modSp mod">
        <pc:chgData name="Daniel Richardson" userId="b12f1a219faba2ab" providerId="LiveId" clId="{B7045F02-186A-4F1C-9C68-970793DDD5E8}" dt="2024-04-19T08:54:24.103" v="222"/>
        <pc:sldMkLst>
          <pc:docMk/>
          <pc:sldMk cId="2195567602" sldId="278"/>
        </pc:sldMkLst>
      </pc:sldChg>
      <pc:sldChg chg="delSp modSp mod">
        <pc:chgData name="Daniel Richardson" userId="b12f1a219faba2ab" providerId="LiveId" clId="{B7045F02-186A-4F1C-9C68-970793DDD5E8}" dt="2024-04-19T08:54:39.122" v="250" actId="20577"/>
        <pc:sldMkLst>
          <pc:docMk/>
          <pc:sldMk cId="2909843472" sldId="280"/>
        </pc:sldMkLst>
      </pc:sldChg>
      <pc:sldChg chg="addSp delSp modSp mod">
        <pc:chgData name="Daniel Richardson" userId="b12f1a219faba2ab" providerId="LiveId" clId="{B7045F02-186A-4F1C-9C68-970793DDD5E8}" dt="2024-04-19T09:37:19.498" v="289" actId="1035"/>
        <pc:sldMkLst>
          <pc:docMk/>
          <pc:sldMk cId="2036892775" sldId="284"/>
        </pc:sldMkLst>
      </pc:sldChg>
    </pc:docChg>
  </pc:docChgLst>
  <pc:docChgLst>
    <pc:chgData name="Daniel Richardson" userId="b12f1a219faba2ab" providerId="LiveId" clId="{3FDF466B-0E97-438A-8BAE-FC6057556A84}"/>
    <pc:docChg chg="addSld modSld">
      <pc:chgData name="Daniel Richardson" userId="b12f1a219faba2ab" providerId="LiveId" clId="{3FDF466B-0E97-438A-8BAE-FC6057556A84}" dt="2024-08-05T10:28:35.988" v="17"/>
      <pc:docMkLst>
        <pc:docMk/>
      </pc:docMkLst>
      <pc:sldChg chg="modSp">
        <pc:chgData name="Daniel Richardson" userId="b12f1a219faba2ab" providerId="LiveId" clId="{3FDF466B-0E97-438A-8BAE-FC6057556A84}" dt="2024-08-05T10:26:01.599" v="0"/>
        <pc:sldMkLst>
          <pc:docMk/>
          <pc:sldMk cId="1001803903" sldId="257"/>
        </pc:sldMkLst>
      </pc:sldChg>
      <pc:sldChg chg="modSp">
        <pc:chgData name="Daniel Richardson" userId="b12f1a219faba2ab" providerId="LiveId" clId="{3FDF466B-0E97-438A-8BAE-FC6057556A84}" dt="2024-08-05T10:26:01.599" v="0"/>
        <pc:sldMkLst>
          <pc:docMk/>
          <pc:sldMk cId="1986243186" sldId="258"/>
        </pc:sldMkLst>
      </pc:sldChg>
      <pc:sldChg chg="modSp">
        <pc:chgData name="Daniel Richardson" userId="b12f1a219faba2ab" providerId="LiveId" clId="{3FDF466B-0E97-438A-8BAE-FC6057556A84}" dt="2024-08-05T10:26:01.599" v="0"/>
        <pc:sldMkLst>
          <pc:docMk/>
          <pc:sldMk cId="2872226947" sldId="259"/>
        </pc:sldMkLst>
      </pc:sldChg>
      <pc:sldChg chg="modSp">
        <pc:chgData name="Daniel Richardson" userId="b12f1a219faba2ab" providerId="LiveId" clId="{3FDF466B-0E97-438A-8BAE-FC6057556A84}" dt="2024-08-05T10:26:01.599" v="0"/>
        <pc:sldMkLst>
          <pc:docMk/>
          <pc:sldMk cId="3436593286" sldId="267"/>
        </pc:sldMkLst>
      </pc:sldChg>
      <pc:sldChg chg="modSp">
        <pc:chgData name="Daniel Richardson" userId="b12f1a219faba2ab" providerId="LiveId" clId="{3FDF466B-0E97-438A-8BAE-FC6057556A84}" dt="2024-08-05T10:26:01.599" v="0"/>
        <pc:sldMkLst>
          <pc:docMk/>
          <pc:sldMk cId="90727993" sldId="268"/>
        </pc:sldMkLst>
      </pc:sldChg>
      <pc:sldChg chg="modSp">
        <pc:chgData name="Daniel Richardson" userId="b12f1a219faba2ab" providerId="LiveId" clId="{3FDF466B-0E97-438A-8BAE-FC6057556A84}" dt="2024-08-05T10:26:01.599" v="0"/>
        <pc:sldMkLst>
          <pc:docMk/>
          <pc:sldMk cId="3879582730" sldId="276"/>
        </pc:sldMkLst>
      </pc:sldChg>
      <pc:sldChg chg="modSp">
        <pc:chgData name="Daniel Richardson" userId="b12f1a219faba2ab" providerId="LiveId" clId="{3FDF466B-0E97-438A-8BAE-FC6057556A84}" dt="2024-08-05T10:26:01.599" v="0"/>
        <pc:sldMkLst>
          <pc:docMk/>
          <pc:sldMk cId="2320480702" sldId="277"/>
        </pc:sldMkLst>
      </pc:sldChg>
      <pc:sldChg chg="modSp">
        <pc:chgData name="Daniel Richardson" userId="b12f1a219faba2ab" providerId="LiveId" clId="{3FDF466B-0E97-438A-8BAE-FC6057556A84}" dt="2024-08-05T10:26:01.599" v="0"/>
        <pc:sldMkLst>
          <pc:docMk/>
          <pc:sldMk cId="2195567602" sldId="278"/>
        </pc:sldMkLst>
      </pc:sldChg>
      <pc:sldChg chg="modSp">
        <pc:chgData name="Daniel Richardson" userId="b12f1a219faba2ab" providerId="LiveId" clId="{3FDF466B-0E97-438A-8BAE-FC6057556A84}" dt="2024-08-05T10:26:01.599" v="0"/>
        <pc:sldMkLst>
          <pc:docMk/>
          <pc:sldMk cId="2909843472" sldId="280"/>
        </pc:sldMkLst>
      </pc:sldChg>
      <pc:sldChg chg="modSp">
        <pc:chgData name="Daniel Richardson" userId="b12f1a219faba2ab" providerId="LiveId" clId="{3FDF466B-0E97-438A-8BAE-FC6057556A84}" dt="2024-08-05T10:26:01.599" v="0"/>
        <pc:sldMkLst>
          <pc:docMk/>
          <pc:sldMk cId="3124198033" sldId="281"/>
        </pc:sldMkLst>
      </pc:sldChg>
      <pc:sldChg chg="modSp">
        <pc:chgData name="Daniel Richardson" userId="b12f1a219faba2ab" providerId="LiveId" clId="{3FDF466B-0E97-438A-8BAE-FC6057556A84}" dt="2024-08-05T10:26:01.599" v="0"/>
        <pc:sldMkLst>
          <pc:docMk/>
          <pc:sldMk cId="3917350803" sldId="282"/>
        </pc:sldMkLst>
      </pc:sldChg>
      <pc:sldChg chg="modSp">
        <pc:chgData name="Daniel Richardson" userId="b12f1a219faba2ab" providerId="LiveId" clId="{3FDF466B-0E97-438A-8BAE-FC6057556A84}" dt="2024-08-05T10:26:01.599" v="0"/>
        <pc:sldMkLst>
          <pc:docMk/>
          <pc:sldMk cId="2036892775" sldId="284"/>
        </pc:sldMkLst>
      </pc:sldChg>
      <pc:sldChg chg="modSp add mod">
        <pc:chgData name="Daniel Richardson" userId="b12f1a219faba2ab" providerId="LiveId" clId="{3FDF466B-0E97-438A-8BAE-FC6057556A84}" dt="2024-08-05T10:27:05.177" v="16" actId="20577"/>
        <pc:sldMkLst>
          <pc:docMk/>
          <pc:sldMk cId="4235747678" sldId="361"/>
        </pc:sldMkLst>
      </pc:sldChg>
      <pc:sldChg chg="add">
        <pc:chgData name="Daniel Richardson" userId="b12f1a219faba2ab" providerId="LiveId" clId="{3FDF466B-0E97-438A-8BAE-FC6057556A84}" dt="2024-08-05T10:28:35.988" v="17"/>
        <pc:sldMkLst>
          <pc:docMk/>
          <pc:sldMk cId="3974756245"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180913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0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8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8/27/2025</a:t>
            </a:fld>
            <a:endParaRPr lang="en-US"/>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a:p>
        </p:txBody>
      </p:sp>
    </p:spTree>
    <p:extLst>
      <p:ext uri="{BB962C8B-B14F-4D97-AF65-F5344CB8AC3E}">
        <p14:creationId xmlns:p14="http://schemas.microsoft.com/office/powerpoint/2010/main" val="250231068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9282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180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693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371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0699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447771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201837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0206301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39945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711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85079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49543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5829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8502384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C6DE-F0A8-2B92-CC97-9D1221959115}"/>
              </a:ext>
            </a:extLst>
          </p:cNvPr>
          <p:cNvSpPr>
            <a:spLocks noGrp="1"/>
          </p:cNvSpPr>
          <p:nvPr>
            <p:ph type="ctrTitle"/>
          </p:nvPr>
        </p:nvSpPr>
        <p:spPr/>
        <p:txBody>
          <a:bodyPr/>
          <a:lstStyle/>
          <a:p>
            <a:r>
              <a:rPr lang="en-GB" dirty="0"/>
              <a:t>Units &amp; Numbers</a:t>
            </a:r>
          </a:p>
        </p:txBody>
      </p:sp>
      <p:sp>
        <p:nvSpPr>
          <p:cNvPr id="3" name="Subtitle 2">
            <a:extLst>
              <a:ext uri="{FF2B5EF4-FFF2-40B4-BE49-F238E27FC236}">
                <a16:creationId xmlns:a16="http://schemas.microsoft.com/office/drawing/2014/main" id="{1AC6436A-087B-1EE1-E9F8-228577D4840D}"/>
              </a:ext>
            </a:extLst>
          </p:cNvPr>
          <p:cNvSpPr>
            <a:spLocks noGrp="1"/>
          </p:cNvSpPr>
          <p:nvPr>
            <p:ph type="subTitle" idx="1"/>
          </p:nvPr>
        </p:nvSpPr>
        <p:spPr/>
        <p:txBody>
          <a:bodyPr/>
          <a:lstStyle/>
          <a:p>
            <a:r>
              <a:rPr lang="en-GB" dirty="0"/>
              <a:t>Computing Concepts</a:t>
            </a:r>
          </a:p>
        </p:txBody>
      </p:sp>
    </p:spTree>
    <p:extLst>
      <p:ext uri="{BB962C8B-B14F-4D97-AF65-F5344CB8AC3E}">
        <p14:creationId xmlns:p14="http://schemas.microsoft.com/office/powerpoint/2010/main" val="4235747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24FC-BEB2-1BD3-B6FF-F2A5B51BA12A}"/>
              </a:ext>
            </a:extLst>
          </p:cNvPr>
          <p:cNvSpPr>
            <a:spLocks noGrp="1"/>
          </p:cNvSpPr>
          <p:nvPr>
            <p:ph type="title"/>
          </p:nvPr>
        </p:nvSpPr>
        <p:spPr/>
        <p:txBody>
          <a:bodyPr/>
          <a:lstStyle/>
          <a:p>
            <a:r>
              <a:rPr lang="en-US" dirty="0"/>
              <a:t>Worked Example 3</a:t>
            </a:r>
          </a:p>
        </p:txBody>
      </p:sp>
      <p:pic>
        <p:nvPicPr>
          <p:cNvPr id="10" name="Picture Placeholder 9">
            <a:extLst>
              <a:ext uri="{FF2B5EF4-FFF2-40B4-BE49-F238E27FC236}">
                <a16:creationId xmlns:a16="http://schemas.microsoft.com/office/drawing/2014/main" id="{AFC0C953-DD04-8F58-D99D-967E3ABDDA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BD4EB0D4-6CBE-4DAE-DA6D-BAD7B01973C6}"/>
              </a:ext>
            </a:extLst>
          </p:cNvPr>
          <p:cNvSpPr>
            <a:spLocks noGrp="1"/>
          </p:cNvSpPr>
          <p:nvPr>
            <p:ph type="body" sz="quarter" idx="12"/>
          </p:nvPr>
        </p:nvSpPr>
        <p:spPr/>
        <p:txBody>
          <a:bodyPr/>
          <a:lstStyle/>
          <a:p>
            <a:pPr>
              <a:lnSpc>
                <a:spcPct val="150000"/>
              </a:lnSpc>
            </a:pPr>
            <a:r>
              <a:rPr lang="en-US" dirty="0"/>
              <a:t>How many Kilobytes in 6500 bytes?</a:t>
            </a:r>
          </a:p>
          <a:p>
            <a:pPr>
              <a:lnSpc>
                <a:spcPct val="150000"/>
              </a:lnSpc>
            </a:pPr>
            <a:r>
              <a:rPr lang="en-US" dirty="0"/>
              <a:t>This time, we need to divide, so looking at the table below, we have to do 1 division jump:</a:t>
            </a:r>
            <a:br>
              <a:rPr lang="en-US" dirty="0"/>
            </a:br>
            <a:br>
              <a:rPr lang="en-US" dirty="0"/>
            </a:br>
            <a:endParaRPr lang="en-US" dirty="0"/>
          </a:p>
          <a:p>
            <a:pPr>
              <a:lnSpc>
                <a:spcPct val="150000"/>
              </a:lnSpc>
            </a:pPr>
            <a:r>
              <a:rPr lang="de-DE" dirty="0"/>
              <a:t>So, 6500 bytes = 6.5 Kilobytes.</a:t>
            </a:r>
            <a:endParaRPr lang="en-US" dirty="0"/>
          </a:p>
          <a:p>
            <a:pPr>
              <a:lnSpc>
                <a:spcPct val="150000"/>
              </a:lnSpc>
            </a:pPr>
            <a:endParaRPr lang="en-US" dirty="0"/>
          </a:p>
        </p:txBody>
      </p:sp>
      <p:graphicFrame>
        <p:nvGraphicFramePr>
          <p:cNvPr id="5" name="Table 4">
            <a:extLst>
              <a:ext uri="{FF2B5EF4-FFF2-40B4-BE49-F238E27FC236}">
                <a16:creationId xmlns:a16="http://schemas.microsoft.com/office/drawing/2014/main" id="{5FAABB60-9E27-6BB4-C9E4-A66D24C6302A}"/>
              </a:ext>
            </a:extLst>
          </p:cNvPr>
          <p:cNvGraphicFramePr>
            <a:graphicFrameLocks noGrp="1"/>
          </p:cNvGraphicFramePr>
          <p:nvPr>
            <p:extLst>
              <p:ext uri="{D42A27DB-BD31-4B8C-83A1-F6EECF244321}">
                <p14:modId xmlns:p14="http://schemas.microsoft.com/office/powerpoint/2010/main" val="145200541"/>
              </p:ext>
            </p:extLst>
          </p:nvPr>
        </p:nvGraphicFramePr>
        <p:xfrm>
          <a:off x="359885" y="2618739"/>
          <a:ext cx="5732361" cy="612000"/>
        </p:xfrm>
        <a:graphic>
          <a:graphicData uri="http://schemas.openxmlformats.org/drawingml/2006/table">
            <a:tbl>
              <a:tblPr firstRow="1" bandRow="1">
                <a:tableStyleId>{D27102A9-8310-4765-A935-A1911B00CA55}</a:tableStyleId>
              </a:tblPr>
              <a:tblGrid>
                <a:gridCol w="1910787">
                  <a:extLst>
                    <a:ext uri="{9D8B030D-6E8A-4147-A177-3AD203B41FA5}">
                      <a16:colId xmlns:a16="http://schemas.microsoft.com/office/drawing/2014/main" val="3650382015"/>
                    </a:ext>
                  </a:extLst>
                </a:gridCol>
                <a:gridCol w="1910787">
                  <a:extLst>
                    <a:ext uri="{9D8B030D-6E8A-4147-A177-3AD203B41FA5}">
                      <a16:colId xmlns:a16="http://schemas.microsoft.com/office/drawing/2014/main" val="419992851"/>
                    </a:ext>
                  </a:extLst>
                </a:gridCol>
                <a:gridCol w="1910787">
                  <a:extLst>
                    <a:ext uri="{9D8B030D-6E8A-4147-A177-3AD203B41FA5}">
                      <a16:colId xmlns:a16="http://schemas.microsoft.com/office/drawing/2014/main" val="3409671158"/>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621063336"/>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6500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6.5</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852674905"/>
                  </a:ext>
                </a:extLst>
              </a:tr>
            </a:tbl>
          </a:graphicData>
        </a:graphic>
      </p:graphicFrame>
    </p:spTree>
    <p:extLst>
      <p:ext uri="{BB962C8B-B14F-4D97-AF65-F5344CB8AC3E}">
        <p14:creationId xmlns:p14="http://schemas.microsoft.com/office/powerpoint/2010/main" val="2909843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321C-5A41-CD03-11EB-6C72447FB902}"/>
              </a:ext>
            </a:extLst>
          </p:cNvPr>
          <p:cNvSpPr>
            <a:spLocks noGrp="1"/>
          </p:cNvSpPr>
          <p:nvPr>
            <p:ph type="title"/>
          </p:nvPr>
        </p:nvSpPr>
        <p:spPr/>
        <p:txBody>
          <a:bodyPr/>
          <a:lstStyle/>
          <a:p>
            <a:r>
              <a:rPr lang="en-US" dirty="0"/>
              <a:t>Why Data is Converted to Binary</a:t>
            </a:r>
          </a:p>
        </p:txBody>
      </p:sp>
      <p:pic>
        <p:nvPicPr>
          <p:cNvPr id="8" name="Picture Placeholder 7">
            <a:extLst>
              <a:ext uri="{FF2B5EF4-FFF2-40B4-BE49-F238E27FC236}">
                <a16:creationId xmlns:a16="http://schemas.microsoft.com/office/drawing/2014/main" id="{925AFA82-20EA-606A-65C5-A05A65DFFEA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7E0C1A0-0775-DFB3-20E3-D14E836376BE}"/>
              </a:ext>
            </a:extLst>
          </p:cNvPr>
          <p:cNvSpPr>
            <a:spLocks noGrp="1"/>
          </p:cNvSpPr>
          <p:nvPr>
            <p:ph type="body" sz="quarter" idx="12"/>
          </p:nvPr>
        </p:nvSpPr>
        <p:spPr/>
        <p:txBody>
          <a:bodyPr/>
          <a:lstStyle/>
          <a:p>
            <a:pPr>
              <a:lnSpc>
                <a:spcPct val="150000"/>
              </a:lnSpc>
            </a:pPr>
            <a:r>
              <a:rPr lang="en-US" dirty="0"/>
              <a:t>When you type a letter on your keyboard – have you thought about what is going on?</a:t>
            </a:r>
          </a:p>
          <a:p>
            <a:pPr>
              <a:lnSpc>
                <a:spcPct val="150000"/>
              </a:lnSpc>
            </a:pPr>
            <a:r>
              <a:rPr lang="en-US" dirty="0"/>
              <a:t>An electrical signal goes from your keyboard to your CPU. </a:t>
            </a:r>
          </a:p>
          <a:p>
            <a:pPr>
              <a:lnSpc>
                <a:spcPct val="150000"/>
              </a:lnSpc>
            </a:pPr>
            <a:r>
              <a:rPr lang="en-US" dirty="0"/>
              <a:t>That signal will turn some switches on and off, and the operating system and CPU recognise these instructions and use this to print out the letter you have typed on the screen.</a:t>
            </a:r>
          </a:p>
        </p:txBody>
      </p:sp>
    </p:spTree>
    <p:extLst>
      <p:ext uri="{BB962C8B-B14F-4D97-AF65-F5344CB8AC3E}">
        <p14:creationId xmlns:p14="http://schemas.microsoft.com/office/powerpoint/2010/main" val="312419803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E063-736D-8D8E-17E3-67B558D2C394}"/>
              </a:ext>
            </a:extLst>
          </p:cNvPr>
          <p:cNvSpPr>
            <a:spLocks noGrp="1"/>
          </p:cNvSpPr>
          <p:nvPr>
            <p:ph type="title"/>
          </p:nvPr>
        </p:nvSpPr>
        <p:spPr/>
        <p:txBody>
          <a:bodyPr/>
          <a:lstStyle/>
          <a:p>
            <a:r>
              <a:rPr lang="en-US" dirty="0"/>
              <a:t>Why Data is Converted to Binary</a:t>
            </a:r>
          </a:p>
        </p:txBody>
      </p:sp>
      <p:pic>
        <p:nvPicPr>
          <p:cNvPr id="8" name="Picture Placeholder 7">
            <a:extLst>
              <a:ext uri="{FF2B5EF4-FFF2-40B4-BE49-F238E27FC236}">
                <a16:creationId xmlns:a16="http://schemas.microsoft.com/office/drawing/2014/main" id="{A75740C6-DD95-31BD-D0D1-901F7624DC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DC838C6-BCF1-9DCB-4EB2-07B0B58F2BBD}"/>
              </a:ext>
            </a:extLst>
          </p:cNvPr>
          <p:cNvSpPr>
            <a:spLocks noGrp="1"/>
          </p:cNvSpPr>
          <p:nvPr>
            <p:ph type="body" sz="quarter" idx="12"/>
          </p:nvPr>
        </p:nvSpPr>
        <p:spPr/>
        <p:txBody>
          <a:bodyPr/>
          <a:lstStyle/>
          <a:p>
            <a:pPr>
              <a:lnSpc>
                <a:spcPct val="150000"/>
              </a:lnSpc>
            </a:pPr>
            <a:r>
              <a:rPr lang="en-US" dirty="0"/>
              <a:t>All of the registers inside the CPU basically consist of millions of tiny switches. </a:t>
            </a:r>
          </a:p>
          <a:p>
            <a:pPr>
              <a:lnSpc>
                <a:spcPct val="150000"/>
              </a:lnSpc>
            </a:pPr>
            <a:r>
              <a:rPr lang="en-US" dirty="0"/>
              <a:t>There is also a part of the CPU called the ALU – the Arithmetic Logic Unit, whose job is to perform any calculation that has to be carried out – any addition or subtraction. </a:t>
            </a:r>
          </a:p>
          <a:p>
            <a:pPr>
              <a:lnSpc>
                <a:spcPct val="150000"/>
              </a:lnSpc>
            </a:pPr>
            <a:r>
              <a:rPr lang="en-US" dirty="0"/>
              <a:t>However, all of these numbers can only be stored and processed as switches that are either open (0) or closed (1).</a:t>
            </a:r>
          </a:p>
          <a:p>
            <a:pPr>
              <a:lnSpc>
                <a:spcPct val="150000"/>
              </a:lnSpc>
            </a:pPr>
            <a:r>
              <a:rPr lang="en-US" dirty="0"/>
              <a:t>The CPU has no idea what a decimal number, a photo, an MP3, or a game is. </a:t>
            </a:r>
          </a:p>
          <a:p>
            <a:pPr>
              <a:lnSpc>
                <a:spcPct val="150000"/>
              </a:lnSpc>
            </a:pPr>
            <a:r>
              <a:rPr lang="en-US" dirty="0"/>
              <a:t>All it knows is that some switches have to be open, and some need to be closed. In this way, all data in your computer needs to be converted into binary in order for it to be processed.</a:t>
            </a:r>
          </a:p>
          <a:p>
            <a:pPr>
              <a:lnSpc>
                <a:spcPct val="150000"/>
              </a:lnSpc>
            </a:pPr>
            <a:endParaRPr lang="en-US" dirty="0"/>
          </a:p>
        </p:txBody>
      </p:sp>
    </p:spTree>
    <p:extLst>
      <p:ext uri="{BB962C8B-B14F-4D97-AF65-F5344CB8AC3E}">
        <p14:creationId xmlns:p14="http://schemas.microsoft.com/office/powerpoint/2010/main" val="391735080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A9A85663-BDF8-F143-6072-03803E39BFE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Autofit/>
          </a:bodyPr>
          <a:lstStyle/>
          <a:p>
            <a:pPr marL="0" indent="0" fontAlgn="base">
              <a:lnSpc>
                <a:spcPct val="150000"/>
              </a:lnSpc>
              <a:spcAft>
                <a:spcPts val="1200"/>
              </a:spcAft>
              <a:buNone/>
            </a:pPr>
            <a:r>
              <a:rPr lang="en-US" dirty="0"/>
              <a:t>All data exists in a computer as binary data – a 1 or a 0.</a:t>
            </a:r>
          </a:p>
          <a:p>
            <a:pPr marL="0" indent="0" fontAlgn="base">
              <a:lnSpc>
                <a:spcPct val="150000"/>
              </a:lnSpc>
              <a:spcAft>
                <a:spcPts val="1200"/>
              </a:spcAft>
              <a:buNone/>
            </a:pPr>
            <a:r>
              <a:rPr lang="en-US" dirty="0"/>
              <a:t>This corresponds to a switch being open (0) or closed (1). </a:t>
            </a:r>
          </a:p>
          <a:p>
            <a:pPr marL="0" indent="0" fontAlgn="base">
              <a:lnSpc>
                <a:spcPct val="150000"/>
              </a:lnSpc>
              <a:spcAft>
                <a:spcPts val="1200"/>
              </a:spcAft>
              <a:buNone/>
            </a:pPr>
            <a:r>
              <a:rPr lang="en-US" dirty="0"/>
              <a:t>The smallest unit of data is a bit, which is either 1 or 0.</a:t>
            </a:r>
          </a:p>
          <a:p>
            <a:pPr marL="0" indent="0" fontAlgn="base">
              <a:lnSpc>
                <a:spcPct val="150000"/>
              </a:lnSpc>
              <a:spcAft>
                <a:spcPts val="1200"/>
              </a:spcAft>
              <a:buNone/>
            </a:pPr>
            <a:r>
              <a:rPr lang="en-US" dirty="0"/>
              <a:t>We often group bits together into larger units of data, such as:</a:t>
            </a:r>
          </a:p>
          <a:p>
            <a:pPr marL="285750" indent="-285750" fontAlgn="base">
              <a:spcAft>
                <a:spcPts val="1200"/>
              </a:spcAft>
              <a:buFont typeface="Arial" panose="020B0604020202020204" pitchFamily="34" charset="0"/>
              <a:buChar char="•"/>
            </a:pPr>
            <a:r>
              <a:rPr lang="en-US" dirty="0"/>
              <a:t>A nibble is 4 bits.</a:t>
            </a:r>
          </a:p>
          <a:p>
            <a:pPr marL="285750" indent="-285750" fontAlgn="base">
              <a:spcAft>
                <a:spcPts val="1200"/>
              </a:spcAft>
              <a:buFont typeface="Arial" panose="020B0604020202020204" pitchFamily="34" charset="0"/>
              <a:buChar char="•"/>
            </a:pPr>
            <a:r>
              <a:rPr lang="en-US" dirty="0"/>
              <a:t>A byte is 8 bits.</a:t>
            </a:r>
          </a:p>
          <a:p>
            <a:pPr marL="285750" indent="-285750" fontAlgn="base">
              <a:spcAft>
                <a:spcPts val="1200"/>
              </a:spcAft>
              <a:buFont typeface="Arial" panose="020B0604020202020204" pitchFamily="34" charset="0"/>
              <a:buChar char="•"/>
            </a:pPr>
            <a:r>
              <a:rPr lang="en-US" dirty="0"/>
              <a:t>A Kilobyte is a thousand bytes.</a:t>
            </a:r>
          </a:p>
          <a:p>
            <a:pPr marL="285750" indent="-285750" fontAlgn="base">
              <a:spcAft>
                <a:spcPts val="1200"/>
              </a:spcAft>
              <a:buFont typeface="Arial" panose="020B0604020202020204" pitchFamily="34" charset="0"/>
              <a:buChar char="•"/>
            </a:pPr>
            <a:r>
              <a:rPr lang="en-US" dirty="0"/>
              <a:t>A Megabyte is a thousand Kilobytes.</a:t>
            </a:r>
          </a:p>
          <a:p>
            <a:pPr marL="285750" indent="-285750" fontAlgn="base">
              <a:spcAft>
                <a:spcPts val="1200"/>
              </a:spcAft>
              <a:buFont typeface="Arial" panose="020B0604020202020204" pitchFamily="34" charset="0"/>
              <a:buChar char="•"/>
            </a:pPr>
            <a:r>
              <a:rPr lang="en-US" dirty="0"/>
              <a:t>A Gigabyte is a thousand Megabytes.</a:t>
            </a:r>
          </a:p>
          <a:p>
            <a:pPr marL="285750" indent="-285750" fontAlgn="base">
              <a:spcAft>
                <a:spcPts val="1200"/>
              </a:spcAft>
              <a:buFont typeface="Arial" panose="020B0604020202020204" pitchFamily="34" charset="0"/>
              <a:buChar char="•"/>
            </a:pPr>
            <a:r>
              <a:rPr lang="en-US" dirty="0"/>
              <a:t>A Terabyte is a thousand Gigabytes.</a:t>
            </a:r>
          </a:p>
          <a:p>
            <a:pPr marL="0" indent="0" fontAlgn="base">
              <a:lnSpc>
                <a:spcPct val="150000"/>
              </a:lnSpc>
              <a:spcAft>
                <a:spcPts val="1200"/>
              </a:spcAft>
              <a:buNone/>
            </a:pPr>
            <a:r>
              <a:rPr lang="en-US" dirty="0"/>
              <a:t>To convert between units, you need to multiply when going from large to small and divide when going from small to large.</a:t>
            </a:r>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F9ACA9-2951-15F6-AE6A-99FC9D6C9F41}"/>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397475624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14955B0F-A522-2480-AD5A-B8EEADCE784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lstStyle/>
          <a:p>
            <a:pPr>
              <a:lnSpc>
                <a:spcPct val="150000"/>
              </a:lnSpc>
            </a:pPr>
            <a:r>
              <a:rPr lang="en-US" dirty="0"/>
              <a:t>Inside a computer, all information is stored as binary numbers - either a 1 or a 0. This means either a switch being open or closed or the different voltage levels travelling down a wire.</a:t>
            </a:r>
          </a:p>
          <a:p>
            <a:pPr>
              <a:lnSpc>
                <a:spcPct val="150000"/>
              </a:lnSpc>
            </a:pPr>
            <a:r>
              <a:rPr lang="en-US" dirty="0"/>
              <a:t>Every type of data – sound, graphics, text, animations, etc.- will always be stored as a series of binary numbers. Each number has a size; the bigger the size, the bigger the data.</a:t>
            </a:r>
          </a:p>
          <a:p>
            <a:pPr>
              <a:lnSpc>
                <a:spcPct val="150000"/>
              </a:lnSpc>
            </a:pPr>
            <a:r>
              <a:rPr lang="en-US" dirty="0"/>
              <a:t>In this lesson, we’ll learn about:</a:t>
            </a:r>
          </a:p>
          <a:p>
            <a:pPr marL="342900" indent="-342900">
              <a:buFont typeface="+mj-lt"/>
              <a:buAutoNum type="arabicPeriod"/>
            </a:pPr>
            <a:r>
              <a:rPr lang="en-US" dirty="0"/>
              <a:t>The different units of data storage.</a:t>
            </a:r>
          </a:p>
          <a:p>
            <a:pPr marL="342900" indent="-342900">
              <a:buFont typeface="+mj-lt"/>
              <a:buAutoNum type="arabicPeriod"/>
            </a:pPr>
            <a:r>
              <a:rPr lang="en-US" dirty="0"/>
              <a:t>How to convert between the different units of data storage.</a:t>
            </a:r>
          </a:p>
          <a:p>
            <a:pPr marL="342900" indent="-342900">
              <a:buFont typeface="+mj-lt"/>
              <a:buAutoNum type="arabicPeriod"/>
            </a:pPr>
            <a:r>
              <a:rPr lang="en-US" dirty="0"/>
              <a:t>Why data needs to be converted to binary in order to be processed.</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B8F8-ADBC-B85C-2AB2-502AFAF04D0F}"/>
              </a:ext>
            </a:extLst>
          </p:cNvPr>
          <p:cNvSpPr>
            <a:spLocks noGrp="1"/>
          </p:cNvSpPr>
          <p:nvPr>
            <p:ph type="title"/>
          </p:nvPr>
        </p:nvSpPr>
        <p:spPr/>
        <p:txBody>
          <a:bodyPr/>
          <a:lstStyle/>
          <a:p>
            <a:r>
              <a:rPr lang="en-US" dirty="0"/>
              <a:t>The Units of Data Storage</a:t>
            </a:r>
          </a:p>
        </p:txBody>
      </p:sp>
      <p:pic>
        <p:nvPicPr>
          <p:cNvPr id="9" name="Picture Placeholder 8">
            <a:extLst>
              <a:ext uri="{FF2B5EF4-FFF2-40B4-BE49-F238E27FC236}">
                <a16:creationId xmlns:a16="http://schemas.microsoft.com/office/drawing/2014/main" id="{1E8DA90E-058F-C85E-B4EB-02A4846F426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FE75BD0E-2AE4-367B-527D-F06950CE7B1D}"/>
              </a:ext>
            </a:extLst>
          </p:cNvPr>
          <p:cNvSpPr>
            <a:spLocks noGrp="1"/>
          </p:cNvSpPr>
          <p:nvPr>
            <p:ph type="body" sz="quarter" idx="12"/>
          </p:nvPr>
        </p:nvSpPr>
        <p:spPr/>
        <p:txBody>
          <a:bodyPr>
            <a:noAutofit/>
          </a:bodyPr>
          <a:lstStyle/>
          <a:p>
            <a:pPr rtl="0">
              <a:lnSpc>
                <a:spcPct val="150000"/>
              </a:lnSpc>
              <a:spcBef>
                <a:spcPts val="1200"/>
              </a:spcBef>
              <a:spcAft>
                <a:spcPts val="0"/>
              </a:spcAft>
            </a:pPr>
            <a:r>
              <a:rPr lang="en-US" dirty="0"/>
              <a:t>The smallest unit of data inside a computer is called a bit. It represents either a 1 or a 0 and corresponds to a micro switch inside the CPU, RAM, or SSD drive.</a:t>
            </a:r>
          </a:p>
          <a:p>
            <a:pPr rtl="0">
              <a:lnSpc>
                <a:spcPct val="150000"/>
              </a:lnSpc>
              <a:spcBef>
                <a:spcPts val="1200"/>
              </a:spcBef>
              <a:spcAft>
                <a:spcPts val="0"/>
              </a:spcAft>
            </a:pPr>
            <a:r>
              <a:rPr lang="en-US" dirty="0"/>
              <a:t>This is shown in Figure 1 – here, if the switch is OPEN, it means a 0. If it is CLOSED, it means a 1. </a:t>
            </a:r>
          </a:p>
          <a:p>
            <a:pPr rtl="0">
              <a:lnSpc>
                <a:spcPct val="150000"/>
              </a:lnSpc>
              <a:spcBef>
                <a:spcPts val="1200"/>
              </a:spcBef>
              <a:spcAft>
                <a:spcPts val="0"/>
              </a:spcAft>
            </a:pPr>
            <a:r>
              <a:rPr lang="en-US" dirty="0"/>
              <a:t>All this means is that if it is closed, electricity can flow through the switch.</a:t>
            </a:r>
          </a:p>
          <a:p>
            <a:pPr rtl="0">
              <a:lnSpc>
                <a:spcPct val="150000"/>
              </a:lnSpc>
              <a:spcBef>
                <a:spcPts val="1200"/>
              </a:spcBef>
              <a:spcAft>
                <a:spcPts val="0"/>
              </a:spcAft>
            </a:pPr>
            <a:br>
              <a:rPr lang="en-US" dirty="0"/>
            </a:br>
            <a:br>
              <a:rPr lang="en-US" dirty="0"/>
            </a:br>
            <a:endParaRPr lang="en-US" dirty="0"/>
          </a:p>
          <a:p>
            <a:pPr algn="ctr" rtl="0">
              <a:lnSpc>
                <a:spcPct val="150000"/>
              </a:lnSpc>
              <a:spcBef>
                <a:spcPts val="1200"/>
              </a:spcBef>
              <a:spcAft>
                <a:spcPts val="0"/>
              </a:spcAft>
            </a:pPr>
            <a:r>
              <a:rPr lang="en-US" sz="1200" dirty="0"/>
              <a:t>Figure 1 – A switch that is either open or closed, meaning a 0 or a 1.</a:t>
            </a:r>
          </a:p>
        </p:txBody>
      </p:sp>
      <p:pic>
        <p:nvPicPr>
          <p:cNvPr id="8" name="Picture 7" descr="A black rectangles on a white background&#10;&#10;Description automatically generated">
            <a:extLst>
              <a:ext uri="{FF2B5EF4-FFF2-40B4-BE49-F238E27FC236}">
                <a16:creationId xmlns:a16="http://schemas.microsoft.com/office/drawing/2014/main" id="{AEA9977C-0940-507E-395A-6F563F410D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742" y="4093684"/>
            <a:ext cx="5500623" cy="1002610"/>
          </a:xfrm>
          <a:prstGeom prst="rect">
            <a:avLst/>
          </a:prstGeom>
          <a:ln w="19050">
            <a:solidFill>
              <a:schemeClr val="accent4"/>
            </a:solidFill>
          </a:ln>
        </p:spPr>
      </p:pic>
    </p:spTree>
    <p:extLst>
      <p:ext uri="{BB962C8B-B14F-4D97-AF65-F5344CB8AC3E}">
        <p14:creationId xmlns:p14="http://schemas.microsoft.com/office/powerpoint/2010/main" val="1001803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52A7-4AA8-E9CE-EBAB-F2AC260BF86F}"/>
              </a:ext>
            </a:extLst>
          </p:cNvPr>
          <p:cNvSpPr>
            <a:spLocks noGrp="1"/>
          </p:cNvSpPr>
          <p:nvPr>
            <p:ph type="title"/>
          </p:nvPr>
        </p:nvSpPr>
        <p:spPr/>
        <p:txBody>
          <a:bodyPr/>
          <a:lstStyle/>
          <a:p>
            <a:pPr marL="0" indent="0" fontAlgn="base">
              <a:lnSpc>
                <a:spcPct val="150000"/>
              </a:lnSpc>
              <a:spcAft>
                <a:spcPts val="1200"/>
              </a:spcAft>
              <a:buNone/>
            </a:pPr>
            <a:r>
              <a:rPr lang="en-US" dirty="0"/>
              <a:t>The Units of Data Storage</a:t>
            </a:r>
            <a:endParaRPr lang="en-US" b="1" dirty="0"/>
          </a:p>
        </p:txBody>
      </p:sp>
      <p:pic>
        <p:nvPicPr>
          <p:cNvPr id="8" name="Picture Placeholder 7">
            <a:extLst>
              <a:ext uri="{FF2B5EF4-FFF2-40B4-BE49-F238E27FC236}">
                <a16:creationId xmlns:a16="http://schemas.microsoft.com/office/drawing/2014/main" id="{4C748091-781F-0755-CF90-4326730358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385DDA5F-F43C-B1CC-A9DB-E637A61ECE82}"/>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Inside a computer, there are billions of switches that constantly open and close as they store different numbers or perform different calculations.</a:t>
            </a:r>
          </a:p>
          <a:p>
            <a:pPr marL="0" indent="0" fontAlgn="base">
              <a:lnSpc>
                <a:spcPct val="150000"/>
              </a:lnSpc>
              <a:spcAft>
                <a:spcPts val="1200"/>
              </a:spcAft>
              <a:buNone/>
            </a:pPr>
            <a:r>
              <a:rPr lang="en-US" dirty="0"/>
              <a:t>The wires on the motherboard that move data around will either have a voltage (1) or will not (0). This is how data is moved from the hard drive to other components, such as the RAM and CPU.</a:t>
            </a:r>
          </a:p>
          <a:p>
            <a:pPr marL="0" indent="0" fontAlgn="base">
              <a:lnSpc>
                <a:spcPct val="150000"/>
              </a:lnSpc>
              <a:spcAft>
                <a:spcPts val="1200"/>
              </a:spcAft>
              <a:buNone/>
            </a:pPr>
            <a:r>
              <a:rPr lang="en-US" dirty="0"/>
              <a:t>If a piece of data can only be a 1 or a 0, then it is called BINARY data.</a:t>
            </a:r>
          </a:p>
          <a:p>
            <a:pPr marL="0" indent="0" fontAlgn="base">
              <a:lnSpc>
                <a:spcPct val="150000"/>
              </a:lnSpc>
              <a:spcAft>
                <a:spcPts val="1200"/>
              </a:spcAft>
              <a:buNone/>
            </a:pPr>
            <a:r>
              <a:rPr lang="en-US" dirty="0"/>
              <a:t>Computers usually store data using much larger values than individual bits, though, so there are other units of measurement we can use when referring to these larger values.</a:t>
            </a:r>
          </a:p>
        </p:txBody>
      </p:sp>
    </p:spTree>
    <p:extLst>
      <p:ext uri="{BB962C8B-B14F-4D97-AF65-F5344CB8AC3E}">
        <p14:creationId xmlns:p14="http://schemas.microsoft.com/office/powerpoint/2010/main" val="198624318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52A7-4AA8-E9CE-EBAB-F2AC260BF86F}"/>
              </a:ext>
            </a:extLst>
          </p:cNvPr>
          <p:cNvSpPr>
            <a:spLocks noGrp="1"/>
          </p:cNvSpPr>
          <p:nvPr>
            <p:ph type="title"/>
          </p:nvPr>
        </p:nvSpPr>
        <p:spPr/>
        <p:txBody>
          <a:bodyPr/>
          <a:lstStyle/>
          <a:p>
            <a:pPr marL="0" indent="0" fontAlgn="base">
              <a:lnSpc>
                <a:spcPct val="100000"/>
              </a:lnSpc>
              <a:spcAft>
                <a:spcPts val="1200"/>
              </a:spcAft>
              <a:buNone/>
            </a:pPr>
            <a:r>
              <a:rPr lang="en-US" dirty="0"/>
              <a:t>The Units of Data Storage</a:t>
            </a:r>
            <a:endParaRPr lang="en-US" b="1" dirty="0"/>
          </a:p>
        </p:txBody>
      </p:sp>
      <p:pic>
        <p:nvPicPr>
          <p:cNvPr id="8" name="Picture Placeholder 7">
            <a:extLst>
              <a:ext uri="{FF2B5EF4-FFF2-40B4-BE49-F238E27FC236}">
                <a16:creationId xmlns:a16="http://schemas.microsoft.com/office/drawing/2014/main" id="{3BFB694F-E6DA-6E55-BFD6-C9BFB5C3CA1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385DDA5F-F43C-B1CC-A9DB-E637A61ECE82}"/>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A group of 8 bits is called a byte.</a:t>
            </a:r>
          </a:p>
          <a:p>
            <a:pPr marL="0" indent="0" fontAlgn="base">
              <a:lnSpc>
                <a:spcPct val="150000"/>
              </a:lnSpc>
              <a:spcAft>
                <a:spcPts val="1200"/>
              </a:spcAft>
              <a:buNone/>
            </a:pPr>
            <a:r>
              <a:rPr lang="en-US" dirty="0"/>
              <a:t>A group of 4 bits is called a nibble.</a:t>
            </a:r>
          </a:p>
          <a:p>
            <a:pPr marL="0" indent="0" fontAlgn="base">
              <a:lnSpc>
                <a:spcPct val="150000"/>
              </a:lnSpc>
              <a:spcAft>
                <a:spcPts val="1200"/>
              </a:spcAft>
              <a:buNone/>
            </a:pPr>
            <a:r>
              <a:rPr lang="en-US" dirty="0"/>
              <a:t>We usually deal with groups of bytes, rather than individual bits.</a:t>
            </a:r>
          </a:p>
          <a:p>
            <a:pPr marL="0" indent="0" fontAlgn="base">
              <a:lnSpc>
                <a:spcPct val="150000"/>
              </a:lnSpc>
              <a:spcAft>
                <a:spcPts val="1200"/>
              </a:spcAft>
              <a:buNone/>
            </a:pPr>
            <a:r>
              <a:rPr lang="en-US" dirty="0"/>
              <a:t>The table below shows the different unit names that you need to be familiar with.</a:t>
            </a:r>
          </a:p>
          <a:p>
            <a:pPr marL="0" indent="0" fontAlgn="base">
              <a:lnSpc>
                <a:spcPct val="150000"/>
              </a:lnSpc>
              <a:spcAft>
                <a:spcPts val="1200"/>
              </a:spcAft>
              <a:buNone/>
            </a:pPr>
            <a:endParaRPr lang="en-US" dirty="0"/>
          </a:p>
          <a:p>
            <a:pPr marL="0" indent="0" fontAlgn="base">
              <a:lnSpc>
                <a:spcPct val="150000"/>
              </a:lnSpc>
              <a:spcAft>
                <a:spcPts val="1200"/>
              </a:spcAft>
              <a:buNone/>
            </a:pPr>
            <a:br>
              <a:rPr lang="en-US" dirty="0"/>
            </a:br>
            <a:br>
              <a:rPr lang="en-US" dirty="0"/>
            </a:br>
            <a:endParaRPr lang="en-US" dirty="0"/>
          </a:p>
          <a:p>
            <a:pPr marL="0" indent="0" fontAlgn="base">
              <a:lnSpc>
                <a:spcPct val="150000"/>
              </a:lnSpc>
              <a:spcAft>
                <a:spcPts val="1200"/>
              </a:spcAft>
              <a:buNone/>
            </a:pPr>
            <a:r>
              <a:rPr lang="en-US" dirty="0"/>
              <a:t>You will have seen these numbers relating to processor speed – a 2.3 Gigahertz processor will carry out 2.3 billion operations per second.</a:t>
            </a:r>
          </a:p>
        </p:txBody>
      </p:sp>
      <p:graphicFrame>
        <p:nvGraphicFramePr>
          <p:cNvPr id="11" name="Table 10">
            <a:extLst>
              <a:ext uri="{FF2B5EF4-FFF2-40B4-BE49-F238E27FC236}">
                <a16:creationId xmlns:a16="http://schemas.microsoft.com/office/drawing/2014/main" id="{CF67F068-3309-D886-6CBF-6E19F12BEA14}"/>
              </a:ext>
            </a:extLst>
          </p:cNvPr>
          <p:cNvGraphicFramePr>
            <a:graphicFrameLocks noGrp="1"/>
          </p:cNvGraphicFramePr>
          <p:nvPr>
            <p:extLst>
              <p:ext uri="{D42A27DB-BD31-4B8C-83A1-F6EECF244321}">
                <p14:modId xmlns:p14="http://schemas.microsoft.com/office/powerpoint/2010/main" val="840858970"/>
              </p:ext>
            </p:extLst>
          </p:nvPr>
        </p:nvGraphicFramePr>
        <p:xfrm>
          <a:off x="467700" y="3535543"/>
          <a:ext cx="5524238" cy="1530000"/>
        </p:xfrm>
        <a:graphic>
          <a:graphicData uri="http://schemas.openxmlformats.org/drawingml/2006/table">
            <a:tbl>
              <a:tblPr firstRow="1" bandRow="1">
                <a:tableStyleId>{D27102A9-8310-4765-A935-A1911B00CA55}</a:tableStyleId>
              </a:tblPr>
              <a:tblGrid>
                <a:gridCol w="2464659">
                  <a:extLst>
                    <a:ext uri="{9D8B030D-6E8A-4147-A177-3AD203B41FA5}">
                      <a16:colId xmlns:a16="http://schemas.microsoft.com/office/drawing/2014/main" val="2170868079"/>
                    </a:ext>
                  </a:extLst>
                </a:gridCol>
                <a:gridCol w="3059579">
                  <a:extLst>
                    <a:ext uri="{9D8B030D-6E8A-4147-A177-3AD203B41FA5}">
                      <a16:colId xmlns:a16="http://schemas.microsoft.com/office/drawing/2014/main" val="2864004636"/>
                    </a:ext>
                  </a:extLst>
                </a:gridCol>
              </a:tblGrid>
              <a:tr h="306000">
                <a:tc>
                  <a:txBody>
                    <a:bodyPr/>
                    <a:lstStyle/>
                    <a:p>
                      <a:pPr algn="ctr" rtl="0" fontAlgn="t">
                        <a:spcBef>
                          <a:spcPts val="0"/>
                        </a:spcBef>
                        <a:spcAft>
                          <a:spcPts val="0"/>
                        </a:spcAft>
                      </a:pPr>
                      <a:r>
                        <a:rPr lang="en-US" sz="1400" b="1" kern="1200" dirty="0">
                          <a:solidFill>
                            <a:schemeClr val="tx1"/>
                          </a:solidFill>
                          <a:latin typeface="Avenir Next LT Pro" panose="020B0504020202020204" pitchFamily="34" charset="0"/>
                        </a:rPr>
                        <a:t>Name</a:t>
                      </a:r>
                      <a:endParaRPr lang="en-US" sz="1400" b="1"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Meaning</a:t>
                      </a:r>
                      <a:endParaRPr lang="en-US" sz="1400" b="1"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2139351711"/>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Kilo…</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Thousand</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4004395028"/>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Mega…</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Million</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1315544965"/>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Giga…</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Billion</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3835265270"/>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Tera…</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Thousand Billion</a:t>
                      </a:r>
                      <a:endParaRPr lang="en-US" sz="1400" kern="1200" dirty="0">
                        <a:solidFill>
                          <a:schemeClr val="tx1"/>
                        </a:solidFill>
                        <a:latin typeface="Avenir Next LT Pro" panose="020B0504020202020204" pitchFamily="34" charset="0"/>
                        <a:ea typeface="+mn-ea"/>
                        <a:cs typeface="Arial" panose="020B0604020202020204" pitchFamily="34" charset="0"/>
                      </a:endParaRPr>
                    </a:p>
                  </a:txBody>
                  <a:tcPr marL="12700" marR="12700" marT="12700" marB="12700" anchor="ctr"/>
                </a:tc>
                <a:extLst>
                  <a:ext uri="{0D108BD9-81ED-4DB2-BD59-A6C34878D82A}">
                    <a16:rowId xmlns:a16="http://schemas.microsoft.com/office/drawing/2014/main" val="159563457"/>
                  </a:ext>
                </a:extLst>
              </a:tr>
            </a:tbl>
          </a:graphicData>
        </a:graphic>
      </p:graphicFrame>
    </p:spTree>
    <p:extLst>
      <p:ext uri="{BB962C8B-B14F-4D97-AF65-F5344CB8AC3E}">
        <p14:creationId xmlns:p14="http://schemas.microsoft.com/office/powerpoint/2010/main" val="2036892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The Units of Data Storage</a:t>
            </a:r>
          </a:p>
        </p:txBody>
      </p:sp>
      <p:pic>
        <p:nvPicPr>
          <p:cNvPr id="9" name="Picture Placeholder 8">
            <a:extLst>
              <a:ext uri="{FF2B5EF4-FFF2-40B4-BE49-F238E27FC236}">
                <a16:creationId xmlns:a16="http://schemas.microsoft.com/office/drawing/2014/main" id="{D05140B0-6F2A-B4FE-0E56-E0D89DAF370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The table below shows us the units being applied to memory capacity.</a:t>
            </a:r>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br>
              <a:rPr lang="en-US" dirty="0"/>
            </a:br>
            <a:r>
              <a:rPr lang="en-US" dirty="0"/>
              <a:t>You will have seen these numbers when buying your phone, which might have a 128 Gigabyte flash drive, or a new computer might have a 1 Terabyte hard disk drive.</a:t>
            </a:r>
          </a:p>
        </p:txBody>
      </p:sp>
      <p:graphicFrame>
        <p:nvGraphicFramePr>
          <p:cNvPr id="5" name="Table 4">
            <a:extLst>
              <a:ext uri="{FF2B5EF4-FFF2-40B4-BE49-F238E27FC236}">
                <a16:creationId xmlns:a16="http://schemas.microsoft.com/office/drawing/2014/main" id="{737DE674-32D7-5EF3-BDE3-AE2883D318FE}"/>
              </a:ext>
            </a:extLst>
          </p:cNvPr>
          <p:cNvGraphicFramePr>
            <a:graphicFrameLocks noGrp="1"/>
          </p:cNvGraphicFramePr>
          <p:nvPr>
            <p:extLst>
              <p:ext uri="{D42A27DB-BD31-4B8C-83A1-F6EECF244321}">
                <p14:modId xmlns:p14="http://schemas.microsoft.com/office/powerpoint/2010/main" val="932696311"/>
              </p:ext>
            </p:extLst>
          </p:nvPr>
        </p:nvGraphicFramePr>
        <p:xfrm>
          <a:off x="472966" y="2133293"/>
          <a:ext cx="5524237" cy="1530000"/>
        </p:xfrm>
        <a:graphic>
          <a:graphicData uri="http://schemas.openxmlformats.org/drawingml/2006/table">
            <a:tbl>
              <a:tblPr firstRow="1" bandRow="1">
                <a:tableStyleId>{D27102A9-8310-4765-A935-A1911B00CA55}</a:tableStyleId>
              </a:tblPr>
              <a:tblGrid>
                <a:gridCol w="1287859">
                  <a:extLst>
                    <a:ext uri="{9D8B030D-6E8A-4147-A177-3AD203B41FA5}">
                      <a16:colId xmlns:a16="http://schemas.microsoft.com/office/drawing/2014/main" val="3168518926"/>
                    </a:ext>
                  </a:extLst>
                </a:gridCol>
                <a:gridCol w="1423423">
                  <a:extLst>
                    <a:ext uri="{9D8B030D-6E8A-4147-A177-3AD203B41FA5}">
                      <a16:colId xmlns:a16="http://schemas.microsoft.com/office/drawing/2014/main" val="1074383454"/>
                    </a:ext>
                  </a:extLst>
                </a:gridCol>
                <a:gridCol w="2812955">
                  <a:extLst>
                    <a:ext uri="{9D8B030D-6E8A-4147-A177-3AD203B41FA5}">
                      <a16:colId xmlns:a16="http://schemas.microsoft.com/office/drawing/2014/main" val="3960397072"/>
                    </a:ext>
                  </a:extLst>
                </a:gridCol>
              </a:tblGrid>
              <a:tr h="306000">
                <a:tc>
                  <a:txBody>
                    <a:bodyPr/>
                    <a:lstStyle/>
                    <a:p>
                      <a:pPr algn="ctr" rtl="0" fontAlgn="t">
                        <a:spcBef>
                          <a:spcPts val="0"/>
                        </a:spcBef>
                        <a:spcAft>
                          <a:spcPts val="0"/>
                        </a:spcAft>
                      </a:pPr>
                      <a:r>
                        <a:rPr lang="en-US" sz="1400" b="1" kern="1200" dirty="0">
                          <a:solidFill>
                            <a:schemeClr val="tx1"/>
                          </a:solidFill>
                          <a:latin typeface="Avenir Next LT Pro" panose="020B0504020202020204" pitchFamily="34" charset="0"/>
                        </a:rPr>
                        <a:t>Unit Name</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b="1" kern="1200" dirty="0">
                          <a:solidFill>
                            <a:schemeClr val="tx1"/>
                          </a:solidFill>
                          <a:latin typeface="Avenir Next LT Pro" panose="020B0504020202020204" pitchFamily="34" charset="0"/>
                        </a:rPr>
                        <a:t>No. of 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b="1" kern="1200" dirty="0">
                          <a:solidFill>
                            <a:schemeClr val="tx1"/>
                          </a:solidFill>
                          <a:latin typeface="Avenir Next LT Pro" panose="020B0504020202020204" pitchFamily="34" charset="0"/>
                        </a:rPr>
                        <a:t>Meaning</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633280922"/>
                  </a:ext>
                </a:extLst>
              </a:tr>
              <a:tr h="306000">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Kilobyte</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10</a:t>
                      </a:r>
                      <a:r>
                        <a:rPr lang="en-US" sz="1400" kern="1200" baseline="30000" dirty="0">
                          <a:solidFill>
                            <a:schemeClr val="tx1"/>
                          </a:solidFill>
                          <a:latin typeface="Avenir Next LT Pro" panose="020B0504020202020204" pitchFamily="34" charset="0"/>
                        </a:rPr>
                        <a:t>3</a:t>
                      </a:r>
                      <a:endParaRPr lang="en-US" sz="1400" kern="1200" baseline="300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 Thousand Bytes</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4113671713"/>
                  </a:ext>
                </a:extLst>
              </a:tr>
              <a:tr h="306000">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Megabyte</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10</a:t>
                      </a:r>
                      <a:r>
                        <a:rPr lang="en-US" sz="1400" kern="1200" baseline="30000" dirty="0">
                          <a:solidFill>
                            <a:schemeClr val="tx1"/>
                          </a:solidFill>
                          <a:latin typeface="Avenir Next LT Pro" panose="020B0504020202020204" pitchFamily="34" charset="0"/>
                        </a:rPr>
                        <a:t>6</a:t>
                      </a:r>
                      <a:endParaRPr lang="en-US" sz="1400" kern="1200" baseline="300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 Million Bytes</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565179074"/>
                  </a:ext>
                </a:extLst>
              </a:tr>
              <a:tr h="306000">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Gigabyte</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10</a:t>
                      </a:r>
                      <a:r>
                        <a:rPr lang="en-US" sz="1400" kern="1200" baseline="30000" dirty="0">
                          <a:solidFill>
                            <a:schemeClr val="tx1"/>
                          </a:solidFill>
                          <a:latin typeface="Avenir Next LT Pro" panose="020B0504020202020204" pitchFamily="34" charset="0"/>
                        </a:rPr>
                        <a:t>9</a:t>
                      </a:r>
                      <a:endParaRPr lang="en-US" sz="1400" kern="1200" baseline="300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 Billion Bytes</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728192459"/>
                  </a:ext>
                </a:extLst>
              </a:tr>
              <a:tr h="306000">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Terabyte</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10</a:t>
                      </a:r>
                      <a:r>
                        <a:rPr lang="en-US" sz="1400" strike="noStrike" kern="1200" baseline="30000" dirty="0">
                          <a:solidFill>
                            <a:schemeClr val="tx1"/>
                          </a:solidFill>
                          <a:latin typeface="Avenir Next LT Pro" panose="020B0504020202020204" pitchFamily="34" charset="0"/>
                        </a:rPr>
                        <a:t>12</a:t>
                      </a:r>
                      <a:endParaRPr lang="en-US" sz="1400" strike="noStrike" kern="1200" baseline="300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0"/>
                        </a:spcBef>
                        <a:spcAft>
                          <a:spcPts val="0"/>
                        </a:spcAft>
                      </a:pPr>
                      <a:r>
                        <a:rPr lang="en-US" sz="1400" kern="1200" dirty="0">
                          <a:solidFill>
                            <a:schemeClr val="tx1"/>
                          </a:solidFill>
                          <a:latin typeface="Avenir Next LT Pro" panose="020B0504020202020204" pitchFamily="34" charset="0"/>
                        </a:rPr>
                        <a:t>1 Thousand Billion Bytes</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2621888744"/>
                  </a:ext>
                </a:extLst>
              </a:tr>
            </a:tbl>
          </a:graphicData>
        </a:graphic>
      </p:graphicFrame>
    </p:spTree>
    <p:extLst>
      <p:ext uri="{BB962C8B-B14F-4D97-AF65-F5344CB8AC3E}">
        <p14:creationId xmlns:p14="http://schemas.microsoft.com/office/powerpoint/2010/main" val="2872226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Converting Between Units </a:t>
            </a:r>
          </a:p>
        </p:txBody>
      </p:sp>
      <p:pic>
        <p:nvPicPr>
          <p:cNvPr id="9" name="Picture Placeholder 8">
            <a:extLst>
              <a:ext uri="{FF2B5EF4-FFF2-40B4-BE49-F238E27FC236}">
                <a16:creationId xmlns:a16="http://schemas.microsoft.com/office/drawing/2014/main" id="{3DDEEDCC-0E59-E78A-447C-6EB0FFE6CCE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fontAlgn="base">
              <a:lnSpc>
                <a:spcPct val="150000"/>
              </a:lnSpc>
              <a:spcBef>
                <a:spcPts val="1200"/>
              </a:spcBef>
              <a:spcAft>
                <a:spcPts val="0"/>
              </a:spcAft>
            </a:pPr>
            <a:r>
              <a:rPr lang="en-US" dirty="0"/>
              <a:t>The way to convert numbers is shown in Figure 2.</a:t>
            </a:r>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endParaRPr lang="en-US" dirty="0"/>
          </a:p>
          <a:p>
            <a:pPr fontAlgn="base">
              <a:lnSpc>
                <a:spcPct val="150000"/>
              </a:lnSpc>
              <a:spcBef>
                <a:spcPts val="1200"/>
              </a:spcBef>
              <a:spcAft>
                <a:spcPts val="0"/>
              </a:spcAft>
            </a:pPr>
            <a:br>
              <a:rPr lang="en-US" dirty="0"/>
            </a:br>
            <a:endParaRPr lang="en-US" dirty="0"/>
          </a:p>
          <a:p>
            <a:pPr algn="ctr" fontAlgn="base">
              <a:lnSpc>
                <a:spcPct val="150000"/>
              </a:lnSpc>
              <a:spcBef>
                <a:spcPts val="1200"/>
              </a:spcBef>
              <a:spcAft>
                <a:spcPts val="0"/>
              </a:spcAft>
            </a:pPr>
            <a:r>
              <a:rPr lang="en-US" sz="1200" dirty="0"/>
              <a:t>Figure 2 – How to convert between units.</a:t>
            </a:r>
          </a:p>
          <a:p>
            <a:pPr fontAlgn="base">
              <a:lnSpc>
                <a:spcPct val="150000"/>
              </a:lnSpc>
              <a:spcBef>
                <a:spcPts val="1200"/>
              </a:spcBef>
              <a:spcAft>
                <a:spcPts val="0"/>
              </a:spcAft>
            </a:pPr>
            <a:r>
              <a:rPr lang="en-US" dirty="0"/>
              <a:t>Basically, if you are going from big numbers to small numbers, you need to multiply.</a:t>
            </a:r>
          </a:p>
          <a:p>
            <a:pPr fontAlgn="base">
              <a:lnSpc>
                <a:spcPct val="150000"/>
              </a:lnSpc>
              <a:spcBef>
                <a:spcPts val="1200"/>
              </a:spcBef>
              <a:spcAft>
                <a:spcPts val="0"/>
              </a:spcAft>
            </a:pPr>
            <a:r>
              <a:rPr lang="en-US" dirty="0"/>
              <a:t>If you are going from small numbers to big numbers, you need to divide.</a:t>
            </a:r>
          </a:p>
        </p:txBody>
      </p:sp>
      <p:pic>
        <p:nvPicPr>
          <p:cNvPr id="8" name="Picture 7" descr="A diagram of a number of numbers&#10;&#10;Description automatically generated">
            <a:extLst>
              <a:ext uri="{FF2B5EF4-FFF2-40B4-BE49-F238E27FC236}">
                <a16:creationId xmlns:a16="http://schemas.microsoft.com/office/drawing/2014/main" id="{3AD02DD4-527A-3A50-45D4-A65005F4FB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176" y="1769285"/>
            <a:ext cx="4673780" cy="2765320"/>
          </a:xfrm>
          <a:prstGeom prst="rect">
            <a:avLst/>
          </a:prstGeom>
          <a:ln w="19050">
            <a:solidFill>
              <a:schemeClr val="accent4"/>
            </a:solidFill>
          </a:ln>
        </p:spPr>
      </p:pic>
    </p:spTree>
    <p:extLst>
      <p:ext uri="{BB962C8B-B14F-4D97-AF65-F5344CB8AC3E}">
        <p14:creationId xmlns:p14="http://schemas.microsoft.com/office/powerpoint/2010/main" val="907279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9E0B-82FD-D5C4-4462-F6DF61FDE4F8}"/>
              </a:ext>
            </a:extLst>
          </p:cNvPr>
          <p:cNvSpPr>
            <a:spLocks noGrp="1"/>
          </p:cNvSpPr>
          <p:nvPr>
            <p:ph type="title"/>
          </p:nvPr>
        </p:nvSpPr>
        <p:spPr/>
        <p:txBody>
          <a:bodyPr/>
          <a:lstStyle/>
          <a:p>
            <a:r>
              <a:rPr lang="en-US" dirty="0"/>
              <a:t>Worked Example 1</a:t>
            </a:r>
          </a:p>
        </p:txBody>
      </p:sp>
      <p:pic>
        <p:nvPicPr>
          <p:cNvPr id="10" name="Picture Placeholder 9">
            <a:extLst>
              <a:ext uri="{FF2B5EF4-FFF2-40B4-BE49-F238E27FC236}">
                <a16:creationId xmlns:a16="http://schemas.microsoft.com/office/drawing/2014/main" id="{AD61918B-2785-9855-6FFA-4B4790360C3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28259D7D-880B-53C5-4E91-F742CC11AA35}"/>
              </a:ext>
            </a:extLst>
          </p:cNvPr>
          <p:cNvSpPr>
            <a:spLocks noGrp="1"/>
          </p:cNvSpPr>
          <p:nvPr>
            <p:ph type="body" sz="quarter" idx="12"/>
          </p:nvPr>
        </p:nvSpPr>
        <p:spPr/>
        <p:txBody>
          <a:bodyPr/>
          <a:lstStyle/>
          <a:p>
            <a:pPr>
              <a:lnSpc>
                <a:spcPct val="150000"/>
              </a:lnSpc>
            </a:pPr>
            <a:r>
              <a:rPr lang="en-US" dirty="0"/>
              <a:t>How many bytes are in 3 Kilobytes?</a:t>
            </a:r>
          </a:p>
          <a:p>
            <a:pPr>
              <a:lnSpc>
                <a:spcPct val="150000"/>
              </a:lnSpc>
            </a:pPr>
            <a:r>
              <a:rPr lang="en-US" dirty="0"/>
              <a:t>So, looking at the table below, we have to do 1 multiplication jump:</a:t>
            </a:r>
          </a:p>
          <a:p>
            <a:pPr>
              <a:lnSpc>
                <a:spcPct val="150000"/>
              </a:lnSpc>
            </a:pPr>
            <a:endParaRPr lang="en-US" dirty="0"/>
          </a:p>
          <a:p>
            <a:pPr>
              <a:lnSpc>
                <a:spcPct val="150000"/>
              </a:lnSpc>
            </a:pPr>
            <a:br>
              <a:rPr lang="en-US" dirty="0"/>
            </a:br>
            <a:r>
              <a:rPr lang="de-DE" dirty="0"/>
              <a:t>So, 3 Kilobytes = 3000 bytes.</a:t>
            </a:r>
            <a:endParaRPr lang="en-US" dirty="0"/>
          </a:p>
        </p:txBody>
      </p:sp>
      <p:graphicFrame>
        <p:nvGraphicFramePr>
          <p:cNvPr id="5" name="Table 4">
            <a:extLst>
              <a:ext uri="{FF2B5EF4-FFF2-40B4-BE49-F238E27FC236}">
                <a16:creationId xmlns:a16="http://schemas.microsoft.com/office/drawing/2014/main" id="{0602CC58-742B-297D-7F80-D7FDF869B7FA}"/>
              </a:ext>
            </a:extLst>
          </p:cNvPr>
          <p:cNvGraphicFramePr>
            <a:graphicFrameLocks noGrp="1"/>
          </p:cNvGraphicFramePr>
          <p:nvPr>
            <p:extLst>
              <p:ext uri="{D42A27DB-BD31-4B8C-83A1-F6EECF244321}">
                <p14:modId xmlns:p14="http://schemas.microsoft.com/office/powerpoint/2010/main" val="3982966953"/>
              </p:ext>
            </p:extLst>
          </p:nvPr>
        </p:nvGraphicFramePr>
        <p:xfrm>
          <a:off x="454047" y="2333534"/>
          <a:ext cx="5524236" cy="612000"/>
        </p:xfrm>
        <a:graphic>
          <a:graphicData uri="http://schemas.openxmlformats.org/drawingml/2006/table">
            <a:tbl>
              <a:tblPr firstRow="1" bandRow="1">
                <a:tableStyleId>{D27102A9-8310-4765-A935-A1911B00CA55}</a:tableStyleId>
              </a:tblPr>
              <a:tblGrid>
                <a:gridCol w="1841412">
                  <a:extLst>
                    <a:ext uri="{9D8B030D-6E8A-4147-A177-3AD203B41FA5}">
                      <a16:colId xmlns:a16="http://schemas.microsoft.com/office/drawing/2014/main" val="88476735"/>
                    </a:ext>
                  </a:extLst>
                </a:gridCol>
                <a:gridCol w="1841412">
                  <a:extLst>
                    <a:ext uri="{9D8B030D-6E8A-4147-A177-3AD203B41FA5}">
                      <a16:colId xmlns:a16="http://schemas.microsoft.com/office/drawing/2014/main" val="1855013840"/>
                    </a:ext>
                  </a:extLst>
                </a:gridCol>
                <a:gridCol w="1841412">
                  <a:extLst>
                    <a:ext uri="{9D8B030D-6E8A-4147-A177-3AD203B41FA5}">
                      <a16:colId xmlns:a16="http://schemas.microsoft.com/office/drawing/2014/main" val="513228151"/>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057796794"/>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3</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3000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1817747990"/>
                  </a:ext>
                </a:extLst>
              </a:tr>
            </a:tbl>
          </a:graphicData>
        </a:graphic>
      </p:graphicFrame>
    </p:spTree>
    <p:extLst>
      <p:ext uri="{BB962C8B-B14F-4D97-AF65-F5344CB8AC3E}">
        <p14:creationId xmlns:p14="http://schemas.microsoft.com/office/powerpoint/2010/main" val="2195567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C39E-8B65-5AA5-AFE4-8B3BE2290D93}"/>
              </a:ext>
            </a:extLst>
          </p:cNvPr>
          <p:cNvSpPr>
            <a:spLocks noGrp="1"/>
          </p:cNvSpPr>
          <p:nvPr>
            <p:ph type="title"/>
          </p:nvPr>
        </p:nvSpPr>
        <p:spPr/>
        <p:txBody>
          <a:bodyPr/>
          <a:lstStyle/>
          <a:p>
            <a:r>
              <a:rPr lang="en-US" dirty="0"/>
              <a:t>Worked Example 2</a:t>
            </a:r>
          </a:p>
        </p:txBody>
      </p:sp>
      <p:pic>
        <p:nvPicPr>
          <p:cNvPr id="10" name="Picture Placeholder 9">
            <a:extLst>
              <a:ext uri="{FF2B5EF4-FFF2-40B4-BE49-F238E27FC236}">
                <a16:creationId xmlns:a16="http://schemas.microsoft.com/office/drawing/2014/main" id="{1AA11494-041E-248E-312C-0B0CD6EC9F1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ADAB920-D203-BEF9-F55C-FC5F5095BCD3}"/>
              </a:ext>
            </a:extLst>
          </p:cNvPr>
          <p:cNvSpPr>
            <a:spLocks noGrp="1"/>
          </p:cNvSpPr>
          <p:nvPr>
            <p:ph type="body" sz="quarter" idx="12"/>
          </p:nvPr>
        </p:nvSpPr>
        <p:spPr/>
        <p:txBody>
          <a:bodyPr/>
          <a:lstStyle/>
          <a:p>
            <a:pPr fontAlgn="base">
              <a:lnSpc>
                <a:spcPct val="150000"/>
              </a:lnSpc>
              <a:spcBef>
                <a:spcPts val="1200"/>
              </a:spcBef>
              <a:spcAft>
                <a:spcPts val="0"/>
              </a:spcAft>
            </a:pPr>
            <a:r>
              <a:rPr lang="en-US" dirty="0"/>
              <a:t>How many bytes are in 5 Megabytes?</a:t>
            </a:r>
          </a:p>
          <a:p>
            <a:pPr fontAlgn="base">
              <a:lnSpc>
                <a:spcPct val="150000"/>
              </a:lnSpc>
              <a:spcBef>
                <a:spcPts val="1200"/>
              </a:spcBef>
              <a:spcAft>
                <a:spcPts val="0"/>
              </a:spcAft>
            </a:pPr>
            <a:r>
              <a:rPr lang="en-US" dirty="0"/>
              <a:t>Again, looking at the table below, we have to do 2 multiplication jumps:</a:t>
            </a:r>
          </a:p>
          <a:p>
            <a:pPr fontAlgn="base">
              <a:lnSpc>
                <a:spcPct val="150000"/>
              </a:lnSpc>
              <a:spcBef>
                <a:spcPts val="1200"/>
              </a:spcBef>
              <a:spcAft>
                <a:spcPts val="0"/>
              </a:spcAft>
            </a:pPr>
            <a:endParaRPr lang="en-US" dirty="0"/>
          </a:p>
          <a:p>
            <a:pPr fontAlgn="base">
              <a:lnSpc>
                <a:spcPct val="150000"/>
              </a:lnSpc>
              <a:spcBef>
                <a:spcPts val="1200"/>
              </a:spcBef>
              <a:spcAft>
                <a:spcPts val="0"/>
              </a:spcAft>
            </a:pPr>
            <a:br>
              <a:rPr lang="en-US" dirty="0"/>
            </a:br>
            <a:r>
              <a:rPr lang="en-US" dirty="0"/>
              <a:t>So, 5 Megabytes = 5,000,000 bytes (5 million bytes).</a:t>
            </a:r>
          </a:p>
        </p:txBody>
      </p:sp>
      <p:graphicFrame>
        <p:nvGraphicFramePr>
          <p:cNvPr id="5" name="Table 4">
            <a:extLst>
              <a:ext uri="{FF2B5EF4-FFF2-40B4-BE49-F238E27FC236}">
                <a16:creationId xmlns:a16="http://schemas.microsoft.com/office/drawing/2014/main" id="{032B9B1B-AFF1-5413-764E-5BB8D5ADDD02}"/>
              </a:ext>
            </a:extLst>
          </p:cNvPr>
          <p:cNvGraphicFramePr>
            <a:graphicFrameLocks noGrp="1"/>
          </p:cNvGraphicFramePr>
          <p:nvPr>
            <p:extLst>
              <p:ext uri="{D42A27DB-BD31-4B8C-83A1-F6EECF244321}">
                <p14:modId xmlns:p14="http://schemas.microsoft.com/office/powerpoint/2010/main" val="3151391246"/>
              </p:ext>
            </p:extLst>
          </p:nvPr>
        </p:nvGraphicFramePr>
        <p:xfrm>
          <a:off x="443598" y="2646521"/>
          <a:ext cx="5525760" cy="612000"/>
        </p:xfrm>
        <a:graphic>
          <a:graphicData uri="http://schemas.openxmlformats.org/drawingml/2006/table">
            <a:tbl>
              <a:tblPr firstRow="1" bandRow="1">
                <a:tableStyleId>{D27102A9-8310-4765-A935-A1911B00CA55}</a:tableStyleId>
              </a:tblPr>
              <a:tblGrid>
                <a:gridCol w="1381440">
                  <a:extLst>
                    <a:ext uri="{9D8B030D-6E8A-4147-A177-3AD203B41FA5}">
                      <a16:colId xmlns:a16="http://schemas.microsoft.com/office/drawing/2014/main" val="3660843955"/>
                    </a:ext>
                  </a:extLst>
                </a:gridCol>
                <a:gridCol w="1381440">
                  <a:extLst>
                    <a:ext uri="{9D8B030D-6E8A-4147-A177-3AD203B41FA5}">
                      <a16:colId xmlns:a16="http://schemas.microsoft.com/office/drawing/2014/main" val="3029060072"/>
                    </a:ext>
                  </a:extLst>
                </a:gridCol>
                <a:gridCol w="1381440">
                  <a:extLst>
                    <a:ext uri="{9D8B030D-6E8A-4147-A177-3AD203B41FA5}">
                      <a16:colId xmlns:a16="http://schemas.microsoft.com/office/drawing/2014/main" val="2957104660"/>
                    </a:ext>
                  </a:extLst>
                </a:gridCol>
                <a:gridCol w="1381440">
                  <a:extLst>
                    <a:ext uri="{9D8B030D-6E8A-4147-A177-3AD203B41FA5}">
                      <a16:colId xmlns:a16="http://schemas.microsoft.com/office/drawing/2014/main" val="983224367"/>
                    </a:ext>
                  </a:extLst>
                </a:gridCol>
              </a:tblGrid>
              <a:tr h="306000">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Megabytes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Kilobytes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Bytes</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b="1" kern="1200" dirty="0">
                          <a:solidFill>
                            <a:schemeClr val="tx1"/>
                          </a:solidFill>
                          <a:latin typeface="Avenir Next LT Pro" panose="020B0504020202020204" pitchFamily="34" charset="0"/>
                        </a:rPr>
                        <a:t>Answer</a:t>
                      </a:r>
                      <a:endParaRPr lang="en-US" sz="1400" b="1"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766155750"/>
                  </a:ext>
                </a:extLst>
              </a:tr>
              <a:tr h="306000">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5</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x1000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tc>
                  <a:txBody>
                    <a:bodyPr/>
                    <a:lstStyle/>
                    <a:p>
                      <a:pPr algn="ctr" rtl="0" fontAlgn="t">
                        <a:spcBef>
                          <a:spcPts val="1200"/>
                        </a:spcBef>
                        <a:spcAft>
                          <a:spcPts val="0"/>
                        </a:spcAft>
                      </a:pPr>
                      <a:r>
                        <a:rPr lang="en-US" sz="1400" kern="1200" dirty="0">
                          <a:solidFill>
                            <a:schemeClr val="tx1"/>
                          </a:solidFill>
                          <a:latin typeface="Avenir Next LT Pro" panose="020B0504020202020204" pitchFamily="34" charset="0"/>
                        </a:rPr>
                        <a:t>5,000,000</a:t>
                      </a:r>
                      <a:endParaRPr lang="en-US" sz="1400" kern="1200" dirty="0">
                        <a:solidFill>
                          <a:schemeClr val="tx1"/>
                        </a:solidFill>
                        <a:latin typeface="Avenir Next LT Pro" panose="020B0504020202020204" pitchFamily="34" charset="0"/>
                        <a:ea typeface="+mn-ea"/>
                        <a:cs typeface="+mn-cs"/>
                      </a:endParaRPr>
                    </a:p>
                  </a:txBody>
                  <a:tcPr marL="12700" marR="12700" marT="12700" marB="12700" anchor="ctr"/>
                </a:tc>
                <a:extLst>
                  <a:ext uri="{0D108BD9-81ED-4DB2-BD59-A6C34878D82A}">
                    <a16:rowId xmlns:a16="http://schemas.microsoft.com/office/drawing/2014/main" val="3186991539"/>
                  </a:ext>
                </a:extLst>
              </a:tr>
            </a:tbl>
          </a:graphicData>
        </a:graphic>
      </p:graphicFrame>
    </p:spTree>
    <p:extLst>
      <p:ext uri="{BB962C8B-B14F-4D97-AF65-F5344CB8AC3E}">
        <p14:creationId xmlns:p14="http://schemas.microsoft.com/office/powerpoint/2010/main" val="38795827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1204</Words>
  <Application>Microsoft Office PowerPoint</Application>
  <PresentationFormat>Widescreen</PresentationFormat>
  <Paragraphs>130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Aptos</vt:lpstr>
      <vt:lpstr>Avenir Next LT Pro Demi</vt:lpstr>
      <vt:lpstr>KIAN-Theme</vt:lpstr>
      <vt:lpstr>Units &amp; Numbers</vt:lpstr>
      <vt:lpstr>Introduction</vt:lpstr>
      <vt:lpstr>The Units of Data Storage</vt:lpstr>
      <vt:lpstr>The Units of Data Storage</vt:lpstr>
      <vt:lpstr>The Units of Data Storage</vt:lpstr>
      <vt:lpstr>The Units of Data Storage</vt:lpstr>
      <vt:lpstr>Converting Between Units </vt:lpstr>
      <vt:lpstr>Worked Example 1</vt:lpstr>
      <vt:lpstr>Worked Example 2</vt:lpstr>
      <vt:lpstr>Worked Example 3</vt:lpstr>
      <vt:lpstr>Why Data is Converted to Binary</vt:lpstr>
      <vt:lpstr>Why Data is Converted to Binary</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27</cp:revision>
  <dcterms:created xsi:type="dcterms:W3CDTF">2024-04-15T17:57:41Z</dcterms:created>
  <dcterms:modified xsi:type="dcterms:W3CDTF">2025-08-27T14:28:23Z</dcterms:modified>
</cp:coreProperties>
</file>