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handoutMasterIdLst>
    <p:handoutMasterId r:id="rId13"/>
  </p:handoutMasterIdLst>
  <p:sldIdLst>
    <p:sldId id="338" r:id="rId2"/>
    <p:sldId id="296" r:id="rId3"/>
    <p:sldId id="317" r:id="rId4"/>
    <p:sldId id="318" r:id="rId5"/>
    <p:sldId id="332" r:id="rId6"/>
    <p:sldId id="319" r:id="rId7"/>
    <p:sldId id="334" r:id="rId8"/>
    <p:sldId id="336" r:id="rId9"/>
    <p:sldId id="337" r:id="rId10"/>
    <p:sldId id="308" r:id="rId11"/>
    <p:sldId id="339" r:id="rId12"/>
  </p:sldIdLst>
  <p:sldSz cx="12192000" cy="6858000"/>
  <p:notesSz cx="6858000" cy="9144000"/>
  <p:embeddedFontLst>
    <p:embeddedFont>
      <p:font typeface="Abadi" panose="020B0604020104020204" pitchFamily="34" charset="0"/>
      <p:regular r:id="rId14"/>
    </p:embeddedFont>
    <p:embeddedFont>
      <p:font typeface="Avenir Next LT Pro" panose="020B0504020202020204" pitchFamily="34" charset="0"/>
      <p:regular r:id="rId15"/>
      <p:bold r:id="rId16"/>
      <p:italic r:id="rId17"/>
    </p:embeddedFont>
    <p:embeddedFont>
      <p:font typeface="Avenir Next LT Pro Demi" panose="020B0704020202020204" pitchFamily="34" charset="0"/>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75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0C266E-9906-4F97-8856-65A1BF3B219D}" v="2" dt="2025-08-26T16:17:28.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79" autoAdjust="0"/>
    <p:restoredTop sz="94660"/>
  </p:normalViewPr>
  <p:slideViewPr>
    <p:cSldViewPr snapToGrid="0">
      <p:cViewPr varScale="1">
        <p:scale>
          <a:sx n="151" d="100"/>
          <a:sy n="151" d="100"/>
        </p:scale>
        <p:origin x="768" y="354"/>
      </p:cViewPr>
      <p:guideLst>
        <p:guide orient="horz" pos="2160"/>
        <p:guide pos="4368"/>
      </p:guideLst>
    </p:cSldViewPr>
  </p:slideViewPr>
  <p:notesTextViewPr>
    <p:cViewPr>
      <p:scale>
        <a:sx n="1" d="1"/>
        <a:sy n="1" d="1"/>
      </p:scale>
      <p:origin x="0" y="0"/>
    </p:cViewPr>
  </p:notesTextViewPr>
  <p:notesViewPr>
    <p:cSldViewPr snapToGrid="0">
      <p:cViewPr varScale="1">
        <p:scale>
          <a:sx n="117" d="100"/>
          <a:sy n="117" d="100"/>
        </p:scale>
        <p:origin x="299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C8ACCAE5-6CFB-40C9-ABF2-B339F4055A87}"/>
    <pc:docChg chg="undo redo custSel addSld delSld modSld sldOrd">
      <pc:chgData name="Daniel Richardson" userId="b12f1a219faba2ab" providerId="LiveId" clId="{C8ACCAE5-6CFB-40C9-ABF2-B339F4055A87}" dt="2024-04-03T10:20:32.018" v="1126"/>
      <pc:docMkLst>
        <pc:docMk/>
      </pc:docMkLst>
      <pc:sldChg chg="modSp mod">
        <pc:chgData name="Daniel Richardson" userId="b12f1a219faba2ab" providerId="LiveId" clId="{C8ACCAE5-6CFB-40C9-ABF2-B339F4055A87}" dt="2024-04-03T09:46:48.238" v="58" actId="20577"/>
        <pc:sldMkLst>
          <pc:docMk/>
          <pc:sldMk cId="3570983858" sldId="296"/>
        </pc:sldMkLst>
      </pc:sldChg>
      <pc:sldChg chg="modSp del mod ord">
        <pc:chgData name="Daniel Richardson" userId="b12f1a219faba2ab" providerId="LiveId" clId="{C8ACCAE5-6CFB-40C9-ABF2-B339F4055A87}" dt="2024-04-03T10:00:03.724" v="592" actId="47"/>
        <pc:sldMkLst>
          <pc:docMk/>
          <pc:sldMk cId="713214466" sldId="297"/>
        </pc:sldMkLst>
      </pc:sldChg>
      <pc:sldChg chg="del">
        <pc:chgData name="Daniel Richardson" userId="b12f1a219faba2ab" providerId="LiveId" clId="{C8ACCAE5-6CFB-40C9-ABF2-B339F4055A87}" dt="2024-04-03T10:00:03.724" v="592" actId="47"/>
        <pc:sldMkLst>
          <pc:docMk/>
          <pc:sldMk cId="1434117666" sldId="298"/>
        </pc:sldMkLst>
      </pc:sldChg>
      <pc:sldChg chg="del">
        <pc:chgData name="Daniel Richardson" userId="b12f1a219faba2ab" providerId="LiveId" clId="{C8ACCAE5-6CFB-40C9-ABF2-B339F4055A87}" dt="2024-04-03T10:00:03.724" v="592" actId="47"/>
        <pc:sldMkLst>
          <pc:docMk/>
          <pc:sldMk cId="2096545931" sldId="299"/>
        </pc:sldMkLst>
      </pc:sldChg>
      <pc:sldChg chg="del">
        <pc:chgData name="Daniel Richardson" userId="b12f1a219faba2ab" providerId="LiveId" clId="{C8ACCAE5-6CFB-40C9-ABF2-B339F4055A87}" dt="2024-04-03T10:00:03.724" v="592" actId="47"/>
        <pc:sldMkLst>
          <pc:docMk/>
          <pc:sldMk cId="107746663" sldId="303"/>
        </pc:sldMkLst>
      </pc:sldChg>
      <pc:sldChg chg="del">
        <pc:chgData name="Daniel Richardson" userId="b12f1a219faba2ab" providerId="LiveId" clId="{C8ACCAE5-6CFB-40C9-ABF2-B339F4055A87}" dt="2024-04-03T10:00:03.724" v="592" actId="47"/>
        <pc:sldMkLst>
          <pc:docMk/>
          <pc:sldMk cId="1283360133" sldId="305"/>
        </pc:sldMkLst>
      </pc:sldChg>
      <pc:sldChg chg="del">
        <pc:chgData name="Daniel Richardson" userId="b12f1a219faba2ab" providerId="LiveId" clId="{C8ACCAE5-6CFB-40C9-ABF2-B339F4055A87}" dt="2024-04-03T10:00:03.724" v="592" actId="47"/>
        <pc:sldMkLst>
          <pc:docMk/>
          <pc:sldMk cId="2585099586" sldId="306"/>
        </pc:sldMkLst>
      </pc:sldChg>
      <pc:sldChg chg="modSp mod">
        <pc:chgData name="Daniel Richardson" userId="b12f1a219faba2ab" providerId="LiveId" clId="{C8ACCAE5-6CFB-40C9-ABF2-B339F4055A87}" dt="2024-04-03T10:20:32.018" v="1126"/>
        <pc:sldMkLst>
          <pc:docMk/>
          <pc:sldMk cId="1501808141" sldId="308"/>
        </pc:sldMkLst>
      </pc:sldChg>
      <pc:sldChg chg="modSp mod">
        <pc:chgData name="Daniel Richardson" userId="b12f1a219faba2ab" providerId="LiveId" clId="{C8ACCAE5-6CFB-40C9-ABF2-B339F4055A87}" dt="2024-04-03T09:59:28.801" v="572" actId="948"/>
        <pc:sldMkLst>
          <pc:docMk/>
          <pc:sldMk cId="851634037" sldId="309"/>
        </pc:sldMkLst>
      </pc:sldChg>
      <pc:sldChg chg="del">
        <pc:chgData name="Daniel Richardson" userId="b12f1a219faba2ab" providerId="LiveId" clId="{C8ACCAE5-6CFB-40C9-ABF2-B339F4055A87}" dt="2024-04-03T10:00:03.724" v="592" actId="47"/>
        <pc:sldMkLst>
          <pc:docMk/>
          <pc:sldMk cId="1670712907" sldId="313"/>
        </pc:sldMkLst>
      </pc:sldChg>
      <pc:sldChg chg="del">
        <pc:chgData name="Daniel Richardson" userId="b12f1a219faba2ab" providerId="LiveId" clId="{C8ACCAE5-6CFB-40C9-ABF2-B339F4055A87}" dt="2024-04-03T10:00:03.724" v="592" actId="47"/>
        <pc:sldMkLst>
          <pc:docMk/>
          <pc:sldMk cId="1905416814" sldId="314"/>
        </pc:sldMkLst>
      </pc:sldChg>
      <pc:sldChg chg="del">
        <pc:chgData name="Daniel Richardson" userId="b12f1a219faba2ab" providerId="LiveId" clId="{C8ACCAE5-6CFB-40C9-ABF2-B339F4055A87}" dt="2024-04-03T10:00:03.724" v="592" actId="47"/>
        <pc:sldMkLst>
          <pc:docMk/>
          <pc:sldMk cId="454600340" sldId="315"/>
        </pc:sldMkLst>
      </pc:sldChg>
      <pc:sldChg chg="del">
        <pc:chgData name="Daniel Richardson" userId="b12f1a219faba2ab" providerId="LiveId" clId="{C8ACCAE5-6CFB-40C9-ABF2-B339F4055A87}" dt="2024-04-03T10:00:03.724" v="592" actId="47"/>
        <pc:sldMkLst>
          <pc:docMk/>
          <pc:sldMk cId="1537473257" sldId="316"/>
        </pc:sldMkLst>
      </pc:sldChg>
      <pc:sldChg chg="modSp add mod">
        <pc:chgData name="Daniel Richardson" userId="b12f1a219faba2ab" providerId="LiveId" clId="{C8ACCAE5-6CFB-40C9-ABF2-B339F4055A87}" dt="2024-04-03T09:50:10.376" v="121" actId="20577"/>
        <pc:sldMkLst>
          <pc:docMk/>
          <pc:sldMk cId="1031511259" sldId="317"/>
        </pc:sldMkLst>
      </pc:sldChg>
      <pc:sldChg chg="modSp add mod">
        <pc:chgData name="Daniel Richardson" userId="b12f1a219faba2ab" providerId="LiveId" clId="{C8ACCAE5-6CFB-40C9-ABF2-B339F4055A87}" dt="2024-04-03T09:51:28.139" v="168" actId="20577"/>
        <pc:sldMkLst>
          <pc:docMk/>
          <pc:sldMk cId="816132517" sldId="318"/>
        </pc:sldMkLst>
      </pc:sldChg>
      <pc:sldChg chg="modSp add mod">
        <pc:chgData name="Daniel Richardson" userId="b12f1a219faba2ab" providerId="LiveId" clId="{C8ACCAE5-6CFB-40C9-ABF2-B339F4055A87}" dt="2024-04-03T09:55:10.113" v="266" actId="20577"/>
        <pc:sldMkLst>
          <pc:docMk/>
          <pc:sldMk cId="2744559491" sldId="319"/>
        </pc:sldMkLst>
      </pc:sldChg>
      <pc:sldChg chg="modSp add mod">
        <pc:chgData name="Daniel Richardson" userId="b12f1a219faba2ab" providerId="LiveId" clId="{C8ACCAE5-6CFB-40C9-ABF2-B339F4055A87}" dt="2024-04-03T09:54:44.575" v="265" actId="20577"/>
        <pc:sldMkLst>
          <pc:docMk/>
          <pc:sldMk cId="1950587294" sldId="320"/>
        </pc:sldMkLst>
      </pc:sldChg>
      <pc:sldChg chg="modSp add mod">
        <pc:chgData name="Daniel Richardson" userId="b12f1a219faba2ab" providerId="LiveId" clId="{C8ACCAE5-6CFB-40C9-ABF2-B339F4055A87}" dt="2024-04-03T10:02:27.279" v="674" actId="20577"/>
        <pc:sldMkLst>
          <pc:docMk/>
          <pc:sldMk cId="3614100249" sldId="321"/>
        </pc:sldMkLst>
      </pc:sldChg>
      <pc:sldChg chg="modSp add mod">
        <pc:chgData name="Daniel Richardson" userId="b12f1a219faba2ab" providerId="LiveId" clId="{C8ACCAE5-6CFB-40C9-ABF2-B339F4055A87}" dt="2024-04-03T10:06:05.621" v="720" actId="20577"/>
        <pc:sldMkLst>
          <pc:docMk/>
          <pc:sldMk cId="2040578739" sldId="322"/>
        </pc:sldMkLst>
      </pc:sldChg>
      <pc:sldChg chg="add del">
        <pc:chgData name="Daniel Richardson" userId="b12f1a219faba2ab" providerId="LiveId" clId="{C8ACCAE5-6CFB-40C9-ABF2-B339F4055A87}" dt="2024-04-03T10:02:51.416" v="687"/>
        <pc:sldMkLst>
          <pc:docMk/>
          <pc:sldMk cId="151095991" sldId="323"/>
        </pc:sldMkLst>
      </pc:sldChg>
      <pc:sldChg chg="modSp add mod">
        <pc:chgData name="Daniel Richardson" userId="b12f1a219faba2ab" providerId="LiveId" clId="{C8ACCAE5-6CFB-40C9-ABF2-B339F4055A87}" dt="2024-04-03T10:07:28.247" v="762" actId="20577"/>
        <pc:sldMkLst>
          <pc:docMk/>
          <pc:sldMk cId="1274889083" sldId="323"/>
        </pc:sldMkLst>
      </pc:sldChg>
      <pc:sldChg chg="modSp add mod">
        <pc:chgData name="Daniel Richardson" userId="b12f1a219faba2ab" providerId="LiveId" clId="{C8ACCAE5-6CFB-40C9-ABF2-B339F4055A87}" dt="2024-04-03T10:08:32.561" v="788"/>
        <pc:sldMkLst>
          <pc:docMk/>
          <pc:sldMk cId="3080715675" sldId="324"/>
        </pc:sldMkLst>
      </pc:sldChg>
      <pc:sldChg chg="modSp add mod">
        <pc:chgData name="Daniel Richardson" userId="b12f1a219faba2ab" providerId="LiveId" clId="{C8ACCAE5-6CFB-40C9-ABF2-B339F4055A87}" dt="2024-04-03T10:10:21.034" v="799"/>
        <pc:sldMkLst>
          <pc:docMk/>
          <pc:sldMk cId="3175060967" sldId="325"/>
        </pc:sldMkLst>
      </pc:sldChg>
      <pc:sldChg chg="modSp add mod">
        <pc:chgData name="Daniel Richardson" userId="b12f1a219faba2ab" providerId="LiveId" clId="{C8ACCAE5-6CFB-40C9-ABF2-B339F4055A87}" dt="2024-04-03T10:11:39.901" v="840"/>
        <pc:sldMkLst>
          <pc:docMk/>
          <pc:sldMk cId="705769306" sldId="326"/>
        </pc:sldMkLst>
      </pc:sldChg>
      <pc:sldChg chg="modSp add mod">
        <pc:chgData name="Daniel Richardson" userId="b12f1a219faba2ab" providerId="LiveId" clId="{C8ACCAE5-6CFB-40C9-ABF2-B339F4055A87}" dt="2024-04-03T10:13:38.798" v="880" actId="20577"/>
        <pc:sldMkLst>
          <pc:docMk/>
          <pc:sldMk cId="2207915479" sldId="327"/>
        </pc:sldMkLst>
      </pc:sldChg>
      <pc:sldChg chg="modSp add mod">
        <pc:chgData name="Daniel Richardson" userId="b12f1a219faba2ab" providerId="LiveId" clId="{C8ACCAE5-6CFB-40C9-ABF2-B339F4055A87}" dt="2024-04-03T10:14:14.221" v="890" actId="20577"/>
        <pc:sldMkLst>
          <pc:docMk/>
          <pc:sldMk cId="644428773" sldId="328"/>
        </pc:sldMkLst>
      </pc:sldChg>
      <pc:sldChg chg="modSp add mod">
        <pc:chgData name="Daniel Richardson" userId="b12f1a219faba2ab" providerId="LiveId" clId="{C8ACCAE5-6CFB-40C9-ABF2-B339F4055A87}" dt="2024-04-03T10:17:41.286" v="927" actId="20577"/>
        <pc:sldMkLst>
          <pc:docMk/>
          <pc:sldMk cId="3685532218" sldId="329"/>
        </pc:sldMkLst>
      </pc:sldChg>
      <pc:sldChg chg="modSp add mod">
        <pc:chgData name="Daniel Richardson" userId="b12f1a219faba2ab" providerId="LiveId" clId="{C8ACCAE5-6CFB-40C9-ABF2-B339F4055A87}" dt="2024-04-03T10:18:24.144" v="929" actId="20577"/>
        <pc:sldMkLst>
          <pc:docMk/>
          <pc:sldMk cId="1204682986" sldId="330"/>
        </pc:sldMkLst>
      </pc:sldChg>
    </pc:docChg>
  </pc:docChgLst>
  <pc:docChgLst>
    <pc:chgData name="Daniel Richardson" userId="b12f1a219faba2ab" providerId="LiveId" clId="{F0ED61E3-5494-48DB-9AC8-B6FB71432B0F}"/>
    <pc:docChg chg="undo custSel addSld delSld modSld modMainMaster">
      <pc:chgData name="Daniel Richardson" userId="b12f1a219faba2ab" providerId="LiveId" clId="{F0ED61E3-5494-48DB-9AC8-B6FB71432B0F}" dt="2024-04-05T10:47:03.613" v="705" actId="47"/>
      <pc:docMkLst>
        <pc:docMk/>
      </pc:docMkLst>
      <pc:sldChg chg="modSp mod">
        <pc:chgData name="Daniel Richardson" userId="b12f1a219faba2ab" providerId="LiveId" clId="{F0ED61E3-5494-48DB-9AC8-B6FB71432B0F}" dt="2024-04-05T10:24:03.371" v="8"/>
        <pc:sldMkLst>
          <pc:docMk/>
          <pc:sldMk cId="3570983858" sldId="296"/>
        </pc:sldMkLst>
      </pc:sldChg>
      <pc:sldChg chg="modSp mod">
        <pc:chgData name="Daniel Richardson" userId="b12f1a219faba2ab" providerId="LiveId" clId="{F0ED61E3-5494-48DB-9AC8-B6FB71432B0F}" dt="2024-04-05T10:37:08.004" v="558" actId="20577"/>
        <pc:sldMkLst>
          <pc:docMk/>
          <pc:sldMk cId="1501808141" sldId="308"/>
        </pc:sldMkLst>
      </pc:sldChg>
      <pc:sldChg chg="del">
        <pc:chgData name="Daniel Richardson" userId="b12f1a219faba2ab" providerId="LiveId" clId="{F0ED61E3-5494-48DB-9AC8-B6FB71432B0F}" dt="2024-04-05T10:35:38.406" v="513" actId="47"/>
        <pc:sldMkLst>
          <pc:docMk/>
          <pc:sldMk cId="851634037" sldId="309"/>
        </pc:sldMkLst>
      </pc:sldChg>
      <pc:sldChg chg="modSp mod">
        <pc:chgData name="Daniel Richardson" userId="b12f1a219faba2ab" providerId="LiveId" clId="{F0ED61E3-5494-48DB-9AC8-B6FB71432B0F}" dt="2024-04-05T10:34:48.167" v="504" actId="20577"/>
        <pc:sldMkLst>
          <pc:docMk/>
          <pc:sldMk cId="1031511259" sldId="317"/>
        </pc:sldMkLst>
      </pc:sldChg>
      <pc:sldChg chg="modSp mod">
        <pc:chgData name="Daniel Richardson" userId="b12f1a219faba2ab" providerId="LiveId" clId="{F0ED61E3-5494-48DB-9AC8-B6FB71432B0F}" dt="2024-04-05T10:34:11.764" v="478" actId="20577"/>
        <pc:sldMkLst>
          <pc:docMk/>
          <pc:sldMk cId="816132517" sldId="318"/>
        </pc:sldMkLst>
      </pc:sldChg>
      <pc:sldChg chg="modSp mod">
        <pc:chgData name="Daniel Richardson" userId="b12f1a219faba2ab" providerId="LiveId" clId="{F0ED61E3-5494-48DB-9AC8-B6FB71432B0F}" dt="2024-04-05T10:35:17.828" v="510"/>
        <pc:sldMkLst>
          <pc:docMk/>
          <pc:sldMk cId="2744559491" sldId="319"/>
        </pc:sldMkLst>
      </pc:sldChg>
      <pc:sldChg chg="del">
        <pc:chgData name="Daniel Richardson" userId="b12f1a219faba2ab" providerId="LiveId" clId="{F0ED61E3-5494-48DB-9AC8-B6FB71432B0F}" dt="2024-04-05T10:35:38.406" v="513" actId="47"/>
        <pc:sldMkLst>
          <pc:docMk/>
          <pc:sldMk cId="1950587294" sldId="320"/>
        </pc:sldMkLst>
      </pc:sldChg>
      <pc:sldChg chg="del">
        <pc:chgData name="Daniel Richardson" userId="b12f1a219faba2ab" providerId="LiveId" clId="{F0ED61E3-5494-48DB-9AC8-B6FB71432B0F}" dt="2024-04-05T10:35:38.406" v="513" actId="47"/>
        <pc:sldMkLst>
          <pc:docMk/>
          <pc:sldMk cId="3614100249" sldId="321"/>
        </pc:sldMkLst>
      </pc:sldChg>
      <pc:sldChg chg="del">
        <pc:chgData name="Daniel Richardson" userId="b12f1a219faba2ab" providerId="LiveId" clId="{F0ED61E3-5494-48DB-9AC8-B6FB71432B0F}" dt="2024-04-05T10:35:38.406" v="513" actId="47"/>
        <pc:sldMkLst>
          <pc:docMk/>
          <pc:sldMk cId="2040578739" sldId="322"/>
        </pc:sldMkLst>
      </pc:sldChg>
      <pc:sldChg chg="del">
        <pc:chgData name="Daniel Richardson" userId="b12f1a219faba2ab" providerId="LiveId" clId="{F0ED61E3-5494-48DB-9AC8-B6FB71432B0F}" dt="2024-04-05T10:35:38.406" v="513" actId="47"/>
        <pc:sldMkLst>
          <pc:docMk/>
          <pc:sldMk cId="1274889083" sldId="323"/>
        </pc:sldMkLst>
      </pc:sldChg>
      <pc:sldChg chg="del">
        <pc:chgData name="Daniel Richardson" userId="b12f1a219faba2ab" providerId="LiveId" clId="{F0ED61E3-5494-48DB-9AC8-B6FB71432B0F}" dt="2024-04-05T10:35:38.406" v="513" actId="47"/>
        <pc:sldMkLst>
          <pc:docMk/>
          <pc:sldMk cId="3080715675" sldId="324"/>
        </pc:sldMkLst>
      </pc:sldChg>
      <pc:sldChg chg="del">
        <pc:chgData name="Daniel Richardson" userId="b12f1a219faba2ab" providerId="LiveId" clId="{F0ED61E3-5494-48DB-9AC8-B6FB71432B0F}" dt="2024-04-05T10:35:38.406" v="513" actId="47"/>
        <pc:sldMkLst>
          <pc:docMk/>
          <pc:sldMk cId="3175060967" sldId="325"/>
        </pc:sldMkLst>
      </pc:sldChg>
      <pc:sldChg chg="del">
        <pc:chgData name="Daniel Richardson" userId="b12f1a219faba2ab" providerId="LiveId" clId="{F0ED61E3-5494-48DB-9AC8-B6FB71432B0F}" dt="2024-04-05T10:35:38.406" v="513" actId="47"/>
        <pc:sldMkLst>
          <pc:docMk/>
          <pc:sldMk cId="705769306" sldId="326"/>
        </pc:sldMkLst>
      </pc:sldChg>
      <pc:sldChg chg="del">
        <pc:chgData name="Daniel Richardson" userId="b12f1a219faba2ab" providerId="LiveId" clId="{F0ED61E3-5494-48DB-9AC8-B6FB71432B0F}" dt="2024-04-05T10:35:38.406" v="513" actId="47"/>
        <pc:sldMkLst>
          <pc:docMk/>
          <pc:sldMk cId="2207915479" sldId="327"/>
        </pc:sldMkLst>
      </pc:sldChg>
      <pc:sldChg chg="del">
        <pc:chgData name="Daniel Richardson" userId="b12f1a219faba2ab" providerId="LiveId" clId="{F0ED61E3-5494-48DB-9AC8-B6FB71432B0F}" dt="2024-04-05T10:35:38.406" v="513" actId="47"/>
        <pc:sldMkLst>
          <pc:docMk/>
          <pc:sldMk cId="644428773" sldId="328"/>
        </pc:sldMkLst>
      </pc:sldChg>
      <pc:sldChg chg="del">
        <pc:chgData name="Daniel Richardson" userId="b12f1a219faba2ab" providerId="LiveId" clId="{F0ED61E3-5494-48DB-9AC8-B6FB71432B0F}" dt="2024-04-05T10:35:38.406" v="513" actId="47"/>
        <pc:sldMkLst>
          <pc:docMk/>
          <pc:sldMk cId="3685532218" sldId="329"/>
        </pc:sldMkLst>
      </pc:sldChg>
      <pc:sldChg chg="del">
        <pc:chgData name="Daniel Richardson" userId="b12f1a219faba2ab" providerId="LiveId" clId="{F0ED61E3-5494-48DB-9AC8-B6FB71432B0F}" dt="2024-04-05T10:35:38.406" v="513" actId="47"/>
        <pc:sldMkLst>
          <pc:docMk/>
          <pc:sldMk cId="1204682986" sldId="330"/>
        </pc:sldMkLst>
      </pc:sldChg>
      <pc:sldChg chg="modSp add del mod">
        <pc:chgData name="Daniel Richardson" userId="b12f1a219faba2ab" providerId="LiveId" clId="{F0ED61E3-5494-48DB-9AC8-B6FB71432B0F}" dt="2024-04-05T10:34:17.434" v="479" actId="47"/>
        <pc:sldMkLst>
          <pc:docMk/>
          <pc:sldMk cId="1190782328" sldId="331"/>
        </pc:sldMkLst>
      </pc:sldChg>
      <pc:sldChg chg="modSp add mod">
        <pc:chgData name="Daniel Richardson" userId="b12f1a219faba2ab" providerId="LiveId" clId="{F0ED61E3-5494-48DB-9AC8-B6FB71432B0F}" dt="2024-04-05T10:29:48.258" v="313" actId="20577"/>
        <pc:sldMkLst>
          <pc:docMk/>
          <pc:sldMk cId="943154140" sldId="332"/>
        </pc:sldMkLst>
      </pc:sldChg>
      <pc:sldChg chg="modSp add del mod">
        <pc:chgData name="Daniel Richardson" userId="b12f1a219faba2ab" providerId="LiveId" clId="{F0ED61E3-5494-48DB-9AC8-B6FB71432B0F}" dt="2024-04-05T10:35:21.761" v="511" actId="47"/>
        <pc:sldMkLst>
          <pc:docMk/>
          <pc:sldMk cId="745252" sldId="333"/>
        </pc:sldMkLst>
      </pc:sldChg>
      <pc:sldChg chg="modSp add mod">
        <pc:chgData name="Daniel Richardson" userId="b12f1a219faba2ab" providerId="LiveId" clId="{F0ED61E3-5494-48DB-9AC8-B6FB71432B0F}" dt="2024-04-05T10:35:29.445" v="512"/>
        <pc:sldMkLst>
          <pc:docMk/>
          <pc:sldMk cId="3076380219" sldId="334"/>
        </pc:sldMkLst>
      </pc:sldChg>
      <pc:sldChg chg="addSp delSp modSp add del mod setBg setFolMasterObjs">
        <pc:chgData name="Daniel Richardson" userId="b12f1a219faba2ab" providerId="LiveId" clId="{F0ED61E3-5494-48DB-9AC8-B6FB71432B0F}" dt="2024-04-05T10:47:03.613" v="705" actId="47"/>
        <pc:sldMkLst>
          <pc:docMk/>
          <pc:sldMk cId="1224196519" sldId="335"/>
        </pc:sldMkLst>
      </pc:sldChg>
      <pc:sldChg chg="modSp add mod">
        <pc:chgData name="Daniel Richardson" userId="b12f1a219faba2ab" providerId="LiveId" clId="{F0ED61E3-5494-48DB-9AC8-B6FB71432B0F}" dt="2024-04-05T10:44:55.505" v="671" actId="20577"/>
        <pc:sldMkLst>
          <pc:docMk/>
          <pc:sldMk cId="3500605113" sldId="336"/>
        </pc:sldMkLst>
      </pc:sldChg>
      <pc:sldChg chg="modSp add mod">
        <pc:chgData name="Daniel Richardson" userId="b12f1a219faba2ab" providerId="LiveId" clId="{F0ED61E3-5494-48DB-9AC8-B6FB71432B0F}" dt="2024-04-05T10:46:02.606" v="693" actId="20577"/>
        <pc:sldMkLst>
          <pc:docMk/>
          <pc:sldMk cId="4173914835" sldId="337"/>
        </pc:sldMkLst>
      </pc:sldChg>
      <pc:sldMasterChg chg="setBg modSldLayout">
        <pc:chgData name="Daniel Richardson" userId="b12f1a219faba2ab" providerId="LiveId" clId="{F0ED61E3-5494-48DB-9AC8-B6FB71432B0F}" dt="2024-04-05T10:41:18.483" v="602"/>
        <pc:sldMasterMkLst>
          <pc:docMk/>
          <pc:sldMasterMk cId="3674372104" sldId="2147483648"/>
        </pc:sldMasterMkLst>
        <pc:sldLayoutChg chg="setBg">
          <pc:chgData name="Daniel Richardson" userId="b12f1a219faba2ab" providerId="LiveId" clId="{F0ED61E3-5494-48DB-9AC8-B6FB71432B0F}" dt="2024-04-05T10:41:18.483" v="602"/>
          <pc:sldLayoutMkLst>
            <pc:docMk/>
            <pc:sldMasterMk cId="1274033256" sldId="2147483672"/>
            <pc:sldLayoutMk cId="2287744998" sldId="2147483660"/>
          </pc:sldLayoutMkLst>
        </pc:sldLayoutChg>
        <pc:sldLayoutChg chg="setBg">
          <pc:chgData name="Daniel Richardson" userId="b12f1a219faba2ab" providerId="LiveId" clId="{F0ED61E3-5494-48DB-9AC8-B6FB71432B0F}" dt="2024-04-05T10:41:18.483" v="602"/>
          <pc:sldLayoutMkLst>
            <pc:docMk/>
            <pc:sldMasterMk cId="1274033256" sldId="2147483672"/>
            <pc:sldLayoutMk cId="2892371075" sldId="2147483661"/>
          </pc:sldLayoutMkLst>
        </pc:sldLayoutChg>
      </pc:sldMasterChg>
    </pc:docChg>
  </pc:docChgLst>
  <pc:docChgLst>
    <pc:chgData name="Daniel Richardson" userId="b12f1a219faba2ab" providerId="LiveId" clId="{9F692368-FCD9-4D09-9456-D3F543759730}"/>
    <pc:docChg chg="undo custSel modSld">
      <pc:chgData name="Daniel Richardson" userId="b12f1a219faba2ab" providerId="LiveId" clId="{9F692368-FCD9-4D09-9456-D3F543759730}" dt="2024-09-30T13:03:59.941" v="11"/>
      <pc:docMkLst>
        <pc:docMk/>
      </pc:docMkLst>
      <pc:sldChg chg="addSp delSp modSp mod setBg">
        <pc:chgData name="Daniel Richardson" userId="b12f1a219faba2ab" providerId="LiveId" clId="{9F692368-FCD9-4D09-9456-D3F543759730}" dt="2024-09-30T13:03:59.941" v="11"/>
        <pc:sldMkLst>
          <pc:docMk/>
          <pc:sldMk cId="3570983858" sldId="296"/>
        </pc:sldMkLst>
      </pc:sldChg>
      <pc:sldChg chg="modSp">
        <pc:chgData name="Daniel Richardson" userId="b12f1a219faba2ab" providerId="LiveId" clId="{9F692368-FCD9-4D09-9456-D3F543759730}" dt="2024-09-30T13:03:59.941" v="11"/>
        <pc:sldMkLst>
          <pc:docMk/>
          <pc:sldMk cId="1501808141" sldId="308"/>
        </pc:sldMkLst>
      </pc:sldChg>
      <pc:sldChg chg="modSp">
        <pc:chgData name="Daniel Richardson" userId="b12f1a219faba2ab" providerId="LiveId" clId="{9F692368-FCD9-4D09-9456-D3F543759730}" dt="2024-09-30T13:03:59.941" v="11"/>
        <pc:sldMkLst>
          <pc:docMk/>
          <pc:sldMk cId="1031511259" sldId="317"/>
        </pc:sldMkLst>
      </pc:sldChg>
      <pc:sldChg chg="modSp">
        <pc:chgData name="Daniel Richardson" userId="b12f1a219faba2ab" providerId="LiveId" clId="{9F692368-FCD9-4D09-9456-D3F543759730}" dt="2024-09-30T13:03:59.941" v="11"/>
        <pc:sldMkLst>
          <pc:docMk/>
          <pc:sldMk cId="816132517" sldId="318"/>
        </pc:sldMkLst>
      </pc:sldChg>
      <pc:sldChg chg="modSp">
        <pc:chgData name="Daniel Richardson" userId="b12f1a219faba2ab" providerId="LiveId" clId="{9F692368-FCD9-4D09-9456-D3F543759730}" dt="2024-09-30T13:03:59.941" v="11"/>
        <pc:sldMkLst>
          <pc:docMk/>
          <pc:sldMk cId="2744559491" sldId="319"/>
        </pc:sldMkLst>
      </pc:sldChg>
      <pc:sldChg chg="modSp">
        <pc:chgData name="Daniel Richardson" userId="b12f1a219faba2ab" providerId="LiveId" clId="{9F692368-FCD9-4D09-9456-D3F543759730}" dt="2024-09-30T13:03:59.941" v="11"/>
        <pc:sldMkLst>
          <pc:docMk/>
          <pc:sldMk cId="943154140" sldId="332"/>
        </pc:sldMkLst>
      </pc:sldChg>
      <pc:sldChg chg="modSp">
        <pc:chgData name="Daniel Richardson" userId="b12f1a219faba2ab" providerId="LiveId" clId="{9F692368-FCD9-4D09-9456-D3F543759730}" dt="2024-09-30T13:03:59.941" v="11"/>
        <pc:sldMkLst>
          <pc:docMk/>
          <pc:sldMk cId="3076380219" sldId="334"/>
        </pc:sldMkLst>
      </pc:sldChg>
      <pc:sldChg chg="modSp">
        <pc:chgData name="Daniel Richardson" userId="b12f1a219faba2ab" providerId="LiveId" clId="{9F692368-FCD9-4D09-9456-D3F543759730}" dt="2024-09-30T13:03:59.941" v="11"/>
        <pc:sldMkLst>
          <pc:docMk/>
          <pc:sldMk cId="3500605113" sldId="336"/>
        </pc:sldMkLst>
      </pc:sldChg>
      <pc:sldChg chg="modSp">
        <pc:chgData name="Daniel Richardson" userId="b12f1a219faba2ab" providerId="LiveId" clId="{9F692368-FCD9-4D09-9456-D3F543759730}" dt="2024-09-30T13:03:59.941" v="11"/>
        <pc:sldMkLst>
          <pc:docMk/>
          <pc:sldMk cId="4173914835" sldId="337"/>
        </pc:sldMkLst>
      </pc:sldChg>
      <pc:sldChg chg="addSp delSp modSp mod setBg">
        <pc:chgData name="Daniel Richardson" userId="b12f1a219faba2ab" providerId="LiveId" clId="{9F692368-FCD9-4D09-9456-D3F543759730}" dt="2024-09-30T13:03:59.941" v="11"/>
        <pc:sldMkLst>
          <pc:docMk/>
          <pc:sldMk cId="3796979215" sldId="338"/>
        </pc:sldMkLst>
      </pc:sldChg>
      <pc:sldChg chg="modSp mod">
        <pc:chgData name="Daniel Richardson" userId="b12f1a219faba2ab" providerId="LiveId" clId="{9F692368-FCD9-4D09-9456-D3F543759730}" dt="2024-09-30T13:03:59.941" v="11"/>
        <pc:sldMkLst>
          <pc:docMk/>
          <pc:sldMk cId="4285780114" sldId="339"/>
        </pc:sldMkLst>
      </pc:sldChg>
    </pc:docChg>
  </pc:docChgLst>
  <pc:docChgLst>
    <pc:chgData name="Daniel Richardson" userId="b12f1a219faba2ab" providerId="LiveId" clId="{E60C266E-9906-4F97-8856-65A1BF3B219D}"/>
    <pc:docChg chg="custSel modSld modMainMaster">
      <pc:chgData name="Daniel Richardson" userId="b12f1a219faba2ab" providerId="LiveId" clId="{E60C266E-9906-4F97-8856-65A1BF3B219D}" dt="2025-08-26T16:17:09.363" v="3" actId="12"/>
      <pc:docMkLst>
        <pc:docMk/>
      </pc:docMkLst>
      <pc:sldChg chg="addSp delSp modSp mod modTransition modClrScheme chgLayout">
        <pc:chgData name="Daniel Richardson" userId="b12f1a219faba2ab" providerId="LiveId" clId="{E60C266E-9906-4F97-8856-65A1BF3B219D}" dt="2025-08-26T16:17:09.363" v="3" actId="12"/>
        <pc:sldMkLst>
          <pc:docMk/>
          <pc:sldMk cId="3570983858" sldId="296"/>
        </pc:sldMkLst>
        <pc:spChg chg="add del mod">
          <ac:chgData name="Daniel Richardson" userId="b12f1a219faba2ab" providerId="LiveId" clId="{E60C266E-9906-4F97-8856-65A1BF3B219D}" dt="2025-08-26T16:17:06.361" v="2" actId="6264"/>
          <ac:spMkLst>
            <pc:docMk/>
            <pc:sldMk cId="3570983858" sldId="296"/>
            <ac:spMk id="2" creationId="{30A40E94-91D0-F7E0-AA80-98568C1029AF}"/>
          </ac:spMkLst>
        </pc:spChg>
        <pc:spChg chg="mod ord">
          <ac:chgData name="Daniel Richardson" userId="b12f1a219faba2ab" providerId="LiveId" clId="{E60C266E-9906-4F97-8856-65A1BF3B219D}" dt="2025-08-26T16:17:09.363" v="3" actId="12"/>
          <ac:spMkLst>
            <pc:docMk/>
            <pc:sldMk cId="3570983858" sldId="296"/>
            <ac:spMk id="3" creationId="{D97C3025-9482-0753-3832-728ED6C83232}"/>
          </ac:spMkLst>
        </pc:spChg>
        <pc:spChg chg="add del mod">
          <ac:chgData name="Daniel Richardson" userId="b12f1a219faba2ab" providerId="LiveId" clId="{E60C266E-9906-4F97-8856-65A1BF3B219D}" dt="2025-08-26T16:17:06.361" v="2" actId="6264"/>
          <ac:spMkLst>
            <pc:docMk/>
            <pc:sldMk cId="3570983858" sldId="296"/>
            <ac:spMk id="4" creationId="{549FE330-D22B-F1B1-E9FF-2A33D46C9F19}"/>
          </ac:spMkLst>
        </pc:spChg>
        <pc:spChg chg="add del mod">
          <ac:chgData name="Daniel Richardson" userId="b12f1a219faba2ab" providerId="LiveId" clId="{E60C266E-9906-4F97-8856-65A1BF3B219D}" dt="2025-08-26T16:17:06.361" v="2" actId="6264"/>
          <ac:spMkLst>
            <pc:docMk/>
            <pc:sldMk cId="3570983858" sldId="296"/>
            <ac:spMk id="5" creationId="{BE500FB0-27E5-953A-3437-974785CC70FE}"/>
          </ac:spMkLst>
        </pc:spChg>
        <pc:spChg chg="mod ord">
          <ac:chgData name="Daniel Richardson" userId="b12f1a219faba2ab" providerId="LiveId" clId="{E60C266E-9906-4F97-8856-65A1BF3B219D}" dt="2025-08-26T16:17:06.361" v="2" actId="6264"/>
          <ac:spMkLst>
            <pc:docMk/>
            <pc:sldMk cId="3570983858" sldId="296"/>
            <ac:spMk id="6" creationId="{FCDF00AB-9705-8A7C-C4BE-0CAF2033D468}"/>
          </ac:spMkLst>
        </pc:spChg>
        <pc:picChg chg="mod ord">
          <ac:chgData name="Daniel Richardson" userId="b12f1a219faba2ab" providerId="LiveId" clId="{E60C266E-9906-4F97-8856-65A1BF3B219D}" dt="2025-08-26T16:17:06.361" v="2" actId="6264"/>
          <ac:picMkLst>
            <pc:docMk/>
            <pc:sldMk cId="3570983858" sldId="296"/>
            <ac:picMk id="41" creationId="{D59E067B-CB2B-87F0-882E-2290DEAC4D76}"/>
          </ac:picMkLst>
        </pc:picChg>
      </pc:sldChg>
      <pc:sldChg chg="modSp mod modTransition modClrScheme chgLayout">
        <pc:chgData name="Daniel Richardson" userId="b12f1a219faba2ab" providerId="LiveId" clId="{E60C266E-9906-4F97-8856-65A1BF3B219D}" dt="2025-08-26T16:17:03.365" v="1" actId="700"/>
        <pc:sldMkLst>
          <pc:docMk/>
          <pc:sldMk cId="1501808141" sldId="308"/>
        </pc:sldMkLst>
        <pc:spChg chg="mod ord">
          <ac:chgData name="Daniel Richardson" userId="b12f1a219faba2ab" providerId="LiveId" clId="{E60C266E-9906-4F97-8856-65A1BF3B219D}" dt="2025-08-26T16:17:03.365" v="1" actId="700"/>
          <ac:spMkLst>
            <pc:docMk/>
            <pc:sldMk cId="1501808141" sldId="308"/>
            <ac:spMk id="3" creationId="{D97C3025-9482-0753-3832-728ED6C83232}"/>
          </ac:spMkLst>
        </pc:spChg>
        <pc:spChg chg="mod ord">
          <ac:chgData name="Daniel Richardson" userId="b12f1a219faba2ab" providerId="LiveId" clId="{E60C266E-9906-4F97-8856-65A1BF3B219D}" dt="2025-08-26T16:17:03.365" v="1" actId="700"/>
          <ac:spMkLst>
            <pc:docMk/>
            <pc:sldMk cId="1501808141" sldId="308"/>
            <ac:spMk id="6" creationId="{FCDF00AB-9705-8A7C-C4BE-0CAF2033D468}"/>
          </ac:spMkLst>
        </pc:spChg>
        <pc:picChg chg="mod ord">
          <ac:chgData name="Daniel Richardson" userId="b12f1a219faba2ab" providerId="LiveId" clId="{E60C266E-9906-4F97-8856-65A1BF3B219D}" dt="2025-08-26T16:17:03.365" v="1" actId="700"/>
          <ac:picMkLst>
            <pc:docMk/>
            <pc:sldMk cId="1501808141" sldId="308"/>
            <ac:picMk id="7" creationId="{F63AAD7F-493F-FF5B-9B2A-20CC354E66B6}"/>
          </ac:picMkLst>
        </pc:picChg>
      </pc:sldChg>
      <pc:sldChg chg="modSp mod modTransition modClrScheme chgLayout">
        <pc:chgData name="Daniel Richardson" userId="b12f1a219faba2ab" providerId="LiveId" clId="{E60C266E-9906-4F97-8856-65A1BF3B219D}" dt="2025-08-26T16:17:03.365" v="1" actId="700"/>
        <pc:sldMkLst>
          <pc:docMk/>
          <pc:sldMk cId="1031511259" sldId="317"/>
        </pc:sldMkLst>
        <pc:spChg chg="mod ord">
          <ac:chgData name="Daniel Richardson" userId="b12f1a219faba2ab" providerId="LiveId" clId="{E60C266E-9906-4F97-8856-65A1BF3B219D}" dt="2025-08-26T16:17:03.365" v="1" actId="700"/>
          <ac:spMkLst>
            <pc:docMk/>
            <pc:sldMk cId="1031511259" sldId="317"/>
            <ac:spMk id="3" creationId="{D97C3025-9482-0753-3832-728ED6C83232}"/>
          </ac:spMkLst>
        </pc:spChg>
        <pc:spChg chg="mod ord">
          <ac:chgData name="Daniel Richardson" userId="b12f1a219faba2ab" providerId="LiveId" clId="{E60C266E-9906-4F97-8856-65A1BF3B219D}" dt="2025-08-26T16:17:03.365" v="1" actId="700"/>
          <ac:spMkLst>
            <pc:docMk/>
            <pc:sldMk cId="1031511259" sldId="317"/>
            <ac:spMk id="6" creationId="{FCDF00AB-9705-8A7C-C4BE-0CAF2033D468}"/>
          </ac:spMkLst>
        </pc:spChg>
        <pc:picChg chg="mod ord">
          <ac:chgData name="Daniel Richardson" userId="b12f1a219faba2ab" providerId="LiveId" clId="{E60C266E-9906-4F97-8856-65A1BF3B219D}" dt="2025-08-26T16:17:03.365" v="1" actId="700"/>
          <ac:picMkLst>
            <pc:docMk/>
            <pc:sldMk cId="1031511259" sldId="317"/>
            <ac:picMk id="8" creationId="{DF97C9FA-4DD4-8F52-9B48-265D442D1E0A}"/>
          </ac:picMkLst>
        </pc:picChg>
      </pc:sldChg>
      <pc:sldChg chg="modSp mod modTransition modClrScheme chgLayout">
        <pc:chgData name="Daniel Richardson" userId="b12f1a219faba2ab" providerId="LiveId" clId="{E60C266E-9906-4F97-8856-65A1BF3B219D}" dt="2025-08-26T16:17:03.365" v="1" actId="700"/>
        <pc:sldMkLst>
          <pc:docMk/>
          <pc:sldMk cId="816132517" sldId="318"/>
        </pc:sldMkLst>
        <pc:spChg chg="mod ord">
          <ac:chgData name="Daniel Richardson" userId="b12f1a219faba2ab" providerId="LiveId" clId="{E60C266E-9906-4F97-8856-65A1BF3B219D}" dt="2025-08-26T16:17:03.365" v="1" actId="700"/>
          <ac:spMkLst>
            <pc:docMk/>
            <pc:sldMk cId="816132517" sldId="318"/>
            <ac:spMk id="3" creationId="{D97C3025-9482-0753-3832-728ED6C83232}"/>
          </ac:spMkLst>
        </pc:spChg>
        <pc:spChg chg="mod ord">
          <ac:chgData name="Daniel Richardson" userId="b12f1a219faba2ab" providerId="LiveId" clId="{E60C266E-9906-4F97-8856-65A1BF3B219D}" dt="2025-08-26T16:17:03.365" v="1" actId="700"/>
          <ac:spMkLst>
            <pc:docMk/>
            <pc:sldMk cId="816132517" sldId="318"/>
            <ac:spMk id="6" creationId="{FCDF00AB-9705-8A7C-C4BE-0CAF2033D468}"/>
          </ac:spMkLst>
        </pc:spChg>
        <pc:picChg chg="mod ord">
          <ac:chgData name="Daniel Richardson" userId="b12f1a219faba2ab" providerId="LiveId" clId="{E60C266E-9906-4F97-8856-65A1BF3B219D}" dt="2025-08-26T16:17:03.365" v="1" actId="700"/>
          <ac:picMkLst>
            <pc:docMk/>
            <pc:sldMk cId="816132517" sldId="318"/>
            <ac:picMk id="10" creationId="{26AB9683-CC5A-79D8-08A4-CFE3E248E5B7}"/>
          </ac:picMkLst>
        </pc:picChg>
      </pc:sldChg>
      <pc:sldChg chg="modSp mod modTransition modClrScheme chgLayout">
        <pc:chgData name="Daniel Richardson" userId="b12f1a219faba2ab" providerId="LiveId" clId="{E60C266E-9906-4F97-8856-65A1BF3B219D}" dt="2025-08-26T16:17:03.365" v="1" actId="700"/>
        <pc:sldMkLst>
          <pc:docMk/>
          <pc:sldMk cId="2744559491" sldId="319"/>
        </pc:sldMkLst>
        <pc:spChg chg="mod ord">
          <ac:chgData name="Daniel Richardson" userId="b12f1a219faba2ab" providerId="LiveId" clId="{E60C266E-9906-4F97-8856-65A1BF3B219D}" dt="2025-08-26T16:17:03.365" v="1" actId="700"/>
          <ac:spMkLst>
            <pc:docMk/>
            <pc:sldMk cId="2744559491" sldId="319"/>
            <ac:spMk id="3" creationId="{D97C3025-9482-0753-3832-728ED6C83232}"/>
          </ac:spMkLst>
        </pc:spChg>
        <pc:spChg chg="mod ord">
          <ac:chgData name="Daniel Richardson" userId="b12f1a219faba2ab" providerId="LiveId" clId="{E60C266E-9906-4F97-8856-65A1BF3B219D}" dt="2025-08-26T16:17:03.365" v="1" actId="700"/>
          <ac:spMkLst>
            <pc:docMk/>
            <pc:sldMk cId="2744559491" sldId="319"/>
            <ac:spMk id="6" creationId="{FCDF00AB-9705-8A7C-C4BE-0CAF2033D468}"/>
          </ac:spMkLst>
        </pc:spChg>
        <pc:picChg chg="mod ord">
          <ac:chgData name="Daniel Richardson" userId="b12f1a219faba2ab" providerId="LiveId" clId="{E60C266E-9906-4F97-8856-65A1BF3B219D}" dt="2025-08-26T16:17:03.365" v="1" actId="700"/>
          <ac:picMkLst>
            <pc:docMk/>
            <pc:sldMk cId="2744559491" sldId="319"/>
            <ac:picMk id="7" creationId="{29F9FA93-9064-A14D-0C9C-5B075C9C1182}"/>
          </ac:picMkLst>
        </pc:picChg>
      </pc:sldChg>
      <pc:sldChg chg="modSp mod modTransition modClrScheme chgLayout">
        <pc:chgData name="Daniel Richardson" userId="b12f1a219faba2ab" providerId="LiveId" clId="{E60C266E-9906-4F97-8856-65A1BF3B219D}" dt="2025-08-26T16:17:03.365" v="1" actId="700"/>
        <pc:sldMkLst>
          <pc:docMk/>
          <pc:sldMk cId="943154140" sldId="332"/>
        </pc:sldMkLst>
        <pc:spChg chg="mod ord">
          <ac:chgData name="Daniel Richardson" userId="b12f1a219faba2ab" providerId="LiveId" clId="{E60C266E-9906-4F97-8856-65A1BF3B219D}" dt="2025-08-26T16:17:03.365" v="1" actId="700"/>
          <ac:spMkLst>
            <pc:docMk/>
            <pc:sldMk cId="943154140" sldId="332"/>
            <ac:spMk id="3" creationId="{D97C3025-9482-0753-3832-728ED6C83232}"/>
          </ac:spMkLst>
        </pc:spChg>
        <pc:spChg chg="mod ord">
          <ac:chgData name="Daniel Richardson" userId="b12f1a219faba2ab" providerId="LiveId" clId="{E60C266E-9906-4F97-8856-65A1BF3B219D}" dt="2025-08-26T16:17:03.365" v="1" actId="700"/>
          <ac:spMkLst>
            <pc:docMk/>
            <pc:sldMk cId="943154140" sldId="332"/>
            <ac:spMk id="6" creationId="{FCDF00AB-9705-8A7C-C4BE-0CAF2033D468}"/>
          </ac:spMkLst>
        </pc:spChg>
        <pc:picChg chg="mod ord">
          <ac:chgData name="Daniel Richardson" userId="b12f1a219faba2ab" providerId="LiveId" clId="{E60C266E-9906-4F97-8856-65A1BF3B219D}" dt="2025-08-26T16:17:03.365" v="1" actId="700"/>
          <ac:picMkLst>
            <pc:docMk/>
            <pc:sldMk cId="943154140" sldId="332"/>
            <ac:picMk id="8" creationId="{5CAFD7C0-0C22-3339-8C4D-F16C65AD0E75}"/>
          </ac:picMkLst>
        </pc:picChg>
      </pc:sldChg>
      <pc:sldChg chg="modSp mod modTransition modClrScheme chgLayout">
        <pc:chgData name="Daniel Richardson" userId="b12f1a219faba2ab" providerId="LiveId" clId="{E60C266E-9906-4F97-8856-65A1BF3B219D}" dt="2025-08-26T16:17:03.365" v="1" actId="700"/>
        <pc:sldMkLst>
          <pc:docMk/>
          <pc:sldMk cId="3076380219" sldId="334"/>
        </pc:sldMkLst>
        <pc:spChg chg="mod ord">
          <ac:chgData name="Daniel Richardson" userId="b12f1a219faba2ab" providerId="LiveId" clId="{E60C266E-9906-4F97-8856-65A1BF3B219D}" dt="2025-08-26T16:17:03.365" v="1" actId="700"/>
          <ac:spMkLst>
            <pc:docMk/>
            <pc:sldMk cId="3076380219" sldId="334"/>
            <ac:spMk id="3" creationId="{D97C3025-9482-0753-3832-728ED6C83232}"/>
          </ac:spMkLst>
        </pc:spChg>
        <pc:spChg chg="mod ord">
          <ac:chgData name="Daniel Richardson" userId="b12f1a219faba2ab" providerId="LiveId" clId="{E60C266E-9906-4F97-8856-65A1BF3B219D}" dt="2025-08-26T16:17:03.365" v="1" actId="700"/>
          <ac:spMkLst>
            <pc:docMk/>
            <pc:sldMk cId="3076380219" sldId="334"/>
            <ac:spMk id="6" creationId="{FCDF00AB-9705-8A7C-C4BE-0CAF2033D468}"/>
          </ac:spMkLst>
        </pc:spChg>
        <pc:picChg chg="mod ord">
          <ac:chgData name="Daniel Richardson" userId="b12f1a219faba2ab" providerId="LiveId" clId="{E60C266E-9906-4F97-8856-65A1BF3B219D}" dt="2025-08-26T16:17:03.365" v="1" actId="700"/>
          <ac:picMkLst>
            <pc:docMk/>
            <pc:sldMk cId="3076380219" sldId="334"/>
            <ac:picMk id="8" creationId="{5098DC0D-3C7C-AB98-98FD-27EA92B5F8DD}"/>
          </ac:picMkLst>
        </pc:picChg>
      </pc:sldChg>
      <pc:sldChg chg="modSp mod modTransition modClrScheme chgLayout">
        <pc:chgData name="Daniel Richardson" userId="b12f1a219faba2ab" providerId="LiveId" clId="{E60C266E-9906-4F97-8856-65A1BF3B219D}" dt="2025-08-26T16:17:03.365" v="1" actId="700"/>
        <pc:sldMkLst>
          <pc:docMk/>
          <pc:sldMk cId="3500605113" sldId="336"/>
        </pc:sldMkLst>
        <pc:spChg chg="mod ord">
          <ac:chgData name="Daniel Richardson" userId="b12f1a219faba2ab" providerId="LiveId" clId="{E60C266E-9906-4F97-8856-65A1BF3B219D}" dt="2025-08-26T16:17:03.365" v="1" actId="700"/>
          <ac:spMkLst>
            <pc:docMk/>
            <pc:sldMk cId="3500605113" sldId="336"/>
            <ac:spMk id="3" creationId="{D97C3025-9482-0753-3832-728ED6C83232}"/>
          </ac:spMkLst>
        </pc:spChg>
        <pc:spChg chg="mod ord">
          <ac:chgData name="Daniel Richardson" userId="b12f1a219faba2ab" providerId="LiveId" clId="{E60C266E-9906-4F97-8856-65A1BF3B219D}" dt="2025-08-26T16:17:03.365" v="1" actId="700"/>
          <ac:spMkLst>
            <pc:docMk/>
            <pc:sldMk cId="3500605113" sldId="336"/>
            <ac:spMk id="6" creationId="{FCDF00AB-9705-8A7C-C4BE-0CAF2033D468}"/>
          </ac:spMkLst>
        </pc:spChg>
        <pc:picChg chg="mod ord">
          <ac:chgData name="Daniel Richardson" userId="b12f1a219faba2ab" providerId="LiveId" clId="{E60C266E-9906-4F97-8856-65A1BF3B219D}" dt="2025-08-26T16:17:03.365" v="1" actId="700"/>
          <ac:picMkLst>
            <pc:docMk/>
            <pc:sldMk cId="3500605113" sldId="336"/>
            <ac:picMk id="7" creationId="{C6E5C1B3-6162-6ECB-41F5-2EEBF386014D}"/>
          </ac:picMkLst>
        </pc:picChg>
      </pc:sldChg>
      <pc:sldChg chg="modSp mod modTransition modClrScheme chgLayout">
        <pc:chgData name="Daniel Richardson" userId="b12f1a219faba2ab" providerId="LiveId" clId="{E60C266E-9906-4F97-8856-65A1BF3B219D}" dt="2025-08-26T16:17:03.365" v="1" actId="700"/>
        <pc:sldMkLst>
          <pc:docMk/>
          <pc:sldMk cId="4173914835" sldId="337"/>
        </pc:sldMkLst>
        <pc:spChg chg="mod ord">
          <ac:chgData name="Daniel Richardson" userId="b12f1a219faba2ab" providerId="LiveId" clId="{E60C266E-9906-4F97-8856-65A1BF3B219D}" dt="2025-08-26T16:17:03.365" v="1" actId="700"/>
          <ac:spMkLst>
            <pc:docMk/>
            <pc:sldMk cId="4173914835" sldId="337"/>
            <ac:spMk id="3" creationId="{D97C3025-9482-0753-3832-728ED6C83232}"/>
          </ac:spMkLst>
        </pc:spChg>
        <pc:spChg chg="mod ord">
          <ac:chgData name="Daniel Richardson" userId="b12f1a219faba2ab" providerId="LiveId" clId="{E60C266E-9906-4F97-8856-65A1BF3B219D}" dt="2025-08-26T16:17:03.365" v="1" actId="700"/>
          <ac:spMkLst>
            <pc:docMk/>
            <pc:sldMk cId="4173914835" sldId="337"/>
            <ac:spMk id="6" creationId="{FCDF00AB-9705-8A7C-C4BE-0CAF2033D468}"/>
          </ac:spMkLst>
        </pc:spChg>
        <pc:picChg chg="mod ord">
          <ac:chgData name="Daniel Richardson" userId="b12f1a219faba2ab" providerId="LiveId" clId="{E60C266E-9906-4F97-8856-65A1BF3B219D}" dt="2025-08-26T16:17:03.365" v="1" actId="700"/>
          <ac:picMkLst>
            <pc:docMk/>
            <pc:sldMk cId="4173914835" sldId="337"/>
            <ac:picMk id="7" creationId="{B086E95B-DAC5-1DCA-6960-0BBD80FB3273}"/>
          </ac:picMkLst>
        </pc:picChg>
      </pc:sldChg>
      <pc:sldChg chg="modSp modTransition">
        <pc:chgData name="Daniel Richardson" userId="b12f1a219faba2ab" providerId="LiveId" clId="{E60C266E-9906-4F97-8856-65A1BF3B219D}" dt="2025-08-26T16:16:59.035" v="0"/>
        <pc:sldMkLst>
          <pc:docMk/>
          <pc:sldMk cId="3796979215" sldId="338"/>
        </pc:sldMkLst>
        <pc:spChg chg="mod">
          <ac:chgData name="Daniel Richardson" userId="b12f1a219faba2ab" providerId="LiveId" clId="{E60C266E-9906-4F97-8856-65A1BF3B219D}" dt="2025-08-26T16:16:59.035" v="0"/>
          <ac:spMkLst>
            <pc:docMk/>
            <pc:sldMk cId="3796979215" sldId="338"/>
            <ac:spMk id="2" creationId="{7A23E5D8-4FAC-13AD-BC82-E43EA07797C6}"/>
          </ac:spMkLst>
        </pc:spChg>
        <pc:spChg chg="mod">
          <ac:chgData name="Daniel Richardson" userId="b12f1a219faba2ab" providerId="LiveId" clId="{E60C266E-9906-4F97-8856-65A1BF3B219D}" dt="2025-08-26T16:16:59.035" v="0"/>
          <ac:spMkLst>
            <pc:docMk/>
            <pc:sldMk cId="3796979215" sldId="338"/>
            <ac:spMk id="3" creationId="{EB6EB068-83E3-AA29-6C5B-D4D1E2D79CB1}"/>
          </ac:spMkLst>
        </pc:spChg>
      </pc:sldChg>
      <pc:sldChg chg="modSp modTransition">
        <pc:chgData name="Daniel Richardson" userId="b12f1a219faba2ab" providerId="LiveId" clId="{E60C266E-9906-4F97-8856-65A1BF3B219D}" dt="2025-08-26T16:16:59.035" v="0"/>
        <pc:sldMkLst>
          <pc:docMk/>
          <pc:sldMk cId="4285780114" sldId="339"/>
        </pc:sldMkLst>
        <pc:spChg chg="mod">
          <ac:chgData name="Daniel Richardson" userId="b12f1a219faba2ab" providerId="LiveId" clId="{E60C266E-9906-4F97-8856-65A1BF3B219D}" dt="2025-08-26T16:16:59.035" v="0"/>
          <ac:spMkLst>
            <pc:docMk/>
            <pc:sldMk cId="4285780114" sldId="339"/>
            <ac:spMk id="5" creationId="{5441E13D-EE5C-96B9-B5C3-C118501842B9}"/>
          </ac:spMkLst>
        </pc:spChg>
      </pc:sldChg>
      <pc:sldMasterChg chg="modSldLayout">
        <pc:chgData name="Daniel Richardson" userId="b12f1a219faba2ab" providerId="LiveId" clId="{E60C266E-9906-4F97-8856-65A1BF3B219D}" dt="2025-08-26T16:16:59.035" v="0"/>
        <pc:sldMasterMkLst>
          <pc:docMk/>
          <pc:sldMasterMk cId="1274033256" sldId="2147483672"/>
        </pc:sldMasterMkLst>
        <pc:sldLayoutChg chg="modTransition">
          <pc:chgData name="Daniel Richardson" userId="b12f1a219faba2ab" providerId="LiveId" clId="{E60C266E-9906-4F97-8856-65A1BF3B219D}" dt="2025-08-26T16:16:59.035" v="0"/>
          <pc:sldLayoutMkLst>
            <pc:docMk/>
            <pc:sldMasterMk cId="1274033256" sldId="2147483672"/>
            <pc:sldLayoutMk cId="2287744998" sldId="2147483660"/>
          </pc:sldLayoutMkLst>
        </pc:sldLayoutChg>
        <pc:sldLayoutChg chg="modTransition">
          <pc:chgData name="Daniel Richardson" userId="b12f1a219faba2ab" providerId="LiveId" clId="{E60C266E-9906-4F97-8856-65A1BF3B219D}" dt="2025-08-26T16:16:59.035" v="0"/>
          <pc:sldLayoutMkLst>
            <pc:docMk/>
            <pc:sldMasterMk cId="1274033256" sldId="2147483672"/>
            <pc:sldLayoutMk cId="2892371075" sldId="2147483661"/>
          </pc:sldLayoutMkLst>
        </pc:sldLayoutChg>
      </pc:sldMasterChg>
    </pc:docChg>
  </pc:docChgLst>
  <pc:docChgLst>
    <pc:chgData name="Daniel Richardson" userId="b12f1a219faba2ab" providerId="LiveId" clId="{B3D455B6-B4F0-4D83-8517-1CD0013835C5}"/>
    <pc:docChg chg="custSel addSld modSld">
      <pc:chgData name="Daniel Richardson" userId="b12f1a219faba2ab" providerId="LiveId" clId="{B3D455B6-B4F0-4D83-8517-1CD0013835C5}" dt="2024-08-02T11:27:36.832" v="65"/>
      <pc:docMkLst>
        <pc:docMk/>
      </pc:docMkLst>
      <pc:sldChg chg="modSp">
        <pc:chgData name="Daniel Richardson" userId="b12f1a219faba2ab" providerId="LiveId" clId="{B3D455B6-B4F0-4D83-8517-1CD0013835C5}" dt="2024-08-02T11:24:19.653" v="0"/>
        <pc:sldMkLst>
          <pc:docMk/>
          <pc:sldMk cId="3570983858" sldId="296"/>
        </pc:sldMkLst>
      </pc:sldChg>
      <pc:sldChg chg="modSp">
        <pc:chgData name="Daniel Richardson" userId="b12f1a219faba2ab" providerId="LiveId" clId="{B3D455B6-B4F0-4D83-8517-1CD0013835C5}" dt="2024-08-02T11:24:19.653" v="0"/>
        <pc:sldMkLst>
          <pc:docMk/>
          <pc:sldMk cId="1501808141" sldId="308"/>
        </pc:sldMkLst>
      </pc:sldChg>
      <pc:sldChg chg="modSp">
        <pc:chgData name="Daniel Richardson" userId="b12f1a219faba2ab" providerId="LiveId" clId="{B3D455B6-B4F0-4D83-8517-1CD0013835C5}" dt="2024-08-02T11:24:19.653" v="0"/>
        <pc:sldMkLst>
          <pc:docMk/>
          <pc:sldMk cId="1031511259" sldId="317"/>
        </pc:sldMkLst>
      </pc:sldChg>
      <pc:sldChg chg="modSp">
        <pc:chgData name="Daniel Richardson" userId="b12f1a219faba2ab" providerId="LiveId" clId="{B3D455B6-B4F0-4D83-8517-1CD0013835C5}" dt="2024-08-02T11:24:19.653" v="0"/>
        <pc:sldMkLst>
          <pc:docMk/>
          <pc:sldMk cId="816132517" sldId="318"/>
        </pc:sldMkLst>
      </pc:sldChg>
      <pc:sldChg chg="modSp">
        <pc:chgData name="Daniel Richardson" userId="b12f1a219faba2ab" providerId="LiveId" clId="{B3D455B6-B4F0-4D83-8517-1CD0013835C5}" dt="2024-08-02T11:24:19.653" v="0"/>
        <pc:sldMkLst>
          <pc:docMk/>
          <pc:sldMk cId="2744559491" sldId="319"/>
        </pc:sldMkLst>
      </pc:sldChg>
      <pc:sldChg chg="modSp">
        <pc:chgData name="Daniel Richardson" userId="b12f1a219faba2ab" providerId="LiveId" clId="{B3D455B6-B4F0-4D83-8517-1CD0013835C5}" dt="2024-08-02T11:24:19.653" v="0"/>
        <pc:sldMkLst>
          <pc:docMk/>
          <pc:sldMk cId="943154140" sldId="332"/>
        </pc:sldMkLst>
      </pc:sldChg>
      <pc:sldChg chg="modSp">
        <pc:chgData name="Daniel Richardson" userId="b12f1a219faba2ab" providerId="LiveId" clId="{B3D455B6-B4F0-4D83-8517-1CD0013835C5}" dt="2024-08-02T11:24:19.653" v="0"/>
        <pc:sldMkLst>
          <pc:docMk/>
          <pc:sldMk cId="3076380219" sldId="334"/>
        </pc:sldMkLst>
      </pc:sldChg>
      <pc:sldChg chg="modSp">
        <pc:chgData name="Daniel Richardson" userId="b12f1a219faba2ab" providerId="LiveId" clId="{B3D455B6-B4F0-4D83-8517-1CD0013835C5}" dt="2024-08-02T11:24:19.653" v="0"/>
        <pc:sldMkLst>
          <pc:docMk/>
          <pc:sldMk cId="3500605113" sldId="336"/>
        </pc:sldMkLst>
      </pc:sldChg>
      <pc:sldChg chg="modSp">
        <pc:chgData name="Daniel Richardson" userId="b12f1a219faba2ab" providerId="LiveId" clId="{B3D455B6-B4F0-4D83-8517-1CD0013835C5}" dt="2024-08-02T11:24:19.653" v="0"/>
        <pc:sldMkLst>
          <pc:docMk/>
          <pc:sldMk cId="4173914835" sldId="337"/>
        </pc:sldMkLst>
      </pc:sldChg>
      <pc:sldChg chg="modSp new mod">
        <pc:chgData name="Daniel Richardson" userId="b12f1a219faba2ab" providerId="LiveId" clId="{B3D455B6-B4F0-4D83-8517-1CD0013835C5}" dt="2024-08-02T11:25:32.615" v="62" actId="20577"/>
        <pc:sldMkLst>
          <pc:docMk/>
          <pc:sldMk cId="3796979215" sldId="338"/>
        </pc:sldMkLst>
      </pc:sldChg>
      <pc:sldChg chg="addSp delSp modSp new mod modClrScheme chgLayout">
        <pc:chgData name="Daniel Richardson" userId="b12f1a219faba2ab" providerId="LiveId" clId="{B3D455B6-B4F0-4D83-8517-1CD0013835C5}" dt="2024-08-02T11:27:36.832" v="65"/>
        <pc:sldMkLst>
          <pc:docMk/>
          <pc:sldMk cId="4285780114" sldId="339"/>
        </pc:sldMkLst>
      </pc:sldChg>
    </pc:docChg>
  </pc:docChgLst>
  <pc:docChgLst>
    <pc:chgData name="Daniel Richardson" userId="b12f1a219faba2ab" providerId="LiveId" clId="{5098D924-3DED-486F-A2A2-A91EF7A15BFA}"/>
    <pc:docChg chg="modSld">
      <pc:chgData name="Daniel Richardson" userId="b12f1a219faba2ab" providerId="LiveId" clId="{5098D924-3DED-486F-A2A2-A91EF7A15BFA}" dt="2024-07-12T11:55:12.768" v="0"/>
      <pc:docMkLst>
        <pc:docMk/>
      </pc:docMkLst>
      <pc:sldChg chg="modSp">
        <pc:chgData name="Daniel Richardson" userId="b12f1a219faba2ab" providerId="LiveId" clId="{5098D924-3DED-486F-A2A2-A91EF7A15BFA}" dt="2024-07-12T11:55:12.768" v="0"/>
        <pc:sldMkLst>
          <pc:docMk/>
          <pc:sldMk cId="3570983858" sldId="296"/>
        </pc:sldMkLst>
      </pc:sldChg>
      <pc:sldChg chg="modSp">
        <pc:chgData name="Daniel Richardson" userId="b12f1a219faba2ab" providerId="LiveId" clId="{5098D924-3DED-486F-A2A2-A91EF7A15BFA}" dt="2024-07-12T11:55:12.768" v="0"/>
        <pc:sldMkLst>
          <pc:docMk/>
          <pc:sldMk cId="1501808141" sldId="308"/>
        </pc:sldMkLst>
      </pc:sldChg>
      <pc:sldChg chg="modSp">
        <pc:chgData name="Daniel Richardson" userId="b12f1a219faba2ab" providerId="LiveId" clId="{5098D924-3DED-486F-A2A2-A91EF7A15BFA}" dt="2024-07-12T11:55:12.768" v="0"/>
        <pc:sldMkLst>
          <pc:docMk/>
          <pc:sldMk cId="1031511259" sldId="317"/>
        </pc:sldMkLst>
      </pc:sldChg>
      <pc:sldChg chg="modSp">
        <pc:chgData name="Daniel Richardson" userId="b12f1a219faba2ab" providerId="LiveId" clId="{5098D924-3DED-486F-A2A2-A91EF7A15BFA}" dt="2024-07-12T11:55:12.768" v="0"/>
        <pc:sldMkLst>
          <pc:docMk/>
          <pc:sldMk cId="816132517" sldId="318"/>
        </pc:sldMkLst>
      </pc:sldChg>
      <pc:sldChg chg="modSp">
        <pc:chgData name="Daniel Richardson" userId="b12f1a219faba2ab" providerId="LiveId" clId="{5098D924-3DED-486F-A2A2-A91EF7A15BFA}" dt="2024-07-12T11:55:12.768" v="0"/>
        <pc:sldMkLst>
          <pc:docMk/>
          <pc:sldMk cId="2744559491" sldId="319"/>
        </pc:sldMkLst>
      </pc:sldChg>
      <pc:sldChg chg="modSp">
        <pc:chgData name="Daniel Richardson" userId="b12f1a219faba2ab" providerId="LiveId" clId="{5098D924-3DED-486F-A2A2-A91EF7A15BFA}" dt="2024-07-12T11:55:12.768" v="0"/>
        <pc:sldMkLst>
          <pc:docMk/>
          <pc:sldMk cId="943154140" sldId="332"/>
        </pc:sldMkLst>
      </pc:sldChg>
      <pc:sldChg chg="modSp">
        <pc:chgData name="Daniel Richardson" userId="b12f1a219faba2ab" providerId="LiveId" clId="{5098D924-3DED-486F-A2A2-A91EF7A15BFA}" dt="2024-07-12T11:55:12.768" v="0"/>
        <pc:sldMkLst>
          <pc:docMk/>
          <pc:sldMk cId="3076380219" sldId="334"/>
        </pc:sldMkLst>
      </pc:sldChg>
      <pc:sldChg chg="modSp">
        <pc:chgData name="Daniel Richardson" userId="b12f1a219faba2ab" providerId="LiveId" clId="{5098D924-3DED-486F-A2A2-A91EF7A15BFA}" dt="2024-07-12T11:55:12.768" v="0"/>
        <pc:sldMkLst>
          <pc:docMk/>
          <pc:sldMk cId="3500605113" sldId="336"/>
        </pc:sldMkLst>
      </pc:sldChg>
      <pc:sldChg chg="modSp">
        <pc:chgData name="Daniel Richardson" userId="b12f1a219faba2ab" providerId="LiveId" clId="{5098D924-3DED-486F-A2A2-A91EF7A15BFA}" dt="2024-07-12T11:55:12.768" v="0"/>
        <pc:sldMkLst>
          <pc:docMk/>
          <pc:sldMk cId="4173914835" sldId="3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619E89-F9C4-B0D2-6AA5-0D4E93DD6F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B0D9DD-6F57-F601-97AA-2850D297A9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A8EBD5-2CC6-9947-BAEC-D5CDAA1B6051}" type="datetimeFigureOut">
              <a:rPr lang="en-GB" smtClean="0"/>
              <a:t>26/08/2025</a:t>
            </a:fld>
            <a:endParaRPr lang="en-GB"/>
          </a:p>
        </p:txBody>
      </p:sp>
      <p:sp>
        <p:nvSpPr>
          <p:cNvPr id="4" name="Footer Placeholder 3">
            <a:extLst>
              <a:ext uri="{FF2B5EF4-FFF2-40B4-BE49-F238E27FC236}">
                <a16:creationId xmlns:a16="http://schemas.microsoft.com/office/drawing/2014/main" id="{E34C5129-B199-A6FC-3B13-C5B8A1D697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CB2E882-ED84-5682-7101-6C58B4980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A12B06-A319-484B-B715-0474347698DB}" type="slidenum">
              <a:rPr lang="en-GB" smtClean="0"/>
              <a:t>‹#›</a:t>
            </a:fld>
            <a:endParaRPr lang="en-GB"/>
          </a:p>
        </p:txBody>
      </p:sp>
    </p:spTree>
    <p:extLst>
      <p:ext uri="{BB962C8B-B14F-4D97-AF65-F5344CB8AC3E}">
        <p14:creationId xmlns:p14="http://schemas.microsoft.com/office/powerpoint/2010/main" val="36077539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1855958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16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346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US"/>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6906F2B1-3C5C-46E3-9158-B27AB76BCE16}" type="datetimeFigureOut">
              <a:rPr lang="en-GB" smtClean="0"/>
              <a:t>26/08/2025</a:t>
            </a:fld>
            <a:endParaRPr lang="en-GB"/>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69EAEDB4-61B4-4241-BEB5-68F1D70E3D68}" type="slidenum">
              <a:rPr lang="en-GB" smtClean="0"/>
              <a:t>‹#›</a:t>
            </a:fld>
            <a:endParaRPr lang="en-GB"/>
          </a:p>
        </p:txBody>
      </p:sp>
    </p:spTree>
    <p:extLst>
      <p:ext uri="{BB962C8B-B14F-4D97-AF65-F5344CB8AC3E}">
        <p14:creationId xmlns:p14="http://schemas.microsoft.com/office/powerpoint/2010/main" val="2623012932"/>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73230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0393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39930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889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9574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dirty="0"/>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badi" panose="020B0604020104020204" pitchFamily="34" charset="0"/>
              </a:defRPr>
            </a:lvl1pPr>
            <a:lvl2pPr marL="457200" indent="0">
              <a:lnSpc>
                <a:spcPct val="120000"/>
              </a:lnSpc>
              <a:spcBef>
                <a:spcPts val="0"/>
              </a:spcBef>
              <a:spcAft>
                <a:spcPts val="1200"/>
              </a:spcAft>
              <a:buNone/>
              <a:defRPr sz="1400">
                <a:solidFill>
                  <a:srgbClr val="687588"/>
                </a:solidFill>
                <a:latin typeface="Abadi" panose="020B0604020104020204" pitchFamily="34" charset="0"/>
              </a:defRPr>
            </a:lvl2pPr>
            <a:lvl3pPr marL="914400" indent="0">
              <a:lnSpc>
                <a:spcPct val="120000"/>
              </a:lnSpc>
              <a:spcBef>
                <a:spcPts val="0"/>
              </a:spcBef>
              <a:spcAft>
                <a:spcPts val="1200"/>
              </a:spcAft>
              <a:buNone/>
              <a:defRPr sz="1400">
                <a:solidFill>
                  <a:srgbClr val="687588"/>
                </a:solidFill>
                <a:latin typeface="Abadi" panose="020B0604020104020204" pitchFamily="34" charset="0"/>
              </a:defRPr>
            </a:lvl3pPr>
            <a:lvl4pPr marL="1371600" indent="0">
              <a:lnSpc>
                <a:spcPct val="120000"/>
              </a:lnSpc>
              <a:spcBef>
                <a:spcPts val="0"/>
              </a:spcBef>
              <a:spcAft>
                <a:spcPts val="1200"/>
              </a:spcAft>
              <a:buNone/>
              <a:defRPr sz="1400">
                <a:solidFill>
                  <a:srgbClr val="687588"/>
                </a:solidFill>
                <a:latin typeface="Abadi" panose="020B0604020104020204" pitchFamily="34" charset="0"/>
              </a:defRPr>
            </a:lvl4pPr>
            <a:lvl5pPr marL="1828800" indent="0">
              <a:lnSpc>
                <a:spcPct val="120000"/>
              </a:lnSpc>
              <a:spcBef>
                <a:spcPts val="0"/>
              </a:spcBef>
              <a:spcAft>
                <a:spcPts val="1200"/>
              </a:spcAft>
              <a:buNone/>
              <a:defRPr sz="1400">
                <a:solidFill>
                  <a:srgbClr val="687588"/>
                </a:solidFill>
                <a:latin typeface="Abadi" panose="020B06040201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87744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dirty="0"/>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badi" panose="020B0604020104020204" pitchFamily="34" charset="0"/>
              </a:defRPr>
            </a:lvl1pPr>
            <a:lvl2pPr marL="457200" indent="0">
              <a:lnSpc>
                <a:spcPct val="120000"/>
              </a:lnSpc>
              <a:spcBef>
                <a:spcPts val="0"/>
              </a:spcBef>
              <a:spcAft>
                <a:spcPts val="1200"/>
              </a:spcAft>
              <a:buNone/>
              <a:defRPr sz="1400">
                <a:solidFill>
                  <a:srgbClr val="687588"/>
                </a:solidFill>
                <a:latin typeface="Abadi" panose="020B0604020104020204" pitchFamily="34" charset="0"/>
              </a:defRPr>
            </a:lvl2pPr>
            <a:lvl3pPr marL="914400" indent="0">
              <a:lnSpc>
                <a:spcPct val="120000"/>
              </a:lnSpc>
              <a:spcBef>
                <a:spcPts val="0"/>
              </a:spcBef>
              <a:spcAft>
                <a:spcPts val="1200"/>
              </a:spcAft>
              <a:buNone/>
              <a:defRPr sz="1400">
                <a:solidFill>
                  <a:srgbClr val="687588"/>
                </a:solidFill>
                <a:latin typeface="Abadi" panose="020B0604020104020204" pitchFamily="34" charset="0"/>
              </a:defRPr>
            </a:lvl3pPr>
            <a:lvl4pPr marL="1371600" indent="0">
              <a:lnSpc>
                <a:spcPct val="120000"/>
              </a:lnSpc>
              <a:spcBef>
                <a:spcPts val="0"/>
              </a:spcBef>
              <a:spcAft>
                <a:spcPts val="1200"/>
              </a:spcAft>
              <a:buNone/>
              <a:defRPr sz="1400">
                <a:solidFill>
                  <a:srgbClr val="687588"/>
                </a:solidFill>
                <a:latin typeface="Abadi" panose="020B0604020104020204" pitchFamily="34" charset="0"/>
              </a:defRPr>
            </a:lvl4pPr>
            <a:lvl5pPr marL="1828800" indent="0">
              <a:lnSpc>
                <a:spcPct val="120000"/>
              </a:lnSpc>
              <a:spcBef>
                <a:spcPts val="0"/>
              </a:spcBef>
              <a:spcAft>
                <a:spcPts val="1200"/>
              </a:spcAft>
              <a:buNone/>
              <a:defRPr sz="1400">
                <a:solidFill>
                  <a:srgbClr val="687588"/>
                </a:solidFill>
                <a:latin typeface="Abadi" panose="020B06040201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92371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1816219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21528541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9432333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181940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776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231606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88791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Tree>
    <p:extLst>
      <p:ext uri="{BB962C8B-B14F-4D97-AF65-F5344CB8AC3E}">
        <p14:creationId xmlns:p14="http://schemas.microsoft.com/office/powerpoint/2010/main" val="165049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12740332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60" r:id="rId18"/>
    <p:sldLayoutId id="2147483661" r:id="rId1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E5D8-4FAC-13AD-BC82-E43EA07797C6}"/>
              </a:ext>
            </a:extLst>
          </p:cNvPr>
          <p:cNvSpPr>
            <a:spLocks noGrp="1"/>
          </p:cNvSpPr>
          <p:nvPr>
            <p:ph type="ctrTitle"/>
          </p:nvPr>
        </p:nvSpPr>
        <p:spPr/>
        <p:txBody>
          <a:bodyPr/>
          <a:lstStyle/>
          <a:p>
            <a:r>
              <a:rPr lang="en-GB"/>
              <a:t>Types of Market</a:t>
            </a:r>
            <a:endParaRPr lang="en-GB" dirty="0"/>
          </a:p>
        </p:txBody>
      </p:sp>
      <p:sp>
        <p:nvSpPr>
          <p:cNvPr id="3" name="Subtitle 2">
            <a:extLst>
              <a:ext uri="{FF2B5EF4-FFF2-40B4-BE49-F238E27FC236}">
                <a16:creationId xmlns:a16="http://schemas.microsoft.com/office/drawing/2014/main" id="{EB6EB068-83E3-AA29-6C5B-D4D1E2D79CB1}"/>
              </a:ext>
            </a:extLst>
          </p:cNvPr>
          <p:cNvSpPr>
            <a:spLocks noGrp="1"/>
          </p:cNvSpPr>
          <p:nvPr>
            <p:ph type="subTitle" idx="1"/>
          </p:nvPr>
        </p:nvSpPr>
        <p:spPr/>
        <p:txBody>
          <a:bodyPr/>
          <a:lstStyle/>
          <a:p>
            <a:r>
              <a:rPr lang="en-GB"/>
              <a:t>Marketing &amp; Finance for Enterprise</a:t>
            </a:r>
            <a:endParaRPr lang="en-GB" dirty="0"/>
          </a:p>
        </p:txBody>
      </p:sp>
    </p:spTree>
    <p:extLst>
      <p:ext uri="{BB962C8B-B14F-4D97-AF65-F5344CB8AC3E}">
        <p14:creationId xmlns:p14="http://schemas.microsoft.com/office/powerpoint/2010/main" val="3796979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a:t>Lesson Summary</a:t>
            </a:r>
            <a:endParaRPr lang="en-GB" dirty="0"/>
          </a:p>
        </p:txBody>
      </p:sp>
      <p:pic>
        <p:nvPicPr>
          <p:cNvPr id="7" name="Picture Placeholder 6">
            <a:extLst>
              <a:ext uri="{FF2B5EF4-FFF2-40B4-BE49-F238E27FC236}">
                <a16:creationId xmlns:a16="http://schemas.microsoft.com/office/drawing/2014/main" id="{F63AAD7F-493F-FF5B-9B2A-20CC354E66B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 A ‘market’ can be defined as a place where an enterprise sells its products or services.</a:t>
            </a:r>
          </a:p>
          <a:p>
            <a:pPr>
              <a:lnSpc>
                <a:spcPct val="150000"/>
              </a:lnSpc>
            </a:pPr>
            <a:r>
              <a:rPr lang="en-GB" dirty="0"/>
              <a:t>A B2B market is where one business sells its goods and services to another business.</a:t>
            </a:r>
          </a:p>
          <a:p>
            <a:pPr>
              <a:lnSpc>
                <a:spcPct val="150000"/>
              </a:lnSpc>
            </a:pPr>
            <a:r>
              <a:rPr lang="en-GB" dirty="0"/>
              <a:t>A B2C market is where a business sells directly to the end consumers.</a:t>
            </a:r>
          </a:p>
          <a:p>
            <a:pPr>
              <a:lnSpc>
                <a:spcPct val="150000"/>
              </a:lnSpc>
            </a:pPr>
            <a:r>
              <a:rPr lang="en-GB" dirty="0"/>
              <a:t>A niche market is a section of a larger market with unique needs, preferences, or identity that distinguishes it from the larger market.</a:t>
            </a:r>
          </a:p>
          <a:p>
            <a:pPr>
              <a:lnSpc>
                <a:spcPct val="150000"/>
              </a:lnSpc>
            </a:pPr>
            <a:r>
              <a:rPr lang="en-GB" dirty="0"/>
              <a:t>A Mass market is a large, undifferentiated market of consumers, even though they might have widely varied backgrounds.</a:t>
            </a:r>
          </a:p>
          <a:p>
            <a:pPr>
              <a:lnSpc>
                <a:spcPct val="150000"/>
              </a:lnSpc>
            </a:pPr>
            <a:r>
              <a:rPr lang="en-GB" dirty="0"/>
              <a:t>Your ‘target market’ can be defined as the market an enterprise wants to sell its products to.</a:t>
            </a:r>
          </a:p>
        </p:txBody>
      </p:sp>
    </p:spTree>
    <p:extLst>
      <p:ext uri="{BB962C8B-B14F-4D97-AF65-F5344CB8AC3E}">
        <p14:creationId xmlns:p14="http://schemas.microsoft.com/office/powerpoint/2010/main" val="1501808141"/>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441E13D-EE5C-96B9-B5C3-C118501842B9}"/>
              </a:ext>
            </a:extLst>
          </p:cNvPr>
          <p:cNvSpPr>
            <a:spLocks noGrp="1"/>
          </p:cNvSpPr>
          <p:nvPr>
            <p:ph idx="1"/>
          </p:nvPr>
        </p:nvSpPr>
        <p:spPr/>
        <p:txBody>
          <a:bodyPr/>
          <a:lstStyle/>
          <a:p>
            <a:r>
              <a:rPr lang="en-GB" dirty="0"/>
              <a:t>Copyright © 2024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a:t>
            </a:r>
            <a:r>
              <a:rPr lang="en-GB"/>
              <a:t>They must not be shared with or used by any third-party outside of the institution in any form.</a:t>
            </a:r>
          </a:p>
        </p:txBody>
      </p:sp>
    </p:spTree>
    <p:extLst>
      <p:ext uri="{BB962C8B-B14F-4D97-AF65-F5344CB8AC3E}">
        <p14:creationId xmlns:p14="http://schemas.microsoft.com/office/powerpoint/2010/main" val="4285780114"/>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a:xfrm>
            <a:off x="363638" y="714132"/>
            <a:ext cx="5732362" cy="537700"/>
          </a:xfrm>
        </p:spPr>
        <p:txBody>
          <a:bodyPr anchor="b" anchorCtr="0">
            <a:normAutofit/>
          </a:bodyPr>
          <a:lstStyle/>
          <a:p>
            <a:r>
              <a:rPr lang="en-GB"/>
              <a:t>Introduction</a:t>
            </a:r>
            <a:endParaRPr lang="en-GB" dirty="0"/>
          </a:p>
        </p:txBody>
      </p:sp>
      <p:pic>
        <p:nvPicPr>
          <p:cNvPr id="41" name="Picture Placeholder 40">
            <a:extLst>
              <a:ext uri="{FF2B5EF4-FFF2-40B4-BE49-F238E27FC236}">
                <a16:creationId xmlns:a16="http://schemas.microsoft.com/office/drawing/2014/main" id="{D59E067B-CB2B-87F0-882E-2290DEAC4D7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a:xfrm>
            <a:off x="6533001" y="1333040"/>
            <a:ext cx="5299114" cy="3988106"/>
          </a:xfrm>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a:xfrm>
            <a:off x="359885" y="1333040"/>
            <a:ext cx="5732362" cy="5316531"/>
          </a:xfrm>
        </p:spPr>
        <p:txBody>
          <a:bodyPr>
            <a:noAutofit/>
          </a:bodyPr>
          <a:lstStyle/>
          <a:p>
            <a:r>
              <a:rPr lang="en-GB" dirty="0"/>
              <a:t>A ‘market’ is a place where an enterprise sells its products or services. There are different markets in which we can operate. </a:t>
            </a:r>
          </a:p>
          <a:p>
            <a:r>
              <a:rPr lang="en-GB" dirty="0"/>
              <a:t>Understanding your market is the first step in effectively targeting your customers and being successful. Once this is done, we can identify our target audience within that market.</a:t>
            </a:r>
          </a:p>
          <a:p>
            <a:r>
              <a:rPr lang="en-GB" dirty="0"/>
              <a:t>In this lesson, we’ll learn about:</a:t>
            </a:r>
          </a:p>
          <a:p>
            <a:pPr marL="342900" indent="-342900">
              <a:buFont typeface="+mj-lt"/>
              <a:buAutoNum type="arabicPeriod"/>
            </a:pPr>
            <a:r>
              <a:rPr lang="en-GB" dirty="0"/>
              <a:t>Types of markets</a:t>
            </a:r>
          </a:p>
          <a:p>
            <a:pPr marL="342900" indent="-342900">
              <a:buFont typeface="+mj-lt"/>
              <a:buAutoNum type="arabicPeriod"/>
            </a:pPr>
            <a:r>
              <a:rPr lang="en-GB" dirty="0"/>
              <a:t>Target markets</a:t>
            </a:r>
          </a:p>
        </p:txBody>
      </p:sp>
    </p:spTree>
    <p:extLst>
      <p:ext uri="{BB962C8B-B14F-4D97-AF65-F5344CB8AC3E}">
        <p14:creationId xmlns:p14="http://schemas.microsoft.com/office/powerpoint/2010/main" val="357098385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Types of Markets</a:t>
            </a:r>
          </a:p>
        </p:txBody>
      </p:sp>
      <p:pic>
        <p:nvPicPr>
          <p:cNvPr id="8" name="Picture Placeholder 7">
            <a:extLst>
              <a:ext uri="{FF2B5EF4-FFF2-40B4-BE49-F238E27FC236}">
                <a16:creationId xmlns:a16="http://schemas.microsoft.com/office/drawing/2014/main" id="{DF97C9FA-4DD4-8F52-9B48-265D442D1E0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We need to choose the market we operate in.</a:t>
            </a:r>
          </a:p>
          <a:p>
            <a:pPr>
              <a:lnSpc>
                <a:spcPct val="150000"/>
              </a:lnSpc>
            </a:pPr>
            <a:r>
              <a:rPr lang="en-GB" dirty="0"/>
              <a:t>Are we going to sell our products to other businesses or straight to the consumer? Are we going to sell our product to the majority of customers out there or a specific type of customer?</a:t>
            </a:r>
          </a:p>
          <a:p>
            <a:pPr>
              <a:lnSpc>
                <a:spcPct val="150000"/>
              </a:lnSpc>
            </a:pPr>
            <a:r>
              <a:rPr lang="en-GB" dirty="0"/>
              <a:t>Of course, the answer to this might not be clear-cut. We might want to sell to other businesses and directly to consumers.</a:t>
            </a:r>
          </a:p>
          <a:p>
            <a:pPr>
              <a:lnSpc>
                <a:spcPct val="150000"/>
              </a:lnSpc>
            </a:pPr>
            <a:r>
              <a:rPr lang="en-GB" dirty="0"/>
              <a:t>Either way, though, whichever markets you choose will affect how you sell and market your products.</a:t>
            </a:r>
          </a:p>
          <a:p>
            <a:pPr>
              <a:lnSpc>
                <a:spcPct val="150000"/>
              </a:lnSpc>
            </a:pPr>
            <a:r>
              <a:rPr lang="en-GB" dirty="0"/>
              <a:t>Markets we might choose to operate in can include:</a:t>
            </a:r>
          </a:p>
          <a:p>
            <a:pPr marL="285750" indent="-285750">
              <a:buFont typeface="Arial" panose="020B0604020202020204" pitchFamily="34" charset="0"/>
              <a:buChar char="•"/>
            </a:pPr>
            <a:r>
              <a:rPr lang="en-GB" dirty="0"/>
              <a:t>B2B vs B2C</a:t>
            </a:r>
          </a:p>
          <a:p>
            <a:pPr marL="285750" indent="-285750">
              <a:buFont typeface="Arial" panose="020B0604020202020204" pitchFamily="34" charset="0"/>
              <a:buChar char="•"/>
            </a:pPr>
            <a:r>
              <a:rPr lang="en-GB" dirty="0"/>
              <a:t>Niche vs Mass</a:t>
            </a:r>
          </a:p>
        </p:txBody>
      </p:sp>
    </p:spTree>
    <p:extLst>
      <p:ext uri="{BB962C8B-B14F-4D97-AF65-F5344CB8AC3E}">
        <p14:creationId xmlns:p14="http://schemas.microsoft.com/office/powerpoint/2010/main" val="103151125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B2B vs B2C</a:t>
            </a:r>
          </a:p>
        </p:txBody>
      </p:sp>
      <p:pic>
        <p:nvPicPr>
          <p:cNvPr id="10" name="Picture Placeholder 9">
            <a:extLst>
              <a:ext uri="{FF2B5EF4-FFF2-40B4-BE49-F238E27FC236}">
                <a16:creationId xmlns:a16="http://schemas.microsoft.com/office/drawing/2014/main" id="{26AB9683-CC5A-79D8-08A4-CFE3E248E5B7}"/>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A Business-to-Business (B2B) market is where one business sells its goods and services to another business.</a:t>
            </a:r>
          </a:p>
          <a:p>
            <a:pPr>
              <a:lnSpc>
                <a:spcPct val="150000"/>
              </a:lnSpc>
            </a:pPr>
            <a:r>
              <a:rPr lang="en-GB" dirty="0"/>
              <a:t>An example of this might be an automobile manufacturer that will purchase parts, such as tyres &amp; batteries, from another independent company to build the cars they sell.</a:t>
            </a:r>
          </a:p>
          <a:p>
            <a:pPr>
              <a:lnSpc>
                <a:spcPct val="150000"/>
              </a:lnSpc>
            </a:pPr>
            <a:r>
              <a:rPr lang="en-GB" dirty="0"/>
              <a:t>Another example would be where supermarkets will get most of their grocery supplies from wholesalers.</a:t>
            </a:r>
          </a:p>
          <a:p>
            <a:pPr>
              <a:lnSpc>
                <a:spcPct val="150000"/>
              </a:lnSpc>
            </a:pPr>
            <a:r>
              <a:rPr lang="en-GB" dirty="0"/>
              <a:t>A Business-to-Consumer market is where a business sells directly to the end consumers.</a:t>
            </a:r>
          </a:p>
          <a:p>
            <a:pPr>
              <a:lnSpc>
                <a:spcPct val="150000"/>
              </a:lnSpc>
            </a:pPr>
            <a:r>
              <a:rPr lang="en-GB" dirty="0"/>
              <a:t>An example of this might be a fast-food chain like McDonald’s selling burgers directly to customers.</a:t>
            </a:r>
          </a:p>
          <a:p>
            <a:pPr>
              <a:lnSpc>
                <a:spcPct val="150000"/>
              </a:lnSpc>
            </a:pPr>
            <a:r>
              <a:rPr lang="en-GB" dirty="0"/>
              <a:t>Another example would be Nike selling their trainers directly to consumers via their website as well as physical Nike stores.</a:t>
            </a:r>
          </a:p>
        </p:txBody>
      </p:sp>
    </p:spTree>
    <p:extLst>
      <p:ext uri="{BB962C8B-B14F-4D97-AF65-F5344CB8AC3E}">
        <p14:creationId xmlns:p14="http://schemas.microsoft.com/office/powerpoint/2010/main" val="81613251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B2B vs B2C</a:t>
            </a:r>
          </a:p>
        </p:txBody>
      </p:sp>
      <p:pic>
        <p:nvPicPr>
          <p:cNvPr id="8" name="Picture Placeholder 7">
            <a:extLst>
              <a:ext uri="{FF2B5EF4-FFF2-40B4-BE49-F238E27FC236}">
                <a16:creationId xmlns:a16="http://schemas.microsoft.com/office/drawing/2014/main" id="{5CAFD7C0-0C22-3339-8C4D-F16C65AD0E7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Neither of these markets is better than the other, and many businesses will operate in both. However, there are differences between how we market &amp; sell to these markets.</a:t>
            </a:r>
          </a:p>
          <a:p>
            <a:pPr>
              <a:lnSpc>
                <a:spcPct val="150000"/>
              </a:lnSpc>
            </a:pPr>
            <a:r>
              <a:rPr lang="en-GB" dirty="0"/>
              <a:t>B2B sales tend to be more process-driven and so will often involve more steps involved with completing a sale.</a:t>
            </a:r>
          </a:p>
          <a:p>
            <a:pPr>
              <a:lnSpc>
                <a:spcPct val="150000"/>
              </a:lnSpc>
            </a:pPr>
            <a:r>
              <a:rPr lang="en-GB" dirty="0"/>
              <a:t>Additionally, B2B sales tend to be more valuable than B2C sales.</a:t>
            </a:r>
          </a:p>
          <a:p>
            <a:pPr>
              <a:lnSpc>
                <a:spcPct val="150000"/>
              </a:lnSpc>
            </a:pPr>
            <a:r>
              <a:rPr lang="en-GB" dirty="0"/>
              <a:t>With B2B sales, repeat business is usually much higher than with B2C.</a:t>
            </a:r>
          </a:p>
        </p:txBody>
      </p:sp>
    </p:spTree>
    <p:extLst>
      <p:ext uri="{BB962C8B-B14F-4D97-AF65-F5344CB8AC3E}">
        <p14:creationId xmlns:p14="http://schemas.microsoft.com/office/powerpoint/2010/main" val="943154140"/>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Niche vs Mass</a:t>
            </a:r>
          </a:p>
        </p:txBody>
      </p:sp>
      <p:pic>
        <p:nvPicPr>
          <p:cNvPr id="7" name="Picture Placeholder 6">
            <a:extLst>
              <a:ext uri="{FF2B5EF4-FFF2-40B4-BE49-F238E27FC236}">
                <a16:creationId xmlns:a16="http://schemas.microsoft.com/office/drawing/2014/main" id="{29F9FA93-9064-A14D-0C9C-5B075C9C118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A niche market is a section (or segment) of a larger market with unique needs, preferences, or identity that distinguishes it from the larger market.</a:t>
            </a:r>
          </a:p>
          <a:p>
            <a:pPr>
              <a:lnSpc>
                <a:spcPct val="150000"/>
              </a:lnSpc>
            </a:pPr>
            <a:r>
              <a:rPr lang="en-GB" dirty="0"/>
              <a:t>For example, the tea market has many different niches, such as herbal tea and decaffeinated tea.</a:t>
            </a:r>
          </a:p>
          <a:p>
            <a:pPr>
              <a:lnSpc>
                <a:spcPct val="150000"/>
              </a:lnSpc>
            </a:pPr>
            <a:r>
              <a:rPr lang="en-GB" dirty="0"/>
              <a:t>Another example is within the smartphone market, where we can see niches like budget phones &amp; gaming phones.</a:t>
            </a:r>
          </a:p>
          <a:p>
            <a:pPr>
              <a:lnSpc>
                <a:spcPct val="150000"/>
              </a:lnSpc>
            </a:pPr>
            <a:r>
              <a:rPr lang="en-GB" dirty="0"/>
              <a:t>Mass market refers to a large, undifferentiated market of consumers, even though they might have widely varied backgrounds.</a:t>
            </a:r>
          </a:p>
          <a:p>
            <a:pPr>
              <a:lnSpc>
                <a:spcPct val="150000"/>
              </a:lnSpc>
            </a:pPr>
            <a:r>
              <a:rPr lang="en-GB" dirty="0"/>
              <a:t>This includes all those products and services needed by almost every member of society. For example, paper towels, toilet paper, petrol and electricity &amp; gas utilities.</a:t>
            </a:r>
          </a:p>
        </p:txBody>
      </p:sp>
    </p:spTree>
    <p:extLst>
      <p:ext uri="{BB962C8B-B14F-4D97-AF65-F5344CB8AC3E}">
        <p14:creationId xmlns:p14="http://schemas.microsoft.com/office/powerpoint/2010/main" val="2744559491"/>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Niche vs Mass</a:t>
            </a:r>
          </a:p>
        </p:txBody>
      </p:sp>
      <p:pic>
        <p:nvPicPr>
          <p:cNvPr id="8" name="Picture Placeholder 7">
            <a:extLst>
              <a:ext uri="{FF2B5EF4-FFF2-40B4-BE49-F238E27FC236}">
                <a16:creationId xmlns:a16="http://schemas.microsoft.com/office/drawing/2014/main" id="{5098DC0D-3C7C-AB98-98FD-27EA92B5F8D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The obvious benefit of operating within a mass market is that you can sell to a huge number of customers. This can potentially mean much higher turnover and profit.</a:t>
            </a:r>
          </a:p>
          <a:p>
            <a:pPr>
              <a:lnSpc>
                <a:spcPct val="150000"/>
              </a:lnSpc>
            </a:pPr>
            <a:r>
              <a:rPr lang="en-GB" dirty="0"/>
              <a:t>However, mass markets are typically extremely competitive, while niche markets will have less competition, and so give you greater scope to establish yourself in the market.</a:t>
            </a:r>
          </a:p>
        </p:txBody>
      </p:sp>
    </p:spTree>
    <p:extLst>
      <p:ext uri="{BB962C8B-B14F-4D97-AF65-F5344CB8AC3E}">
        <p14:creationId xmlns:p14="http://schemas.microsoft.com/office/powerpoint/2010/main" val="3076380219"/>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Target Markets</a:t>
            </a:r>
          </a:p>
        </p:txBody>
      </p:sp>
      <p:pic>
        <p:nvPicPr>
          <p:cNvPr id="7" name="Picture Placeholder 6">
            <a:extLst>
              <a:ext uri="{FF2B5EF4-FFF2-40B4-BE49-F238E27FC236}">
                <a16:creationId xmlns:a16="http://schemas.microsoft.com/office/drawing/2014/main" id="{C6E5C1B3-6162-6ECB-41F5-2EEBF386014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Your ‘target market’ can be defined as the market an enterprise wants to sell its products to.</a:t>
            </a:r>
          </a:p>
          <a:p>
            <a:pPr>
              <a:lnSpc>
                <a:spcPct val="150000"/>
              </a:lnSpc>
            </a:pPr>
            <a:r>
              <a:rPr lang="en-GB" dirty="0"/>
              <a:t>We’ve looked at types of markets like B2B and B2C. However, a target market is usually more focused on a specific set of people.</a:t>
            </a:r>
          </a:p>
          <a:p>
            <a:pPr>
              <a:lnSpc>
                <a:spcPct val="150000"/>
              </a:lnSpc>
            </a:pPr>
            <a:r>
              <a:rPr lang="en-GB" dirty="0"/>
              <a:t>The target market is really a group of consumers whom a product or service is specifically aimed at. For example, a children’s toy will have ‘children of a certain age’ as its target market.</a:t>
            </a:r>
          </a:p>
          <a:p>
            <a:pPr>
              <a:lnSpc>
                <a:spcPct val="150000"/>
              </a:lnSpc>
            </a:pPr>
            <a:r>
              <a:rPr lang="en-GB" dirty="0"/>
              <a:t>So, a targeted market is people or businesses:</a:t>
            </a:r>
          </a:p>
          <a:p>
            <a:pPr marL="342900" indent="-342900">
              <a:buFont typeface="Arial" panose="020B0604020202020204" pitchFamily="34" charset="0"/>
              <a:buChar char="•"/>
            </a:pPr>
            <a:r>
              <a:rPr lang="en-GB" dirty="0"/>
              <a:t>With potential interest in your product,</a:t>
            </a:r>
          </a:p>
          <a:p>
            <a:pPr marL="342900" indent="-342900">
              <a:buFont typeface="Arial" panose="020B0604020202020204" pitchFamily="34" charset="0"/>
              <a:buChar char="•"/>
            </a:pPr>
            <a:r>
              <a:rPr lang="en-GB" dirty="0"/>
              <a:t>That has the purchasing power to buy the product and</a:t>
            </a:r>
          </a:p>
          <a:p>
            <a:pPr marL="342900" indent="-342900">
              <a:buFont typeface="Arial" panose="020B0604020202020204" pitchFamily="34" charset="0"/>
              <a:buChar char="•"/>
            </a:pPr>
            <a:r>
              <a:rPr lang="en-GB" dirty="0"/>
              <a:t>The willingness to spend the money to buy your product.</a:t>
            </a:r>
          </a:p>
        </p:txBody>
      </p:sp>
    </p:spTree>
    <p:extLst>
      <p:ext uri="{BB962C8B-B14F-4D97-AF65-F5344CB8AC3E}">
        <p14:creationId xmlns:p14="http://schemas.microsoft.com/office/powerpoint/2010/main" val="3500605113"/>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Target Markets</a:t>
            </a:r>
          </a:p>
        </p:txBody>
      </p:sp>
      <p:pic>
        <p:nvPicPr>
          <p:cNvPr id="7" name="Picture Placeholder 6">
            <a:extLst>
              <a:ext uri="{FF2B5EF4-FFF2-40B4-BE49-F238E27FC236}">
                <a16:creationId xmlns:a16="http://schemas.microsoft.com/office/drawing/2014/main" id="{B086E95B-DAC5-1DCA-6960-0BBD80FB3273}"/>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Identifying your target market is very important to all businesses.</a:t>
            </a:r>
          </a:p>
          <a:p>
            <a:pPr>
              <a:lnSpc>
                <a:spcPct val="150000"/>
              </a:lnSpc>
            </a:pPr>
            <a:r>
              <a:rPr lang="en-GB" dirty="0"/>
              <a:t>It helps the company to:</a:t>
            </a:r>
          </a:p>
          <a:p>
            <a:pPr marL="285750" indent="-285750">
              <a:buFont typeface="Arial" panose="020B0604020202020204" pitchFamily="34" charset="0"/>
              <a:buChar char="•"/>
            </a:pPr>
            <a:r>
              <a:rPr lang="en-GB" dirty="0"/>
              <a:t>Target the right products at the right customers</a:t>
            </a:r>
          </a:p>
          <a:p>
            <a:pPr marL="285750" indent="-285750">
              <a:buFont typeface="Arial" panose="020B0604020202020204" pitchFamily="34" charset="0"/>
              <a:buChar char="•"/>
            </a:pPr>
            <a:r>
              <a:rPr lang="en-GB" dirty="0"/>
              <a:t>Develop effective marketing strategies</a:t>
            </a:r>
          </a:p>
          <a:p>
            <a:pPr marL="285750" indent="-285750">
              <a:buFont typeface="Arial" panose="020B0604020202020204" pitchFamily="34" charset="0"/>
              <a:buChar char="•"/>
            </a:pPr>
            <a:r>
              <a:rPr lang="en-GB" dirty="0"/>
              <a:t>Increase its profits and attract new customers</a:t>
            </a:r>
          </a:p>
          <a:p>
            <a:pPr marL="285750" indent="-285750">
              <a:buFont typeface="Arial" panose="020B0604020202020204" pitchFamily="34" charset="0"/>
              <a:buChar char="•"/>
            </a:pPr>
            <a:r>
              <a:rPr lang="en-GB" dirty="0"/>
              <a:t>Reduce wasted resources and time marketing to consumers who are unlikely to be interested in its products</a:t>
            </a:r>
          </a:p>
          <a:p>
            <a:pPr marL="285750" indent="-285750">
              <a:buFont typeface="Arial" panose="020B0604020202020204" pitchFamily="34" charset="0"/>
              <a:buChar char="•"/>
            </a:pPr>
            <a:r>
              <a:rPr lang="en-GB" dirty="0"/>
              <a:t>Stay ahead of the competition</a:t>
            </a:r>
          </a:p>
          <a:p>
            <a:pPr>
              <a:lnSpc>
                <a:spcPct val="150000"/>
              </a:lnSpc>
            </a:pPr>
            <a:r>
              <a:rPr lang="en-GB" dirty="0"/>
              <a:t>Identifying your target market requires an understanding of ‘market segmentation’. We’ll learn more about this in the next lesson.</a:t>
            </a:r>
          </a:p>
        </p:txBody>
      </p:sp>
    </p:spTree>
    <p:extLst>
      <p:ext uri="{BB962C8B-B14F-4D97-AF65-F5344CB8AC3E}">
        <p14:creationId xmlns:p14="http://schemas.microsoft.com/office/powerpoint/2010/main" val="4173914835"/>
      </p:ext>
    </p:extLst>
  </p:cSld>
  <p:clrMapOvr>
    <a:masterClrMapping/>
  </p:clrMapOvr>
  <p:transition spd="slow">
    <p:cover/>
  </p:transition>
</p:sld>
</file>

<file path=ppt/theme/theme1.xml><?xml version="1.0" encoding="utf-8"?>
<a:theme xmlns:a="http://schemas.openxmlformats.org/drawingml/2006/main" name="KIAN-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Theme" id="{5527CBAB-BF1A-4B7A-88A9-720F99412DF2}" vid="{7229AB96-C3FB-4D16-93CA-D5E48B2A86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KIAN-Theme</Template>
  <TotalTime>0</TotalTime>
  <Words>1035</Words>
  <Application>Microsoft Office PowerPoint</Application>
  <PresentationFormat>Widescreen</PresentationFormat>
  <Paragraphs>67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Abadi</vt:lpstr>
      <vt:lpstr>Arial</vt:lpstr>
      <vt:lpstr>Avenir Next LT Pro Demi</vt:lpstr>
      <vt:lpstr>Aptos</vt:lpstr>
      <vt:lpstr>Avenir Next LT Pro</vt:lpstr>
      <vt:lpstr>KIAN-Theme</vt:lpstr>
      <vt:lpstr>Types of Market</vt:lpstr>
      <vt:lpstr>Introduction</vt:lpstr>
      <vt:lpstr>Types of Markets</vt:lpstr>
      <vt:lpstr>B2B vs B2C</vt:lpstr>
      <vt:lpstr>B2B vs B2C</vt:lpstr>
      <vt:lpstr>Niche vs Mass</vt:lpstr>
      <vt:lpstr>Niche vs Mass</vt:lpstr>
      <vt:lpstr>Target Markets</vt:lpstr>
      <vt:lpstr>Target Markets</vt:lpstr>
      <vt:lpstr>Lesson 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subject/>
  <dc:creator>Daniel Richardson</dc:creator>
  <cp:keywords/>
  <dc:description/>
  <cp:lastModifiedBy>Daniel Richardson</cp:lastModifiedBy>
  <cp:revision>22</cp:revision>
  <dcterms:created xsi:type="dcterms:W3CDTF">2024-03-21T12:39:40Z</dcterms:created>
  <dcterms:modified xsi:type="dcterms:W3CDTF">2025-08-26T16:18:09Z</dcterms:modified>
  <cp:category/>
</cp:coreProperties>
</file>