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Lst>
  <p:sldIdLst>
    <p:sldId id="283" r:id="rId2"/>
    <p:sldId id="262" r:id="rId3"/>
    <p:sldId id="257" r:id="rId4"/>
    <p:sldId id="272" r:id="rId5"/>
    <p:sldId id="263" r:id="rId6"/>
    <p:sldId id="264" r:id="rId7"/>
    <p:sldId id="273" r:id="rId8"/>
    <p:sldId id="274" r:id="rId9"/>
    <p:sldId id="275" r:id="rId10"/>
    <p:sldId id="278" r:id="rId11"/>
    <p:sldId id="279" r:id="rId12"/>
    <p:sldId id="280" r:id="rId13"/>
    <p:sldId id="281" r:id="rId14"/>
    <p:sldId id="282" r:id="rId15"/>
    <p:sldId id="284" r:id="rId16"/>
  </p:sldIdLst>
  <p:sldSz cx="12192000" cy="6858000"/>
  <p:notesSz cx="6858000" cy="9144000"/>
  <p:embeddedFontLst>
    <p:embeddedFont>
      <p:font typeface="Avenir Next LT Pro" panose="020B0504020202020204" pitchFamily="34" charset="0"/>
      <p:regular r:id="rId17"/>
      <p:bold r:id="rId18"/>
    </p:embeddedFont>
    <p:embeddedFont>
      <p:font typeface="Avenir Next LT Pro Demi" panose="020B0704020202020204" pitchFamily="34" charset="0"/>
      <p:bold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FD55E-08DF-4F93-B09A-FC507B80B449}" v="1" dt="2025-08-25T13:29:56.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51" d="100"/>
          <a:sy n="151" d="100"/>
        </p:scale>
        <p:origin x="702"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0866288B-8E21-4980-A81E-16B8C6E0BA39}"/>
    <pc:docChg chg="undo custSel modSld modMainMaster">
      <pc:chgData name="Daniel Richardson" userId="b12f1a219faba2ab" providerId="LiveId" clId="{0866288B-8E21-4980-A81E-16B8C6E0BA39}" dt="2025-07-13T19:22:45.033" v="21" actId="6264"/>
      <pc:docMkLst>
        <pc:docMk/>
      </pc:docMkLst>
      <pc:sldChg chg="addSp delSp modSp mod modTransition modClrScheme chgLayout">
        <pc:chgData name="Daniel Richardson" userId="b12f1a219faba2ab" providerId="LiveId" clId="{0866288B-8E21-4980-A81E-16B8C6E0BA39}" dt="2025-07-13T19:22:16.619" v="7" actId="12"/>
        <pc:sldMkLst>
          <pc:docMk/>
          <pc:sldMk cId="1464883447" sldId="257"/>
        </pc:sldMkLst>
      </pc:sldChg>
      <pc:sldChg chg="addSp delSp modSp mod modTransition modClrScheme chgLayout">
        <pc:chgData name="Daniel Richardson" userId="b12f1a219faba2ab" providerId="LiveId" clId="{0866288B-8E21-4980-A81E-16B8C6E0BA39}" dt="2025-07-13T19:22:10.956" v="5" actId="12"/>
        <pc:sldMkLst>
          <pc:docMk/>
          <pc:sldMk cId="2284919758" sldId="262"/>
        </pc:sldMkLst>
      </pc:sldChg>
      <pc:sldChg chg="addSp delSp modSp mod modTransition modClrScheme chgLayout">
        <pc:chgData name="Daniel Richardson" userId="b12f1a219faba2ab" providerId="LiveId" clId="{0866288B-8E21-4980-A81E-16B8C6E0BA39}" dt="2025-07-13T19:22:20.082" v="9" actId="6264"/>
        <pc:sldMkLst>
          <pc:docMk/>
          <pc:sldMk cId="288380068" sldId="263"/>
        </pc:sldMkLst>
      </pc:sldChg>
      <pc:sldChg chg="addSp delSp modSp mod modTransition modClrScheme chgLayout">
        <pc:chgData name="Daniel Richardson" userId="b12f1a219faba2ab" providerId="LiveId" clId="{0866288B-8E21-4980-A81E-16B8C6E0BA39}" dt="2025-07-13T19:22:21.395" v="10" actId="6264"/>
        <pc:sldMkLst>
          <pc:docMk/>
          <pc:sldMk cId="729373880" sldId="264"/>
        </pc:sldMkLst>
      </pc:sldChg>
      <pc:sldChg chg="addSp delSp modSp mod modTransition modClrScheme chgLayout">
        <pc:chgData name="Daniel Richardson" userId="b12f1a219faba2ab" providerId="LiveId" clId="{0866288B-8E21-4980-A81E-16B8C6E0BA39}" dt="2025-07-13T19:22:19.190" v="8" actId="6264"/>
        <pc:sldMkLst>
          <pc:docMk/>
          <pc:sldMk cId="3017414574" sldId="272"/>
        </pc:sldMkLst>
      </pc:sldChg>
      <pc:sldChg chg="addSp delSp modSp mod modTransition modClrScheme chgLayout">
        <pc:chgData name="Daniel Richardson" userId="b12f1a219faba2ab" providerId="LiveId" clId="{0866288B-8E21-4980-A81E-16B8C6E0BA39}" dt="2025-07-13T19:22:22.514" v="11" actId="6264"/>
        <pc:sldMkLst>
          <pc:docMk/>
          <pc:sldMk cId="182059961" sldId="273"/>
        </pc:sldMkLst>
      </pc:sldChg>
      <pc:sldChg chg="addSp delSp modSp mod modTransition modClrScheme chgLayout">
        <pc:chgData name="Daniel Richardson" userId="b12f1a219faba2ab" providerId="LiveId" clId="{0866288B-8E21-4980-A81E-16B8C6E0BA39}" dt="2025-07-13T19:22:23.569" v="12" actId="6264"/>
        <pc:sldMkLst>
          <pc:docMk/>
          <pc:sldMk cId="3644070950" sldId="274"/>
        </pc:sldMkLst>
      </pc:sldChg>
      <pc:sldChg chg="addSp delSp modSp mod modTransition modClrScheme chgLayout">
        <pc:chgData name="Daniel Richardson" userId="b12f1a219faba2ab" providerId="LiveId" clId="{0866288B-8E21-4980-A81E-16B8C6E0BA39}" dt="2025-07-13T19:22:24.715" v="13" actId="6264"/>
        <pc:sldMkLst>
          <pc:docMk/>
          <pc:sldMk cId="4140066950" sldId="275"/>
        </pc:sldMkLst>
      </pc:sldChg>
      <pc:sldChg chg="addSp delSp modSp mod modTransition modClrScheme chgLayout">
        <pc:chgData name="Daniel Richardson" userId="b12f1a219faba2ab" providerId="LiveId" clId="{0866288B-8E21-4980-A81E-16B8C6E0BA39}" dt="2025-07-13T19:22:25.792" v="14" actId="6264"/>
        <pc:sldMkLst>
          <pc:docMk/>
          <pc:sldMk cId="1213597941" sldId="278"/>
        </pc:sldMkLst>
      </pc:sldChg>
      <pc:sldChg chg="addSp delSp modSp mod modTransition modClrScheme chgLayout">
        <pc:chgData name="Daniel Richardson" userId="b12f1a219faba2ab" providerId="LiveId" clId="{0866288B-8E21-4980-A81E-16B8C6E0BA39}" dt="2025-07-13T19:22:26.843" v="15" actId="6264"/>
        <pc:sldMkLst>
          <pc:docMk/>
          <pc:sldMk cId="3877576055" sldId="279"/>
        </pc:sldMkLst>
      </pc:sldChg>
      <pc:sldChg chg="addSp delSp modSp mod modTransition modClrScheme chgLayout">
        <pc:chgData name="Daniel Richardson" userId="b12f1a219faba2ab" providerId="LiveId" clId="{0866288B-8E21-4980-A81E-16B8C6E0BA39}" dt="2025-07-13T19:22:28.141" v="16" actId="6264"/>
        <pc:sldMkLst>
          <pc:docMk/>
          <pc:sldMk cId="2186438877" sldId="280"/>
        </pc:sldMkLst>
      </pc:sldChg>
      <pc:sldChg chg="addSp delSp modSp mod modTransition modClrScheme chgLayout">
        <pc:chgData name="Daniel Richardson" userId="b12f1a219faba2ab" providerId="LiveId" clId="{0866288B-8E21-4980-A81E-16B8C6E0BA39}" dt="2025-07-13T19:22:29.152" v="17" actId="6264"/>
        <pc:sldMkLst>
          <pc:docMk/>
          <pc:sldMk cId="511290703" sldId="281"/>
        </pc:sldMkLst>
      </pc:sldChg>
      <pc:sldChg chg="addSp delSp modSp mod modTransition modClrScheme chgLayout">
        <pc:chgData name="Daniel Richardson" userId="b12f1a219faba2ab" providerId="LiveId" clId="{0866288B-8E21-4980-A81E-16B8C6E0BA39}" dt="2025-07-13T19:22:30.508" v="18" actId="6264"/>
        <pc:sldMkLst>
          <pc:docMk/>
          <pc:sldMk cId="2255098656" sldId="282"/>
        </pc:sldMkLst>
      </pc:sldChg>
      <pc:sldChg chg="addSp delSp modSp mod modTransition chgLayout">
        <pc:chgData name="Daniel Richardson" userId="b12f1a219faba2ab" providerId="LiveId" clId="{0866288B-8E21-4980-A81E-16B8C6E0BA39}" dt="2025-07-13T19:22:40.803" v="20" actId="6264"/>
        <pc:sldMkLst>
          <pc:docMk/>
          <pc:sldMk cId="781796573" sldId="283"/>
        </pc:sldMkLst>
      </pc:sldChg>
      <pc:sldChg chg="addSp delSp modSp mod modTransition chgLayout">
        <pc:chgData name="Daniel Richardson" userId="b12f1a219faba2ab" providerId="LiveId" clId="{0866288B-8E21-4980-A81E-16B8C6E0BA39}" dt="2025-07-13T19:22:45.033" v="21" actId="6264"/>
        <pc:sldMkLst>
          <pc:docMk/>
          <pc:sldMk cId="1946635147" sldId="284"/>
        </pc:sldMkLst>
      </pc:sldChg>
      <pc:sldMasterChg chg="modSldLayout">
        <pc:chgData name="Daniel Richardson" userId="b12f1a219faba2ab" providerId="LiveId" clId="{0866288B-8E21-4980-A81E-16B8C6E0BA39}" dt="2025-07-13T19:21:42.023" v="0"/>
        <pc:sldMasterMkLst>
          <pc:docMk/>
          <pc:sldMasterMk cId="3162925684" sldId="2147483661"/>
        </pc:sldMasterMkLst>
        <pc:sldLayoutChg chg="modTransition">
          <pc:chgData name="Daniel Richardson" userId="b12f1a219faba2ab" providerId="LiveId" clId="{0866288B-8E21-4980-A81E-16B8C6E0BA39}" dt="2025-07-13T19:21:42.023" v="0"/>
          <pc:sldLayoutMkLst>
            <pc:docMk/>
            <pc:sldMasterMk cId="3162925684" sldId="2147483661"/>
            <pc:sldLayoutMk cId="3311075408" sldId="2147483653"/>
          </pc:sldLayoutMkLst>
        </pc:sldLayoutChg>
        <pc:sldLayoutChg chg="modTransition">
          <pc:chgData name="Daniel Richardson" userId="b12f1a219faba2ab" providerId="LiveId" clId="{0866288B-8E21-4980-A81E-16B8C6E0BA39}" dt="2025-07-13T19:21:42.023" v="0"/>
          <pc:sldLayoutMkLst>
            <pc:docMk/>
            <pc:sldMasterMk cId="3162925684" sldId="2147483661"/>
            <pc:sldLayoutMk cId="3406570843" sldId="2147483654"/>
          </pc:sldLayoutMkLst>
        </pc:sldLayoutChg>
      </pc:sldMasterChg>
    </pc:docChg>
  </pc:docChgLst>
  <pc:docChgLst>
    <pc:chgData name="Daniel Richardson" userId="b12f1a219faba2ab" providerId="LiveId" clId="{E6825801-4735-4A00-A87A-DAAFB2A7B744}"/>
    <pc:docChg chg="modSld">
      <pc:chgData name="Daniel Richardson" userId="b12f1a219faba2ab" providerId="LiveId" clId="{E6825801-4735-4A00-A87A-DAAFB2A7B744}" dt="2024-07-10T12:43:58.235" v="0"/>
      <pc:docMkLst>
        <pc:docMk/>
      </pc:docMkLst>
      <pc:sldChg chg="modSp">
        <pc:chgData name="Daniel Richardson" userId="b12f1a219faba2ab" providerId="LiveId" clId="{E6825801-4735-4A00-A87A-DAAFB2A7B744}" dt="2024-07-10T12:43:58.235" v="0"/>
        <pc:sldMkLst>
          <pc:docMk/>
          <pc:sldMk cId="1464883447" sldId="257"/>
        </pc:sldMkLst>
      </pc:sldChg>
      <pc:sldChg chg="modSp">
        <pc:chgData name="Daniel Richardson" userId="b12f1a219faba2ab" providerId="LiveId" clId="{E6825801-4735-4A00-A87A-DAAFB2A7B744}" dt="2024-07-10T12:43:58.235" v="0"/>
        <pc:sldMkLst>
          <pc:docMk/>
          <pc:sldMk cId="2284919758" sldId="262"/>
        </pc:sldMkLst>
      </pc:sldChg>
      <pc:sldChg chg="modSp">
        <pc:chgData name="Daniel Richardson" userId="b12f1a219faba2ab" providerId="LiveId" clId="{E6825801-4735-4A00-A87A-DAAFB2A7B744}" dt="2024-07-10T12:43:58.235" v="0"/>
        <pc:sldMkLst>
          <pc:docMk/>
          <pc:sldMk cId="288380068" sldId="263"/>
        </pc:sldMkLst>
      </pc:sldChg>
      <pc:sldChg chg="modSp">
        <pc:chgData name="Daniel Richardson" userId="b12f1a219faba2ab" providerId="LiveId" clId="{E6825801-4735-4A00-A87A-DAAFB2A7B744}" dt="2024-07-10T12:43:58.235" v="0"/>
        <pc:sldMkLst>
          <pc:docMk/>
          <pc:sldMk cId="729373880" sldId="264"/>
        </pc:sldMkLst>
      </pc:sldChg>
      <pc:sldChg chg="modSp">
        <pc:chgData name="Daniel Richardson" userId="b12f1a219faba2ab" providerId="LiveId" clId="{E6825801-4735-4A00-A87A-DAAFB2A7B744}" dt="2024-07-10T12:43:58.235" v="0"/>
        <pc:sldMkLst>
          <pc:docMk/>
          <pc:sldMk cId="3017414574" sldId="272"/>
        </pc:sldMkLst>
      </pc:sldChg>
      <pc:sldChg chg="modSp">
        <pc:chgData name="Daniel Richardson" userId="b12f1a219faba2ab" providerId="LiveId" clId="{E6825801-4735-4A00-A87A-DAAFB2A7B744}" dt="2024-07-10T12:43:58.235" v="0"/>
        <pc:sldMkLst>
          <pc:docMk/>
          <pc:sldMk cId="182059961" sldId="273"/>
        </pc:sldMkLst>
      </pc:sldChg>
      <pc:sldChg chg="modSp">
        <pc:chgData name="Daniel Richardson" userId="b12f1a219faba2ab" providerId="LiveId" clId="{E6825801-4735-4A00-A87A-DAAFB2A7B744}" dt="2024-07-10T12:43:58.235" v="0"/>
        <pc:sldMkLst>
          <pc:docMk/>
          <pc:sldMk cId="3644070950" sldId="274"/>
        </pc:sldMkLst>
      </pc:sldChg>
      <pc:sldChg chg="modSp">
        <pc:chgData name="Daniel Richardson" userId="b12f1a219faba2ab" providerId="LiveId" clId="{E6825801-4735-4A00-A87A-DAAFB2A7B744}" dt="2024-07-10T12:43:58.235" v="0"/>
        <pc:sldMkLst>
          <pc:docMk/>
          <pc:sldMk cId="4140066950" sldId="275"/>
        </pc:sldMkLst>
      </pc:sldChg>
      <pc:sldChg chg="modSp">
        <pc:chgData name="Daniel Richardson" userId="b12f1a219faba2ab" providerId="LiveId" clId="{E6825801-4735-4A00-A87A-DAAFB2A7B744}" dt="2024-07-10T12:43:58.235" v="0"/>
        <pc:sldMkLst>
          <pc:docMk/>
          <pc:sldMk cId="1213597941" sldId="278"/>
        </pc:sldMkLst>
      </pc:sldChg>
      <pc:sldChg chg="modSp">
        <pc:chgData name="Daniel Richardson" userId="b12f1a219faba2ab" providerId="LiveId" clId="{E6825801-4735-4A00-A87A-DAAFB2A7B744}" dt="2024-07-10T12:43:58.235" v="0"/>
        <pc:sldMkLst>
          <pc:docMk/>
          <pc:sldMk cId="3877576055" sldId="279"/>
        </pc:sldMkLst>
      </pc:sldChg>
      <pc:sldChg chg="modSp">
        <pc:chgData name="Daniel Richardson" userId="b12f1a219faba2ab" providerId="LiveId" clId="{E6825801-4735-4A00-A87A-DAAFB2A7B744}" dt="2024-07-10T12:43:58.235" v="0"/>
        <pc:sldMkLst>
          <pc:docMk/>
          <pc:sldMk cId="2186438877" sldId="280"/>
        </pc:sldMkLst>
      </pc:sldChg>
      <pc:sldChg chg="modSp">
        <pc:chgData name="Daniel Richardson" userId="b12f1a219faba2ab" providerId="LiveId" clId="{E6825801-4735-4A00-A87A-DAAFB2A7B744}" dt="2024-07-10T12:43:58.235" v="0"/>
        <pc:sldMkLst>
          <pc:docMk/>
          <pc:sldMk cId="511290703" sldId="281"/>
        </pc:sldMkLst>
      </pc:sldChg>
      <pc:sldChg chg="modSp">
        <pc:chgData name="Daniel Richardson" userId="b12f1a219faba2ab" providerId="LiveId" clId="{E6825801-4735-4A00-A87A-DAAFB2A7B744}" dt="2024-07-10T12:43:58.235" v="0"/>
        <pc:sldMkLst>
          <pc:docMk/>
          <pc:sldMk cId="2255098656" sldId="282"/>
        </pc:sldMkLst>
      </pc:sldChg>
    </pc:docChg>
  </pc:docChgLst>
  <pc:docChgLst>
    <pc:chgData name="Daniel Richardson" userId="b12f1a219faba2ab" providerId="LiveId" clId="{6D9FD55E-08DF-4F93-B09A-FC507B80B449}"/>
    <pc:docChg chg="custSel modSld">
      <pc:chgData name="Daniel Richardson" userId="b12f1a219faba2ab" providerId="LiveId" clId="{6D9FD55E-08DF-4F93-B09A-FC507B80B449}" dt="2025-08-25T13:29:39.307" v="1" actId="700"/>
      <pc:docMkLst>
        <pc:docMk/>
      </pc:docMkLst>
      <pc:sldChg chg="modSp mod chgLayout">
        <pc:chgData name="Daniel Richardson" userId="b12f1a219faba2ab" providerId="LiveId" clId="{6D9FD55E-08DF-4F93-B09A-FC507B80B449}" dt="2025-08-25T13:29:30.550" v="0" actId="700"/>
        <pc:sldMkLst>
          <pc:docMk/>
          <pc:sldMk cId="1464883447" sldId="257"/>
        </pc:sldMkLst>
        <pc:spChg chg="mod ord">
          <ac:chgData name="Daniel Richardson" userId="b12f1a219faba2ab" providerId="LiveId" clId="{6D9FD55E-08DF-4F93-B09A-FC507B80B449}" dt="2025-08-25T13:29:30.550" v="0" actId="700"/>
          <ac:spMkLst>
            <pc:docMk/>
            <pc:sldMk cId="1464883447" sldId="257"/>
            <ac:spMk id="3" creationId="{D97C3025-9482-0753-3832-728ED6C83232}"/>
          </ac:spMkLst>
        </pc:spChg>
        <pc:spChg chg="mod ord">
          <ac:chgData name="Daniel Richardson" userId="b12f1a219faba2ab" providerId="LiveId" clId="{6D9FD55E-08DF-4F93-B09A-FC507B80B449}" dt="2025-08-25T13:29:30.550" v="0" actId="700"/>
          <ac:spMkLst>
            <pc:docMk/>
            <pc:sldMk cId="1464883447" sldId="257"/>
            <ac:spMk id="6" creationId="{FCDF00AB-9705-8A7C-C4BE-0CAF2033D468}"/>
          </ac:spMkLst>
        </pc:spChg>
        <pc:picChg chg="mod ord">
          <ac:chgData name="Daniel Richardson" userId="b12f1a219faba2ab" providerId="LiveId" clId="{6D9FD55E-08DF-4F93-B09A-FC507B80B449}" dt="2025-08-25T13:29:30.550" v="0" actId="700"/>
          <ac:picMkLst>
            <pc:docMk/>
            <pc:sldMk cId="1464883447" sldId="257"/>
            <ac:picMk id="9" creationId="{D2935B7E-8D9B-ADFB-79D6-1A74681238A7}"/>
          </ac:picMkLst>
        </pc:picChg>
      </pc:sldChg>
      <pc:sldChg chg="modSp mod chgLayout">
        <pc:chgData name="Daniel Richardson" userId="b12f1a219faba2ab" providerId="LiveId" clId="{6D9FD55E-08DF-4F93-B09A-FC507B80B449}" dt="2025-08-25T13:29:30.550" v="0" actId="700"/>
        <pc:sldMkLst>
          <pc:docMk/>
          <pc:sldMk cId="2284919758" sldId="262"/>
        </pc:sldMkLst>
        <pc:spChg chg="mod ord">
          <ac:chgData name="Daniel Richardson" userId="b12f1a219faba2ab" providerId="LiveId" clId="{6D9FD55E-08DF-4F93-B09A-FC507B80B449}" dt="2025-08-25T13:29:30.550" v="0" actId="700"/>
          <ac:spMkLst>
            <pc:docMk/>
            <pc:sldMk cId="2284919758" sldId="262"/>
            <ac:spMk id="3" creationId="{D97C3025-9482-0753-3832-728ED6C83232}"/>
          </ac:spMkLst>
        </pc:spChg>
        <pc:spChg chg="mod ord">
          <ac:chgData name="Daniel Richardson" userId="b12f1a219faba2ab" providerId="LiveId" clId="{6D9FD55E-08DF-4F93-B09A-FC507B80B449}" dt="2025-08-25T13:29:30.550" v="0" actId="700"/>
          <ac:spMkLst>
            <pc:docMk/>
            <pc:sldMk cId="2284919758" sldId="262"/>
            <ac:spMk id="6" creationId="{FCDF00AB-9705-8A7C-C4BE-0CAF2033D468}"/>
          </ac:spMkLst>
        </pc:spChg>
        <pc:picChg chg="mod ord">
          <ac:chgData name="Daniel Richardson" userId="b12f1a219faba2ab" providerId="LiveId" clId="{6D9FD55E-08DF-4F93-B09A-FC507B80B449}" dt="2025-08-25T13:29:30.550" v="0" actId="700"/>
          <ac:picMkLst>
            <pc:docMk/>
            <pc:sldMk cId="2284919758" sldId="262"/>
            <ac:picMk id="8" creationId="{30F50B50-B83A-93C4-4EAA-396832E1CC55}"/>
          </ac:picMkLst>
        </pc:picChg>
      </pc:sldChg>
      <pc:sldChg chg="modSp mod chgLayout">
        <pc:chgData name="Daniel Richardson" userId="b12f1a219faba2ab" providerId="LiveId" clId="{6D9FD55E-08DF-4F93-B09A-FC507B80B449}" dt="2025-08-25T13:29:30.550" v="0" actId="700"/>
        <pc:sldMkLst>
          <pc:docMk/>
          <pc:sldMk cId="288380068" sldId="263"/>
        </pc:sldMkLst>
        <pc:spChg chg="mod ord">
          <ac:chgData name="Daniel Richardson" userId="b12f1a219faba2ab" providerId="LiveId" clId="{6D9FD55E-08DF-4F93-B09A-FC507B80B449}" dt="2025-08-25T13:29:30.550" v="0" actId="700"/>
          <ac:spMkLst>
            <pc:docMk/>
            <pc:sldMk cId="288380068" sldId="263"/>
            <ac:spMk id="3" creationId="{D97C3025-9482-0753-3832-728ED6C83232}"/>
          </ac:spMkLst>
        </pc:spChg>
        <pc:spChg chg="mod ord">
          <ac:chgData name="Daniel Richardson" userId="b12f1a219faba2ab" providerId="LiveId" clId="{6D9FD55E-08DF-4F93-B09A-FC507B80B449}" dt="2025-08-25T13:29:30.550" v="0" actId="700"/>
          <ac:spMkLst>
            <pc:docMk/>
            <pc:sldMk cId="288380068" sldId="263"/>
            <ac:spMk id="6" creationId="{FCDF00AB-9705-8A7C-C4BE-0CAF2033D468}"/>
          </ac:spMkLst>
        </pc:spChg>
        <pc:picChg chg="mod ord">
          <ac:chgData name="Daniel Richardson" userId="b12f1a219faba2ab" providerId="LiveId" clId="{6D9FD55E-08DF-4F93-B09A-FC507B80B449}" dt="2025-08-25T13:29:30.550" v="0" actId="700"/>
          <ac:picMkLst>
            <pc:docMk/>
            <pc:sldMk cId="288380068" sldId="263"/>
            <ac:picMk id="8" creationId="{772CE399-0AA5-9571-2026-436FE9079910}"/>
          </ac:picMkLst>
        </pc:picChg>
      </pc:sldChg>
      <pc:sldChg chg="modSp mod chgLayout">
        <pc:chgData name="Daniel Richardson" userId="b12f1a219faba2ab" providerId="LiveId" clId="{6D9FD55E-08DF-4F93-B09A-FC507B80B449}" dt="2025-08-25T13:29:30.550" v="0" actId="700"/>
        <pc:sldMkLst>
          <pc:docMk/>
          <pc:sldMk cId="729373880" sldId="264"/>
        </pc:sldMkLst>
        <pc:spChg chg="mod ord">
          <ac:chgData name="Daniel Richardson" userId="b12f1a219faba2ab" providerId="LiveId" clId="{6D9FD55E-08DF-4F93-B09A-FC507B80B449}" dt="2025-08-25T13:29:30.550" v="0" actId="700"/>
          <ac:spMkLst>
            <pc:docMk/>
            <pc:sldMk cId="729373880" sldId="264"/>
            <ac:spMk id="3" creationId="{D97C3025-9482-0753-3832-728ED6C83232}"/>
          </ac:spMkLst>
        </pc:spChg>
        <pc:spChg chg="mod ord">
          <ac:chgData name="Daniel Richardson" userId="b12f1a219faba2ab" providerId="LiveId" clId="{6D9FD55E-08DF-4F93-B09A-FC507B80B449}" dt="2025-08-25T13:29:30.550" v="0" actId="700"/>
          <ac:spMkLst>
            <pc:docMk/>
            <pc:sldMk cId="729373880" sldId="264"/>
            <ac:spMk id="6" creationId="{FCDF00AB-9705-8A7C-C4BE-0CAF2033D468}"/>
          </ac:spMkLst>
        </pc:spChg>
        <pc:picChg chg="mod ord">
          <ac:chgData name="Daniel Richardson" userId="b12f1a219faba2ab" providerId="LiveId" clId="{6D9FD55E-08DF-4F93-B09A-FC507B80B449}" dt="2025-08-25T13:29:30.550" v="0" actId="700"/>
          <ac:picMkLst>
            <pc:docMk/>
            <pc:sldMk cId="729373880" sldId="264"/>
            <ac:picMk id="8" creationId="{C743F856-9000-004F-23B2-F46DD4824592}"/>
          </ac:picMkLst>
        </pc:picChg>
      </pc:sldChg>
      <pc:sldChg chg="modSp mod chgLayout">
        <pc:chgData name="Daniel Richardson" userId="b12f1a219faba2ab" providerId="LiveId" clId="{6D9FD55E-08DF-4F93-B09A-FC507B80B449}" dt="2025-08-25T13:29:30.550" v="0" actId="700"/>
        <pc:sldMkLst>
          <pc:docMk/>
          <pc:sldMk cId="3017414574" sldId="272"/>
        </pc:sldMkLst>
        <pc:spChg chg="mod ord">
          <ac:chgData name="Daniel Richardson" userId="b12f1a219faba2ab" providerId="LiveId" clId="{6D9FD55E-08DF-4F93-B09A-FC507B80B449}" dt="2025-08-25T13:29:30.550" v="0" actId="700"/>
          <ac:spMkLst>
            <pc:docMk/>
            <pc:sldMk cId="3017414574" sldId="272"/>
            <ac:spMk id="3" creationId="{D97C3025-9482-0753-3832-728ED6C83232}"/>
          </ac:spMkLst>
        </pc:spChg>
        <pc:spChg chg="mod ord">
          <ac:chgData name="Daniel Richardson" userId="b12f1a219faba2ab" providerId="LiveId" clId="{6D9FD55E-08DF-4F93-B09A-FC507B80B449}" dt="2025-08-25T13:29:30.550" v="0" actId="700"/>
          <ac:spMkLst>
            <pc:docMk/>
            <pc:sldMk cId="3017414574" sldId="272"/>
            <ac:spMk id="6" creationId="{FCDF00AB-9705-8A7C-C4BE-0CAF2033D468}"/>
          </ac:spMkLst>
        </pc:spChg>
        <pc:picChg chg="mod ord">
          <ac:chgData name="Daniel Richardson" userId="b12f1a219faba2ab" providerId="LiveId" clId="{6D9FD55E-08DF-4F93-B09A-FC507B80B449}" dt="2025-08-25T13:29:30.550" v="0" actId="700"/>
          <ac:picMkLst>
            <pc:docMk/>
            <pc:sldMk cId="3017414574" sldId="272"/>
            <ac:picMk id="8" creationId="{BB3D38B1-CF76-B23F-2547-5033A030111E}"/>
          </ac:picMkLst>
        </pc:picChg>
      </pc:sldChg>
      <pc:sldChg chg="modSp mod chgLayout">
        <pc:chgData name="Daniel Richardson" userId="b12f1a219faba2ab" providerId="LiveId" clId="{6D9FD55E-08DF-4F93-B09A-FC507B80B449}" dt="2025-08-25T13:29:30.550" v="0" actId="700"/>
        <pc:sldMkLst>
          <pc:docMk/>
          <pc:sldMk cId="182059961" sldId="273"/>
        </pc:sldMkLst>
        <pc:spChg chg="mod ord">
          <ac:chgData name="Daniel Richardson" userId="b12f1a219faba2ab" providerId="LiveId" clId="{6D9FD55E-08DF-4F93-B09A-FC507B80B449}" dt="2025-08-25T13:29:30.550" v="0" actId="700"/>
          <ac:spMkLst>
            <pc:docMk/>
            <pc:sldMk cId="182059961" sldId="273"/>
            <ac:spMk id="3" creationId="{D97C3025-9482-0753-3832-728ED6C83232}"/>
          </ac:spMkLst>
        </pc:spChg>
        <pc:spChg chg="mod ord">
          <ac:chgData name="Daniel Richardson" userId="b12f1a219faba2ab" providerId="LiveId" clId="{6D9FD55E-08DF-4F93-B09A-FC507B80B449}" dt="2025-08-25T13:29:30.550" v="0" actId="700"/>
          <ac:spMkLst>
            <pc:docMk/>
            <pc:sldMk cId="182059961" sldId="273"/>
            <ac:spMk id="6" creationId="{FCDF00AB-9705-8A7C-C4BE-0CAF2033D468}"/>
          </ac:spMkLst>
        </pc:spChg>
        <pc:picChg chg="mod ord">
          <ac:chgData name="Daniel Richardson" userId="b12f1a219faba2ab" providerId="LiveId" clId="{6D9FD55E-08DF-4F93-B09A-FC507B80B449}" dt="2025-08-25T13:29:30.550" v="0" actId="700"/>
          <ac:picMkLst>
            <pc:docMk/>
            <pc:sldMk cId="182059961" sldId="273"/>
            <ac:picMk id="8" creationId="{7D04F96F-8B7D-D0C5-2FCA-6E0D0396DA68}"/>
          </ac:picMkLst>
        </pc:picChg>
      </pc:sldChg>
      <pc:sldChg chg="modSp mod chgLayout">
        <pc:chgData name="Daniel Richardson" userId="b12f1a219faba2ab" providerId="LiveId" clId="{6D9FD55E-08DF-4F93-B09A-FC507B80B449}" dt="2025-08-25T13:29:30.550" v="0" actId="700"/>
        <pc:sldMkLst>
          <pc:docMk/>
          <pc:sldMk cId="3644070950" sldId="274"/>
        </pc:sldMkLst>
        <pc:spChg chg="mod ord">
          <ac:chgData name="Daniel Richardson" userId="b12f1a219faba2ab" providerId="LiveId" clId="{6D9FD55E-08DF-4F93-B09A-FC507B80B449}" dt="2025-08-25T13:29:30.550" v="0" actId="700"/>
          <ac:spMkLst>
            <pc:docMk/>
            <pc:sldMk cId="3644070950" sldId="274"/>
            <ac:spMk id="3" creationId="{D97C3025-9482-0753-3832-728ED6C83232}"/>
          </ac:spMkLst>
        </pc:spChg>
        <pc:spChg chg="mod ord">
          <ac:chgData name="Daniel Richardson" userId="b12f1a219faba2ab" providerId="LiveId" clId="{6D9FD55E-08DF-4F93-B09A-FC507B80B449}" dt="2025-08-25T13:29:30.550" v="0" actId="700"/>
          <ac:spMkLst>
            <pc:docMk/>
            <pc:sldMk cId="3644070950" sldId="274"/>
            <ac:spMk id="6" creationId="{FCDF00AB-9705-8A7C-C4BE-0CAF2033D468}"/>
          </ac:spMkLst>
        </pc:spChg>
        <pc:picChg chg="mod ord">
          <ac:chgData name="Daniel Richardson" userId="b12f1a219faba2ab" providerId="LiveId" clId="{6D9FD55E-08DF-4F93-B09A-FC507B80B449}" dt="2025-08-25T13:29:30.550" v="0" actId="700"/>
          <ac:picMkLst>
            <pc:docMk/>
            <pc:sldMk cId="3644070950" sldId="274"/>
            <ac:picMk id="7" creationId="{157555A5-2AE2-3D56-FDA1-07BFB2636C3A}"/>
          </ac:picMkLst>
        </pc:picChg>
      </pc:sldChg>
      <pc:sldChg chg="modSp mod chgLayout">
        <pc:chgData name="Daniel Richardson" userId="b12f1a219faba2ab" providerId="LiveId" clId="{6D9FD55E-08DF-4F93-B09A-FC507B80B449}" dt="2025-08-25T13:29:30.550" v="0" actId="700"/>
        <pc:sldMkLst>
          <pc:docMk/>
          <pc:sldMk cId="4140066950" sldId="275"/>
        </pc:sldMkLst>
        <pc:spChg chg="mod ord">
          <ac:chgData name="Daniel Richardson" userId="b12f1a219faba2ab" providerId="LiveId" clId="{6D9FD55E-08DF-4F93-B09A-FC507B80B449}" dt="2025-08-25T13:29:30.550" v="0" actId="700"/>
          <ac:spMkLst>
            <pc:docMk/>
            <pc:sldMk cId="4140066950" sldId="275"/>
            <ac:spMk id="3" creationId="{D97C3025-9482-0753-3832-728ED6C83232}"/>
          </ac:spMkLst>
        </pc:spChg>
        <pc:spChg chg="mod ord">
          <ac:chgData name="Daniel Richardson" userId="b12f1a219faba2ab" providerId="LiveId" clId="{6D9FD55E-08DF-4F93-B09A-FC507B80B449}" dt="2025-08-25T13:29:30.550" v="0" actId="700"/>
          <ac:spMkLst>
            <pc:docMk/>
            <pc:sldMk cId="4140066950" sldId="275"/>
            <ac:spMk id="6" creationId="{FCDF00AB-9705-8A7C-C4BE-0CAF2033D468}"/>
          </ac:spMkLst>
        </pc:spChg>
        <pc:picChg chg="mod ord">
          <ac:chgData name="Daniel Richardson" userId="b12f1a219faba2ab" providerId="LiveId" clId="{6D9FD55E-08DF-4F93-B09A-FC507B80B449}" dt="2025-08-25T13:29:30.550" v="0" actId="700"/>
          <ac:picMkLst>
            <pc:docMk/>
            <pc:sldMk cId="4140066950" sldId="275"/>
            <ac:picMk id="8" creationId="{BD81ADCA-573E-D1D2-4356-EC39163BB87D}"/>
          </ac:picMkLst>
        </pc:picChg>
      </pc:sldChg>
      <pc:sldChg chg="modSp mod chgLayout">
        <pc:chgData name="Daniel Richardson" userId="b12f1a219faba2ab" providerId="LiveId" clId="{6D9FD55E-08DF-4F93-B09A-FC507B80B449}" dt="2025-08-25T13:29:30.550" v="0" actId="700"/>
        <pc:sldMkLst>
          <pc:docMk/>
          <pc:sldMk cId="1213597941" sldId="278"/>
        </pc:sldMkLst>
        <pc:spChg chg="mod ord">
          <ac:chgData name="Daniel Richardson" userId="b12f1a219faba2ab" providerId="LiveId" clId="{6D9FD55E-08DF-4F93-B09A-FC507B80B449}" dt="2025-08-25T13:29:30.550" v="0" actId="700"/>
          <ac:spMkLst>
            <pc:docMk/>
            <pc:sldMk cId="1213597941" sldId="278"/>
            <ac:spMk id="3" creationId="{D97C3025-9482-0753-3832-728ED6C83232}"/>
          </ac:spMkLst>
        </pc:spChg>
        <pc:spChg chg="mod ord">
          <ac:chgData name="Daniel Richardson" userId="b12f1a219faba2ab" providerId="LiveId" clId="{6D9FD55E-08DF-4F93-B09A-FC507B80B449}" dt="2025-08-25T13:29:30.550" v="0" actId="700"/>
          <ac:spMkLst>
            <pc:docMk/>
            <pc:sldMk cId="1213597941" sldId="278"/>
            <ac:spMk id="6" creationId="{FCDF00AB-9705-8A7C-C4BE-0CAF2033D468}"/>
          </ac:spMkLst>
        </pc:spChg>
        <pc:picChg chg="mod ord">
          <ac:chgData name="Daniel Richardson" userId="b12f1a219faba2ab" providerId="LiveId" clId="{6D9FD55E-08DF-4F93-B09A-FC507B80B449}" dt="2025-08-25T13:29:30.550" v="0" actId="700"/>
          <ac:picMkLst>
            <pc:docMk/>
            <pc:sldMk cId="1213597941" sldId="278"/>
            <ac:picMk id="8" creationId="{3EB428C6-E240-2F1A-B908-BE128F6F555B}"/>
          </ac:picMkLst>
        </pc:picChg>
      </pc:sldChg>
      <pc:sldChg chg="modSp mod chgLayout">
        <pc:chgData name="Daniel Richardson" userId="b12f1a219faba2ab" providerId="LiveId" clId="{6D9FD55E-08DF-4F93-B09A-FC507B80B449}" dt="2025-08-25T13:29:30.550" v="0" actId="700"/>
        <pc:sldMkLst>
          <pc:docMk/>
          <pc:sldMk cId="3877576055" sldId="279"/>
        </pc:sldMkLst>
        <pc:spChg chg="mod ord">
          <ac:chgData name="Daniel Richardson" userId="b12f1a219faba2ab" providerId="LiveId" clId="{6D9FD55E-08DF-4F93-B09A-FC507B80B449}" dt="2025-08-25T13:29:30.550" v="0" actId="700"/>
          <ac:spMkLst>
            <pc:docMk/>
            <pc:sldMk cId="3877576055" sldId="279"/>
            <ac:spMk id="3" creationId="{D97C3025-9482-0753-3832-728ED6C83232}"/>
          </ac:spMkLst>
        </pc:spChg>
        <pc:spChg chg="mod ord">
          <ac:chgData name="Daniel Richardson" userId="b12f1a219faba2ab" providerId="LiveId" clId="{6D9FD55E-08DF-4F93-B09A-FC507B80B449}" dt="2025-08-25T13:29:30.550" v="0" actId="700"/>
          <ac:spMkLst>
            <pc:docMk/>
            <pc:sldMk cId="3877576055" sldId="279"/>
            <ac:spMk id="6" creationId="{FCDF00AB-9705-8A7C-C4BE-0CAF2033D468}"/>
          </ac:spMkLst>
        </pc:spChg>
        <pc:picChg chg="mod ord">
          <ac:chgData name="Daniel Richardson" userId="b12f1a219faba2ab" providerId="LiveId" clId="{6D9FD55E-08DF-4F93-B09A-FC507B80B449}" dt="2025-08-25T13:29:30.550" v="0" actId="700"/>
          <ac:picMkLst>
            <pc:docMk/>
            <pc:sldMk cId="3877576055" sldId="279"/>
            <ac:picMk id="8" creationId="{DFE7816C-B8F8-97EA-75DA-19A255A8A9CD}"/>
          </ac:picMkLst>
        </pc:picChg>
      </pc:sldChg>
      <pc:sldChg chg="modSp mod chgLayout">
        <pc:chgData name="Daniel Richardson" userId="b12f1a219faba2ab" providerId="LiveId" clId="{6D9FD55E-08DF-4F93-B09A-FC507B80B449}" dt="2025-08-25T13:29:30.550" v="0" actId="700"/>
        <pc:sldMkLst>
          <pc:docMk/>
          <pc:sldMk cId="2186438877" sldId="280"/>
        </pc:sldMkLst>
        <pc:spChg chg="mod ord">
          <ac:chgData name="Daniel Richardson" userId="b12f1a219faba2ab" providerId="LiveId" clId="{6D9FD55E-08DF-4F93-B09A-FC507B80B449}" dt="2025-08-25T13:29:30.550" v="0" actId="700"/>
          <ac:spMkLst>
            <pc:docMk/>
            <pc:sldMk cId="2186438877" sldId="280"/>
            <ac:spMk id="3" creationId="{D97C3025-9482-0753-3832-728ED6C83232}"/>
          </ac:spMkLst>
        </pc:spChg>
        <pc:spChg chg="mod ord">
          <ac:chgData name="Daniel Richardson" userId="b12f1a219faba2ab" providerId="LiveId" clId="{6D9FD55E-08DF-4F93-B09A-FC507B80B449}" dt="2025-08-25T13:29:30.550" v="0" actId="700"/>
          <ac:spMkLst>
            <pc:docMk/>
            <pc:sldMk cId="2186438877" sldId="280"/>
            <ac:spMk id="6" creationId="{FCDF00AB-9705-8A7C-C4BE-0CAF2033D468}"/>
          </ac:spMkLst>
        </pc:spChg>
        <pc:picChg chg="mod ord">
          <ac:chgData name="Daniel Richardson" userId="b12f1a219faba2ab" providerId="LiveId" clId="{6D9FD55E-08DF-4F93-B09A-FC507B80B449}" dt="2025-08-25T13:29:30.550" v="0" actId="700"/>
          <ac:picMkLst>
            <pc:docMk/>
            <pc:sldMk cId="2186438877" sldId="280"/>
            <ac:picMk id="9" creationId="{72444445-B489-49D0-E5AE-36E65890F9D9}"/>
          </ac:picMkLst>
        </pc:picChg>
      </pc:sldChg>
      <pc:sldChg chg="modSp mod chgLayout">
        <pc:chgData name="Daniel Richardson" userId="b12f1a219faba2ab" providerId="LiveId" clId="{6D9FD55E-08DF-4F93-B09A-FC507B80B449}" dt="2025-08-25T13:29:30.550" v="0" actId="700"/>
        <pc:sldMkLst>
          <pc:docMk/>
          <pc:sldMk cId="511290703" sldId="281"/>
        </pc:sldMkLst>
        <pc:spChg chg="mod ord">
          <ac:chgData name="Daniel Richardson" userId="b12f1a219faba2ab" providerId="LiveId" clId="{6D9FD55E-08DF-4F93-B09A-FC507B80B449}" dt="2025-08-25T13:29:30.550" v="0" actId="700"/>
          <ac:spMkLst>
            <pc:docMk/>
            <pc:sldMk cId="511290703" sldId="281"/>
            <ac:spMk id="3" creationId="{D97C3025-9482-0753-3832-728ED6C83232}"/>
          </ac:spMkLst>
        </pc:spChg>
        <pc:spChg chg="mod ord">
          <ac:chgData name="Daniel Richardson" userId="b12f1a219faba2ab" providerId="LiveId" clId="{6D9FD55E-08DF-4F93-B09A-FC507B80B449}" dt="2025-08-25T13:29:30.550" v="0" actId="700"/>
          <ac:spMkLst>
            <pc:docMk/>
            <pc:sldMk cId="511290703" sldId="281"/>
            <ac:spMk id="6" creationId="{FCDF00AB-9705-8A7C-C4BE-0CAF2033D468}"/>
          </ac:spMkLst>
        </pc:spChg>
        <pc:picChg chg="mod ord">
          <ac:chgData name="Daniel Richardson" userId="b12f1a219faba2ab" providerId="LiveId" clId="{6D9FD55E-08DF-4F93-B09A-FC507B80B449}" dt="2025-08-25T13:29:30.550" v="0" actId="700"/>
          <ac:picMkLst>
            <pc:docMk/>
            <pc:sldMk cId="511290703" sldId="281"/>
            <ac:picMk id="8" creationId="{005278E2-ECB3-3443-CB13-DCDEAB4760BC}"/>
          </ac:picMkLst>
        </pc:picChg>
      </pc:sldChg>
      <pc:sldChg chg="modSp mod chgLayout">
        <pc:chgData name="Daniel Richardson" userId="b12f1a219faba2ab" providerId="LiveId" clId="{6D9FD55E-08DF-4F93-B09A-FC507B80B449}" dt="2025-08-25T13:29:30.550" v="0" actId="700"/>
        <pc:sldMkLst>
          <pc:docMk/>
          <pc:sldMk cId="2255098656" sldId="282"/>
        </pc:sldMkLst>
        <pc:spChg chg="mod ord">
          <ac:chgData name="Daniel Richardson" userId="b12f1a219faba2ab" providerId="LiveId" clId="{6D9FD55E-08DF-4F93-B09A-FC507B80B449}" dt="2025-08-25T13:29:30.550" v="0" actId="700"/>
          <ac:spMkLst>
            <pc:docMk/>
            <pc:sldMk cId="2255098656" sldId="282"/>
            <ac:spMk id="3" creationId="{D97C3025-9482-0753-3832-728ED6C83232}"/>
          </ac:spMkLst>
        </pc:spChg>
        <pc:spChg chg="mod ord">
          <ac:chgData name="Daniel Richardson" userId="b12f1a219faba2ab" providerId="LiveId" clId="{6D9FD55E-08DF-4F93-B09A-FC507B80B449}" dt="2025-08-25T13:29:30.550" v="0" actId="700"/>
          <ac:spMkLst>
            <pc:docMk/>
            <pc:sldMk cId="2255098656" sldId="282"/>
            <ac:spMk id="6" creationId="{FCDF00AB-9705-8A7C-C4BE-0CAF2033D468}"/>
          </ac:spMkLst>
        </pc:spChg>
        <pc:picChg chg="mod ord">
          <ac:chgData name="Daniel Richardson" userId="b12f1a219faba2ab" providerId="LiveId" clId="{6D9FD55E-08DF-4F93-B09A-FC507B80B449}" dt="2025-08-25T13:29:30.550" v="0" actId="700"/>
          <ac:picMkLst>
            <pc:docMk/>
            <pc:sldMk cId="2255098656" sldId="282"/>
            <ac:picMk id="8" creationId="{30F50B50-B83A-93C4-4EAA-396832E1CC55}"/>
          </ac:picMkLst>
        </pc:picChg>
      </pc:sldChg>
      <pc:sldChg chg="modSp mod chgLayout">
        <pc:chgData name="Daniel Richardson" userId="b12f1a219faba2ab" providerId="LiveId" clId="{6D9FD55E-08DF-4F93-B09A-FC507B80B449}" dt="2025-08-25T13:29:39.307" v="1" actId="700"/>
        <pc:sldMkLst>
          <pc:docMk/>
          <pc:sldMk cId="1946635147" sldId="284"/>
        </pc:sldMkLst>
        <pc:spChg chg="mod ord">
          <ac:chgData name="Daniel Richardson" userId="b12f1a219faba2ab" providerId="LiveId" clId="{6D9FD55E-08DF-4F93-B09A-FC507B80B449}" dt="2025-08-25T13:29:39.307" v="1" actId="700"/>
          <ac:spMkLst>
            <pc:docMk/>
            <pc:sldMk cId="1946635147" sldId="284"/>
            <ac:spMk id="5" creationId="{781F41EF-6543-2A63-247E-2813B1D2A53F}"/>
          </ac:spMkLst>
        </pc:spChg>
      </pc:sldChg>
    </pc:docChg>
  </pc:docChgLst>
  <pc:docChgLst>
    <pc:chgData name="Daniel Richardson" userId="b12f1a219faba2ab" providerId="LiveId" clId="{B56DAE52-F9FB-4A98-9F5E-150657C62258}"/>
    <pc:docChg chg="modSld">
      <pc:chgData name="Daniel Richardson" userId="b12f1a219faba2ab" providerId="LiveId" clId="{B56DAE52-F9FB-4A98-9F5E-150657C62258}" dt="2024-04-08T07:31:47.229" v="1" actId="14826"/>
      <pc:docMkLst>
        <pc:docMk/>
      </pc:docMkLst>
      <pc:sldChg chg="modSp">
        <pc:chgData name="Daniel Richardson" userId="b12f1a219faba2ab" providerId="LiveId" clId="{B56DAE52-F9FB-4A98-9F5E-150657C62258}" dt="2024-04-08T07:31:33.875" v="0" actId="14826"/>
        <pc:sldMkLst>
          <pc:docMk/>
          <pc:sldMk cId="2284919758" sldId="262"/>
        </pc:sldMkLst>
      </pc:sldChg>
      <pc:sldChg chg="modSp">
        <pc:chgData name="Daniel Richardson" userId="b12f1a219faba2ab" providerId="LiveId" clId="{B56DAE52-F9FB-4A98-9F5E-150657C62258}" dt="2024-04-08T07:31:47.229" v="1" actId="14826"/>
        <pc:sldMkLst>
          <pc:docMk/>
          <pc:sldMk cId="2255098656" sldId="282"/>
        </pc:sldMkLst>
      </pc:sldChg>
    </pc:docChg>
  </pc:docChgLst>
  <pc:docChgLst>
    <pc:chgData name="Daniel Richardson" userId="b12f1a219faba2ab" providerId="LiveId" clId="{02CBAD79-CC40-45FB-BBD0-035F24F4C5F0}"/>
    <pc:docChg chg="undo custSel addSld delSld modSld">
      <pc:chgData name="Daniel Richardson" userId="b12f1a219faba2ab" providerId="LiveId" clId="{02CBAD79-CC40-45FB-BBD0-035F24F4C5F0}" dt="2024-03-22T14:37:37.254" v="489" actId="26606"/>
      <pc:docMkLst>
        <pc:docMk/>
      </pc:docMkLst>
      <pc:sldChg chg="addSp delSp modSp mod setBg">
        <pc:chgData name="Daniel Richardson" userId="b12f1a219faba2ab" providerId="LiveId" clId="{02CBAD79-CC40-45FB-BBD0-035F24F4C5F0}" dt="2024-03-22T14:37:37.254" v="489" actId="26606"/>
        <pc:sldMkLst>
          <pc:docMk/>
          <pc:sldMk cId="1464883447" sldId="257"/>
        </pc:sldMkLst>
      </pc:sldChg>
      <pc:sldChg chg="addSp delSp modSp mod modAnim">
        <pc:chgData name="Daniel Richardson" userId="b12f1a219faba2ab" providerId="LiveId" clId="{02CBAD79-CC40-45FB-BBD0-035F24F4C5F0}" dt="2024-03-22T14:37:08.495" v="486" actId="478"/>
        <pc:sldMkLst>
          <pc:docMk/>
          <pc:sldMk cId="2284919758" sldId="262"/>
        </pc:sldMkLst>
      </pc:sldChg>
      <pc:sldChg chg="modSp mod">
        <pc:chgData name="Daniel Richardson" userId="b12f1a219faba2ab" providerId="LiveId" clId="{02CBAD79-CC40-45FB-BBD0-035F24F4C5F0}" dt="2024-03-22T11:56:05.137" v="182" actId="20577"/>
        <pc:sldMkLst>
          <pc:docMk/>
          <pc:sldMk cId="288380068" sldId="263"/>
        </pc:sldMkLst>
      </pc:sldChg>
      <pc:sldChg chg="modSp mod">
        <pc:chgData name="Daniel Richardson" userId="b12f1a219faba2ab" providerId="LiveId" clId="{02CBAD79-CC40-45FB-BBD0-035F24F4C5F0}" dt="2024-03-22T11:57:00.892" v="194"/>
        <pc:sldMkLst>
          <pc:docMk/>
          <pc:sldMk cId="729373880" sldId="264"/>
        </pc:sldMkLst>
      </pc:sldChg>
      <pc:sldChg chg="del">
        <pc:chgData name="Daniel Richardson" userId="b12f1a219faba2ab" providerId="LiveId" clId="{02CBAD79-CC40-45FB-BBD0-035F24F4C5F0}" dt="2024-03-22T11:58:49.321" v="272" actId="47"/>
        <pc:sldMkLst>
          <pc:docMk/>
          <pc:sldMk cId="3204244657" sldId="266"/>
        </pc:sldMkLst>
      </pc:sldChg>
      <pc:sldChg chg="del">
        <pc:chgData name="Daniel Richardson" userId="b12f1a219faba2ab" providerId="LiveId" clId="{02CBAD79-CC40-45FB-BBD0-035F24F4C5F0}" dt="2024-03-22T11:58:49.321" v="272" actId="47"/>
        <pc:sldMkLst>
          <pc:docMk/>
          <pc:sldMk cId="1790881809" sldId="267"/>
        </pc:sldMkLst>
      </pc:sldChg>
      <pc:sldChg chg="del">
        <pc:chgData name="Daniel Richardson" userId="b12f1a219faba2ab" providerId="LiveId" clId="{02CBAD79-CC40-45FB-BBD0-035F24F4C5F0}" dt="2024-03-22T11:58:49.321" v="272" actId="47"/>
        <pc:sldMkLst>
          <pc:docMk/>
          <pc:sldMk cId="2030131824" sldId="268"/>
        </pc:sldMkLst>
      </pc:sldChg>
      <pc:sldChg chg="del">
        <pc:chgData name="Daniel Richardson" userId="b12f1a219faba2ab" providerId="LiveId" clId="{02CBAD79-CC40-45FB-BBD0-035F24F4C5F0}" dt="2024-03-22T11:58:49.321" v="272" actId="47"/>
        <pc:sldMkLst>
          <pc:docMk/>
          <pc:sldMk cId="3640731889" sldId="269"/>
        </pc:sldMkLst>
      </pc:sldChg>
      <pc:sldChg chg="del">
        <pc:chgData name="Daniel Richardson" userId="b12f1a219faba2ab" providerId="LiveId" clId="{02CBAD79-CC40-45FB-BBD0-035F24F4C5F0}" dt="2024-03-22T11:58:49.321" v="272" actId="47"/>
        <pc:sldMkLst>
          <pc:docMk/>
          <pc:sldMk cId="3934747015" sldId="270"/>
        </pc:sldMkLst>
      </pc:sldChg>
      <pc:sldChg chg="del">
        <pc:chgData name="Daniel Richardson" userId="b12f1a219faba2ab" providerId="LiveId" clId="{02CBAD79-CC40-45FB-BBD0-035F24F4C5F0}" dt="2024-03-22T11:58:49.321" v="272" actId="47"/>
        <pc:sldMkLst>
          <pc:docMk/>
          <pc:sldMk cId="1737794613" sldId="271"/>
        </pc:sldMkLst>
      </pc:sldChg>
      <pc:sldChg chg="modSp add mod">
        <pc:chgData name="Daniel Richardson" userId="b12f1a219faba2ab" providerId="LiveId" clId="{02CBAD79-CC40-45FB-BBD0-035F24F4C5F0}" dt="2024-03-22T11:54:47.628" v="164" actId="20577"/>
        <pc:sldMkLst>
          <pc:docMk/>
          <pc:sldMk cId="3017414574" sldId="272"/>
        </pc:sldMkLst>
      </pc:sldChg>
      <pc:sldChg chg="modSp add mod">
        <pc:chgData name="Daniel Richardson" userId="b12f1a219faba2ab" providerId="LiveId" clId="{02CBAD79-CC40-45FB-BBD0-035F24F4C5F0}" dt="2024-03-22T11:58:54.555" v="283" actId="20577"/>
        <pc:sldMkLst>
          <pc:docMk/>
          <pc:sldMk cId="182059961" sldId="273"/>
        </pc:sldMkLst>
      </pc:sldChg>
      <pc:sldChg chg="modSp add mod">
        <pc:chgData name="Daniel Richardson" userId="b12f1a219faba2ab" providerId="LiveId" clId="{02CBAD79-CC40-45FB-BBD0-035F24F4C5F0}" dt="2024-03-22T12:06:07.814" v="385" actId="20577"/>
        <pc:sldMkLst>
          <pc:docMk/>
          <pc:sldMk cId="3644070950" sldId="274"/>
        </pc:sldMkLst>
      </pc:sldChg>
      <pc:sldChg chg="modSp add mod">
        <pc:chgData name="Daniel Richardson" userId="b12f1a219faba2ab" providerId="LiveId" clId="{02CBAD79-CC40-45FB-BBD0-035F24F4C5F0}" dt="2024-03-22T12:06:02.070" v="382" actId="21"/>
        <pc:sldMkLst>
          <pc:docMk/>
          <pc:sldMk cId="4140066950" sldId="275"/>
        </pc:sldMkLst>
      </pc:sldChg>
      <pc:sldChg chg="addSp delSp modSp add del mod delAnim modAnim">
        <pc:chgData name="Daniel Richardson" userId="b12f1a219faba2ab" providerId="LiveId" clId="{02CBAD79-CC40-45FB-BBD0-035F24F4C5F0}" dt="2024-03-22T12:05:28.121" v="381" actId="47"/>
        <pc:sldMkLst>
          <pc:docMk/>
          <pc:sldMk cId="1294911905" sldId="276"/>
        </pc:sldMkLst>
      </pc:sldChg>
      <pc:sldChg chg="new del">
        <pc:chgData name="Daniel Richardson" userId="b12f1a219faba2ab" providerId="LiveId" clId="{02CBAD79-CC40-45FB-BBD0-035F24F4C5F0}" dt="2024-03-22T12:01:12.241" v="330" actId="47"/>
        <pc:sldMkLst>
          <pc:docMk/>
          <pc:sldMk cId="2018991662" sldId="276"/>
        </pc:sldMkLst>
      </pc:sldChg>
      <pc:sldChg chg="addSp delSp modSp add del mod modAnim">
        <pc:chgData name="Daniel Richardson" userId="b12f1a219faba2ab" providerId="LiveId" clId="{02CBAD79-CC40-45FB-BBD0-035F24F4C5F0}" dt="2024-03-22T14:37:26.046" v="487" actId="47"/>
        <pc:sldMkLst>
          <pc:docMk/>
          <pc:sldMk cId="887137037" sldId="277"/>
        </pc:sldMkLst>
      </pc:sldChg>
      <pc:sldChg chg="new del">
        <pc:chgData name="Daniel Richardson" userId="b12f1a219faba2ab" providerId="LiveId" clId="{02CBAD79-CC40-45FB-BBD0-035F24F4C5F0}" dt="2024-03-22T12:06:11.342" v="387" actId="47"/>
        <pc:sldMkLst>
          <pc:docMk/>
          <pc:sldMk cId="1195782967" sldId="278"/>
        </pc:sldMkLst>
      </pc:sldChg>
      <pc:sldChg chg="modSp add mod">
        <pc:chgData name="Daniel Richardson" userId="b12f1a219faba2ab" providerId="LiveId" clId="{02CBAD79-CC40-45FB-BBD0-035F24F4C5F0}" dt="2024-03-22T12:07:16.931" v="405"/>
        <pc:sldMkLst>
          <pc:docMk/>
          <pc:sldMk cId="1213597941" sldId="278"/>
        </pc:sldMkLst>
      </pc:sldChg>
      <pc:sldChg chg="modSp add mod">
        <pc:chgData name="Daniel Richardson" userId="b12f1a219faba2ab" providerId="LiveId" clId="{02CBAD79-CC40-45FB-BBD0-035F24F4C5F0}" dt="2024-03-22T12:08:09.433" v="421" actId="20577"/>
        <pc:sldMkLst>
          <pc:docMk/>
          <pc:sldMk cId="3877576055" sldId="279"/>
        </pc:sldMkLst>
      </pc:sldChg>
      <pc:sldChg chg="modSp add mod">
        <pc:chgData name="Daniel Richardson" userId="b12f1a219faba2ab" providerId="LiveId" clId="{02CBAD79-CC40-45FB-BBD0-035F24F4C5F0}" dt="2024-03-22T12:11:44.560" v="447" actId="6549"/>
        <pc:sldMkLst>
          <pc:docMk/>
          <pc:sldMk cId="2186438877" sldId="280"/>
        </pc:sldMkLst>
      </pc:sldChg>
      <pc:sldChg chg="new del">
        <pc:chgData name="Daniel Richardson" userId="b12f1a219faba2ab" providerId="LiveId" clId="{02CBAD79-CC40-45FB-BBD0-035F24F4C5F0}" dt="2024-03-22T12:08:18.650" v="423" actId="47"/>
        <pc:sldMkLst>
          <pc:docMk/>
          <pc:sldMk cId="3005338684" sldId="280"/>
        </pc:sldMkLst>
      </pc:sldChg>
      <pc:sldChg chg="modSp add mod">
        <pc:chgData name="Daniel Richardson" userId="b12f1a219faba2ab" providerId="LiveId" clId="{02CBAD79-CC40-45FB-BBD0-035F24F4C5F0}" dt="2024-03-22T12:12:29.870" v="456" actId="20577"/>
        <pc:sldMkLst>
          <pc:docMk/>
          <pc:sldMk cId="511290703" sldId="281"/>
        </pc:sldMkLst>
      </pc:sldChg>
      <pc:sldChg chg="new del">
        <pc:chgData name="Daniel Richardson" userId="b12f1a219faba2ab" providerId="LiveId" clId="{02CBAD79-CC40-45FB-BBD0-035F24F4C5F0}" dt="2024-03-22T12:12:43.899" v="458" actId="47"/>
        <pc:sldMkLst>
          <pc:docMk/>
          <pc:sldMk cId="1778526837" sldId="282"/>
        </pc:sldMkLst>
      </pc:sldChg>
      <pc:sldChg chg="modSp add mod">
        <pc:chgData name="Daniel Richardson" userId="b12f1a219faba2ab" providerId="LiveId" clId="{02CBAD79-CC40-45FB-BBD0-035F24F4C5F0}" dt="2024-03-22T12:13:00.855" v="476" actId="20577"/>
        <pc:sldMkLst>
          <pc:docMk/>
          <pc:sldMk cId="2255098656" sldId="282"/>
        </pc:sldMkLst>
      </pc:sldChg>
    </pc:docChg>
  </pc:docChgLst>
  <pc:docChgLst>
    <pc:chgData name="Daniel Richardson" userId="b12f1a219faba2ab" providerId="LiveId" clId="{5D08C182-C42B-4512-BC9C-BF3648C22A79}"/>
    <pc:docChg chg="undo custSel addSld modSld sldOrd">
      <pc:chgData name="Daniel Richardson" userId="b12f1a219faba2ab" providerId="LiveId" clId="{5D08C182-C42B-4512-BC9C-BF3648C22A79}" dt="2024-07-30T15:17:05.006" v="75" actId="20577"/>
      <pc:docMkLst>
        <pc:docMk/>
      </pc:docMkLst>
      <pc:sldChg chg="modSp">
        <pc:chgData name="Daniel Richardson" userId="b12f1a219faba2ab" providerId="LiveId" clId="{5D08C182-C42B-4512-BC9C-BF3648C22A79}" dt="2024-07-30T15:15:57.907" v="0"/>
        <pc:sldMkLst>
          <pc:docMk/>
          <pc:sldMk cId="1464883447" sldId="257"/>
        </pc:sldMkLst>
      </pc:sldChg>
      <pc:sldChg chg="modSp mod modClrScheme chgLayout">
        <pc:chgData name="Daniel Richardson" userId="b12f1a219faba2ab" providerId="LiveId" clId="{5D08C182-C42B-4512-BC9C-BF3648C22A79}" dt="2024-07-30T15:16:06.151" v="2" actId="700"/>
        <pc:sldMkLst>
          <pc:docMk/>
          <pc:sldMk cId="2284919758" sldId="262"/>
        </pc:sldMkLst>
      </pc:sldChg>
      <pc:sldChg chg="modSp">
        <pc:chgData name="Daniel Richardson" userId="b12f1a219faba2ab" providerId="LiveId" clId="{5D08C182-C42B-4512-BC9C-BF3648C22A79}" dt="2024-07-30T15:15:57.907" v="0"/>
        <pc:sldMkLst>
          <pc:docMk/>
          <pc:sldMk cId="288380068" sldId="263"/>
        </pc:sldMkLst>
      </pc:sldChg>
      <pc:sldChg chg="modSp">
        <pc:chgData name="Daniel Richardson" userId="b12f1a219faba2ab" providerId="LiveId" clId="{5D08C182-C42B-4512-BC9C-BF3648C22A79}" dt="2024-07-30T15:15:57.907" v="0"/>
        <pc:sldMkLst>
          <pc:docMk/>
          <pc:sldMk cId="729373880" sldId="264"/>
        </pc:sldMkLst>
      </pc:sldChg>
      <pc:sldChg chg="modSp">
        <pc:chgData name="Daniel Richardson" userId="b12f1a219faba2ab" providerId="LiveId" clId="{5D08C182-C42B-4512-BC9C-BF3648C22A79}" dt="2024-07-30T15:15:57.907" v="0"/>
        <pc:sldMkLst>
          <pc:docMk/>
          <pc:sldMk cId="3017414574" sldId="272"/>
        </pc:sldMkLst>
      </pc:sldChg>
      <pc:sldChg chg="modSp">
        <pc:chgData name="Daniel Richardson" userId="b12f1a219faba2ab" providerId="LiveId" clId="{5D08C182-C42B-4512-BC9C-BF3648C22A79}" dt="2024-07-30T15:15:57.907" v="0"/>
        <pc:sldMkLst>
          <pc:docMk/>
          <pc:sldMk cId="182059961" sldId="273"/>
        </pc:sldMkLst>
      </pc:sldChg>
      <pc:sldChg chg="modSp">
        <pc:chgData name="Daniel Richardson" userId="b12f1a219faba2ab" providerId="LiveId" clId="{5D08C182-C42B-4512-BC9C-BF3648C22A79}" dt="2024-07-30T15:15:57.907" v="0"/>
        <pc:sldMkLst>
          <pc:docMk/>
          <pc:sldMk cId="3644070950" sldId="274"/>
        </pc:sldMkLst>
      </pc:sldChg>
      <pc:sldChg chg="modSp">
        <pc:chgData name="Daniel Richardson" userId="b12f1a219faba2ab" providerId="LiveId" clId="{5D08C182-C42B-4512-BC9C-BF3648C22A79}" dt="2024-07-30T15:15:57.907" v="0"/>
        <pc:sldMkLst>
          <pc:docMk/>
          <pc:sldMk cId="4140066950" sldId="275"/>
        </pc:sldMkLst>
      </pc:sldChg>
      <pc:sldChg chg="modSp">
        <pc:chgData name="Daniel Richardson" userId="b12f1a219faba2ab" providerId="LiveId" clId="{5D08C182-C42B-4512-BC9C-BF3648C22A79}" dt="2024-07-30T15:15:57.907" v="0"/>
        <pc:sldMkLst>
          <pc:docMk/>
          <pc:sldMk cId="1213597941" sldId="278"/>
        </pc:sldMkLst>
      </pc:sldChg>
      <pc:sldChg chg="modSp">
        <pc:chgData name="Daniel Richardson" userId="b12f1a219faba2ab" providerId="LiveId" clId="{5D08C182-C42B-4512-BC9C-BF3648C22A79}" dt="2024-07-30T15:15:57.907" v="0"/>
        <pc:sldMkLst>
          <pc:docMk/>
          <pc:sldMk cId="3877576055" sldId="279"/>
        </pc:sldMkLst>
      </pc:sldChg>
      <pc:sldChg chg="modSp">
        <pc:chgData name="Daniel Richardson" userId="b12f1a219faba2ab" providerId="LiveId" clId="{5D08C182-C42B-4512-BC9C-BF3648C22A79}" dt="2024-07-30T15:15:57.907" v="0"/>
        <pc:sldMkLst>
          <pc:docMk/>
          <pc:sldMk cId="2186438877" sldId="280"/>
        </pc:sldMkLst>
      </pc:sldChg>
      <pc:sldChg chg="modSp">
        <pc:chgData name="Daniel Richardson" userId="b12f1a219faba2ab" providerId="LiveId" clId="{5D08C182-C42B-4512-BC9C-BF3648C22A79}" dt="2024-07-30T15:15:57.907" v="0"/>
        <pc:sldMkLst>
          <pc:docMk/>
          <pc:sldMk cId="511290703" sldId="281"/>
        </pc:sldMkLst>
      </pc:sldChg>
      <pc:sldChg chg="modSp">
        <pc:chgData name="Daniel Richardson" userId="b12f1a219faba2ab" providerId="LiveId" clId="{5D08C182-C42B-4512-BC9C-BF3648C22A79}" dt="2024-07-30T15:15:57.907" v="0"/>
        <pc:sldMkLst>
          <pc:docMk/>
          <pc:sldMk cId="2255098656" sldId="282"/>
        </pc:sldMkLst>
      </pc:sldChg>
      <pc:sldChg chg="modSp new mod ord">
        <pc:chgData name="Daniel Richardson" userId="b12f1a219faba2ab" providerId="LiveId" clId="{5D08C182-C42B-4512-BC9C-BF3648C22A79}" dt="2024-07-30T15:16:23.262" v="69" actId="20577"/>
        <pc:sldMkLst>
          <pc:docMk/>
          <pc:sldMk cId="781796573" sldId="283"/>
        </pc:sldMkLst>
      </pc:sldChg>
      <pc:sldChg chg="addSp delSp modSp new mod modClrScheme chgLayout">
        <pc:chgData name="Daniel Richardson" userId="b12f1a219faba2ab" providerId="LiveId" clId="{5D08C182-C42B-4512-BC9C-BF3648C22A79}" dt="2024-07-30T15:17:05.006" v="75" actId="20577"/>
        <pc:sldMkLst>
          <pc:docMk/>
          <pc:sldMk cId="1946635147" sldId="284"/>
        </pc:sldMkLst>
      </pc:sldChg>
    </pc:docChg>
  </pc:docChgLst>
  <pc:docChgLst>
    <pc:chgData name="Daniel Richardson" userId="b12f1a219faba2ab" providerId="LiveId" clId="{1B273577-6ABB-44C3-9BD1-39A706352218}"/>
    <pc:docChg chg="modSld modMainMaster">
      <pc:chgData name="Daniel Richardson" userId="b12f1a219faba2ab" providerId="LiveId" clId="{1B273577-6ABB-44C3-9BD1-39A706352218}" dt="2024-03-21T15:56:09.920" v="13"/>
      <pc:docMkLst>
        <pc:docMk/>
      </pc:docMkLst>
      <pc:sldChg chg="modSp mod modTransition">
        <pc:chgData name="Daniel Richardson" userId="b12f1a219faba2ab" providerId="LiveId" clId="{1B273577-6ABB-44C3-9BD1-39A706352218}" dt="2024-03-21T15:56:09.920" v="13"/>
        <pc:sldMkLst>
          <pc:docMk/>
          <pc:sldMk cId="1464883447" sldId="257"/>
        </pc:sldMkLst>
      </pc:sldChg>
      <pc:sldChg chg="modTransition">
        <pc:chgData name="Daniel Richardson" userId="b12f1a219faba2ab" providerId="LiveId" clId="{1B273577-6ABB-44C3-9BD1-39A706352218}" dt="2024-03-21T15:56:09.920" v="13"/>
        <pc:sldMkLst>
          <pc:docMk/>
          <pc:sldMk cId="2284919758" sldId="262"/>
        </pc:sldMkLst>
      </pc:sldChg>
      <pc:sldChg chg="modSp mod modTransition">
        <pc:chgData name="Daniel Richardson" userId="b12f1a219faba2ab" providerId="LiveId" clId="{1B273577-6ABB-44C3-9BD1-39A706352218}" dt="2024-03-21T15:56:09.920" v="13"/>
        <pc:sldMkLst>
          <pc:docMk/>
          <pc:sldMk cId="288380068" sldId="263"/>
        </pc:sldMkLst>
      </pc:sldChg>
      <pc:sldChg chg="modSp mod modTransition">
        <pc:chgData name="Daniel Richardson" userId="b12f1a219faba2ab" providerId="LiveId" clId="{1B273577-6ABB-44C3-9BD1-39A706352218}" dt="2024-03-21T15:56:09.920" v="13"/>
        <pc:sldMkLst>
          <pc:docMk/>
          <pc:sldMk cId="729373880" sldId="264"/>
        </pc:sldMkLst>
      </pc:sldChg>
      <pc:sldChg chg="modSp mod modTransition">
        <pc:chgData name="Daniel Richardson" userId="b12f1a219faba2ab" providerId="LiveId" clId="{1B273577-6ABB-44C3-9BD1-39A706352218}" dt="2024-03-21T15:56:09.920" v="13"/>
        <pc:sldMkLst>
          <pc:docMk/>
          <pc:sldMk cId="3204244657" sldId="266"/>
        </pc:sldMkLst>
      </pc:sldChg>
      <pc:sldChg chg="modSp mod modTransition">
        <pc:chgData name="Daniel Richardson" userId="b12f1a219faba2ab" providerId="LiveId" clId="{1B273577-6ABB-44C3-9BD1-39A706352218}" dt="2024-03-21T15:56:09.920" v="13"/>
        <pc:sldMkLst>
          <pc:docMk/>
          <pc:sldMk cId="1790881809" sldId="267"/>
        </pc:sldMkLst>
      </pc:sldChg>
      <pc:sldChg chg="modSp mod modTransition">
        <pc:chgData name="Daniel Richardson" userId="b12f1a219faba2ab" providerId="LiveId" clId="{1B273577-6ABB-44C3-9BD1-39A706352218}" dt="2024-03-21T15:56:09.920" v="13"/>
        <pc:sldMkLst>
          <pc:docMk/>
          <pc:sldMk cId="2030131824" sldId="268"/>
        </pc:sldMkLst>
      </pc:sldChg>
      <pc:sldChg chg="modSp mod modTransition">
        <pc:chgData name="Daniel Richardson" userId="b12f1a219faba2ab" providerId="LiveId" clId="{1B273577-6ABB-44C3-9BD1-39A706352218}" dt="2024-03-21T15:56:09.920" v="13"/>
        <pc:sldMkLst>
          <pc:docMk/>
          <pc:sldMk cId="3640731889" sldId="269"/>
        </pc:sldMkLst>
      </pc:sldChg>
      <pc:sldChg chg="modSp mod modTransition">
        <pc:chgData name="Daniel Richardson" userId="b12f1a219faba2ab" providerId="LiveId" clId="{1B273577-6ABB-44C3-9BD1-39A706352218}" dt="2024-03-21T15:56:09.920" v="13"/>
        <pc:sldMkLst>
          <pc:docMk/>
          <pc:sldMk cId="3934747015" sldId="270"/>
        </pc:sldMkLst>
      </pc:sldChg>
      <pc:sldChg chg="modSp mod modTransition">
        <pc:chgData name="Daniel Richardson" userId="b12f1a219faba2ab" providerId="LiveId" clId="{1B273577-6ABB-44C3-9BD1-39A706352218}" dt="2024-03-21T15:56:09.920" v="13"/>
        <pc:sldMkLst>
          <pc:docMk/>
          <pc:sldMk cId="1737794613" sldId="271"/>
        </pc:sldMkLst>
      </pc:sldChg>
      <pc:sldMasterChg chg="modTransition modSldLayout">
        <pc:chgData name="Daniel Richardson" userId="b12f1a219faba2ab" providerId="LiveId" clId="{1B273577-6ABB-44C3-9BD1-39A706352218}" dt="2024-03-21T15:56:09.920" v="13"/>
        <pc:sldMasterMkLst>
          <pc:docMk/>
          <pc:sldMasterMk cId="3674372104" sldId="2147483648"/>
        </pc:sldMasterMkLst>
        <pc:sldLayoutChg chg="modTransition">
          <pc:chgData name="Daniel Richardson" userId="b12f1a219faba2ab" providerId="LiveId" clId="{1B273577-6ABB-44C3-9BD1-39A706352218}" dt="2024-03-21T15:56:09.920" v="13"/>
          <pc:sldLayoutMkLst>
            <pc:docMk/>
            <pc:sldMasterMk cId="3674372104" sldId="2147483648"/>
            <pc:sldLayoutMk cId="1427103350" sldId="2147483649"/>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2190407433" sldId="2147483650"/>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280754895" sldId="2147483651"/>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624171078" sldId="2147483652"/>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575887035" sldId="2147483653"/>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521369067" sldId="2147483654"/>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364715" sldId="2147483655"/>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770665221" sldId="2147483656"/>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842968821" sldId="2147483657"/>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023869090" sldId="2147483658"/>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2435589870" sldId="2147483659"/>
          </pc:sldLayoutMkLst>
        </pc:sldLayoutChg>
      </pc:sldMaster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3604420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49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39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6906F2B1-3C5C-46E3-9158-B27AB76BCE16}" type="datetimeFigureOut">
              <a:rPr lang="en-GB" smtClean="0"/>
              <a:t>25/08/2025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69EAEDB4-61B4-4241-BEB5-68F1D70E3D68}" type="slidenum">
              <a:rPr lang="en-GB" smtClean="0"/>
              <a:t>‹#›</a:t>
            </a:fld>
            <a:endParaRPr lang="en-GB"/>
          </a:p>
        </p:txBody>
      </p:sp>
    </p:spTree>
    <p:extLst>
      <p:ext uri="{BB962C8B-B14F-4D97-AF65-F5344CB8AC3E}">
        <p14:creationId xmlns:p14="http://schemas.microsoft.com/office/powerpoint/2010/main" val="1039343448"/>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56955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9473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40510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2291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5090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dirty="0"/>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Manrope" pitchFamily="2" charset="0"/>
              </a:defRPr>
            </a:lvl1pPr>
            <a:lvl2pPr marL="457200" indent="0">
              <a:lnSpc>
                <a:spcPct val="120000"/>
              </a:lnSpc>
              <a:spcBef>
                <a:spcPts val="0"/>
              </a:spcBef>
              <a:spcAft>
                <a:spcPts val="1200"/>
              </a:spcAft>
              <a:buNone/>
              <a:defRPr sz="1400">
                <a:solidFill>
                  <a:srgbClr val="687588"/>
                </a:solidFill>
                <a:latin typeface="Manrope" pitchFamily="2" charset="0"/>
              </a:defRPr>
            </a:lvl2pPr>
            <a:lvl3pPr marL="914400" indent="0">
              <a:lnSpc>
                <a:spcPct val="120000"/>
              </a:lnSpc>
              <a:spcBef>
                <a:spcPts val="0"/>
              </a:spcBef>
              <a:spcAft>
                <a:spcPts val="1200"/>
              </a:spcAft>
              <a:buNone/>
              <a:defRPr sz="1400">
                <a:solidFill>
                  <a:srgbClr val="687588"/>
                </a:solidFill>
                <a:latin typeface="Manrope" pitchFamily="2" charset="0"/>
              </a:defRPr>
            </a:lvl3pPr>
            <a:lvl4pPr marL="1371600" indent="0">
              <a:lnSpc>
                <a:spcPct val="120000"/>
              </a:lnSpc>
              <a:spcBef>
                <a:spcPts val="0"/>
              </a:spcBef>
              <a:spcAft>
                <a:spcPts val="1200"/>
              </a:spcAft>
              <a:buNone/>
              <a:defRPr sz="1400">
                <a:solidFill>
                  <a:srgbClr val="687588"/>
                </a:solidFill>
                <a:latin typeface="Manrope" pitchFamily="2" charset="0"/>
              </a:defRPr>
            </a:lvl4pPr>
            <a:lvl5pPr marL="1828800" indent="0">
              <a:lnSpc>
                <a:spcPct val="120000"/>
              </a:lnSpc>
              <a:spcBef>
                <a:spcPts val="0"/>
              </a:spcBef>
              <a:spcAft>
                <a:spcPts val="1200"/>
              </a:spcAft>
              <a:buNone/>
              <a:defRPr sz="1400">
                <a:solidFill>
                  <a:srgbClr val="687588"/>
                </a:solidFill>
                <a:latin typeface="Manrop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11075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dirty="0"/>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Manrope" pitchFamily="2" charset="0"/>
              </a:defRPr>
            </a:lvl1pPr>
            <a:lvl2pPr marL="457200" indent="0">
              <a:lnSpc>
                <a:spcPct val="120000"/>
              </a:lnSpc>
              <a:spcBef>
                <a:spcPts val="0"/>
              </a:spcBef>
              <a:spcAft>
                <a:spcPts val="1200"/>
              </a:spcAft>
              <a:buNone/>
              <a:defRPr sz="1400">
                <a:solidFill>
                  <a:srgbClr val="687588"/>
                </a:solidFill>
                <a:latin typeface="Manrope" pitchFamily="2" charset="0"/>
              </a:defRPr>
            </a:lvl2pPr>
            <a:lvl3pPr marL="914400" indent="0">
              <a:lnSpc>
                <a:spcPct val="120000"/>
              </a:lnSpc>
              <a:spcBef>
                <a:spcPts val="0"/>
              </a:spcBef>
              <a:spcAft>
                <a:spcPts val="1200"/>
              </a:spcAft>
              <a:buNone/>
              <a:defRPr sz="1400">
                <a:solidFill>
                  <a:srgbClr val="687588"/>
                </a:solidFill>
                <a:latin typeface="Manrope" pitchFamily="2" charset="0"/>
              </a:defRPr>
            </a:lvl3pPr>
            <a:lvl4pPr marL="1371600" indent="0">
              <a:lnSpc>
                <a:spcPct val="120000"/>
              </a:lnSpc>
              <a:spcBef>
                <a:spcPts val="0"/>
              </a:spcBef>
              <a:spcAft>
                <a:spcPts val="1200"/>
              </a:spcAft>
              <a:buNone/>
              <a:defRPr sz="1400">
                <a:solidFill>
                  <a:srgbClr val="687588"/>
                </a:solidFill>
                <a:latin typeface="Manrope" pitchFamily="2" charset="0"/>
              </a:defRPr>
            </a:lvl4pPr>
            <a:lvl5pPr marL="1828800" indent="0">
              <a:lnSpc>
                <a:spcPct val="120000"/>
              </a:lnSpc>
              <a:spcBef>
                <a:spcPts val="0"/>
              </a:spcBef>
              <a:spcAft>
                <a:spcPts val="1200"/>
              </a:spcAft>
              <a:buNone/>
              <a:defRPr sz="1400">
                <a:solidFill>
                  <a:srgbClr val="687588"/>
                </a:solidFill>
                <a:latin typeface="Manrop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06570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14464350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2563953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5626808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102613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3740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288314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136019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152327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1629256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53" r:id="rId18"/>
    <p:sldLayoutId id="2147483654" r:id="rId1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2243-74FB-CDA3-FEE1-3AE58BF05463}"/>
              </a:ext>
            </a:extLst>
          </p:cNvPr>
          <p:cNvSpPr>
            <a:spLocks noGrp="1"/>
          </p:cNvSpPr>
          <p:nvPr>
            <p:ph type="ctrTitle"/>
          </p:nvPr>
        </p:nvSpPr>
        <p:spPr>
          <a:xfrm>
            <a:off x="1524000" y="4091354"/>
            <a:ext cx="9144000" cy="772746"/>
          </a:xfrm>
        </p:spPr>
        <p:txBody>
          <a:bodyPr/>
          <a:lstStyle/>
          <a:p>
            <a:r>
              <a:rPr lang="en-GB" dirty="0"/>
              <a:t>Traditional Media</a:t>
            </a:r>
          </a:p>
        </p:txBody>
      </p:sp>
      <p:sp>
        <p:nvSpPr>
          <p:cNvPr id="3" name="Subtitle 2">
            <a:extLst>
              <a:ext uri="{FF2B5EF4-FFF2-40B4-BE49-F238E27FC236}">
                <a16:creationId xmlns:a16="http://schemas.microsoft.com/office/drawing/2014/main" id="{0B21F4D6-C3E4-EADB-491A-43F6757686BA}"/>
              </a:ext>
            </a:extLst>
          </p:cNvPr>
          <p:cNvSpPr>
            <a:spLocks noGrp="1"/>
          </p:cNvSpPr>
          <p:nvPr>
            <p:ph type="subTitle" idx="1"/>
          </p:nvPr>
        </p:nvSpPr>
        <p:spPr>
          <a:xfrm>
            <a:off x="1524000" y="4953489"/>
            <a:ext cx="9144000" cy="365125"/>
          </a:xfrm>
        </p:spPr>
        <p:txBody>
          <a:bodyPr/>
          <a:lstStyle/>
          <a:p>
            <a:r>
              <a:rPr lang="en-GB" dirty="0"/>
              <a:t>Creative </a:t>
            </a:r>
            <a:r>
              <a:rPr lang="en-GB" dirty="0" err="1"/>
              <a:t>iMedia</a:t>
            </a:r>
            <a:r>
              <a:rPr lang="en-GB" dirty="0"/>
              <a:t> in the Media Industry</a:t>
            </a:r>
          </a:p>
        </p:txBody>
      </p:sp>
    </p:spTree>
    <p:extLst>
      <p:ext uri="{BB962C8B-B14F-4D97-AF65-F5344CB8AC3E}">
        <p14:creationId xmlns:p14="http://schemas.microsoft.com/office/powerpoint/2010/main" val="781796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a:t>Radio</a:t>
            </a:r>
            <a:endParaRPr lang="en-GB" dirty="0"/>
          </a:p>
        </p:txBody>
      </p:sp>
      <p:pic>
        <p:nvPicPr>
          <p:cNvPr id="8" name="Picture Placeholder 7">
            <a:extLst>
              <a:ext uri="{FF2B5EF4-FFF2-40B4-BE49-F238E27FC236}">
                <a16:creationId xmlns:a16="http://schemas.microsoft.com/office/drawing/2014/main" id="{3EB428C6-E240-2F1A-B908-BE128F6F555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a:t>Radio stations broadcast audio programming to listeners through the airwaves.</a:t>
            </a:r>
          </a:p>
          <a:p>
            <a:r>
              <a:rPr lang="en-GB"/>
              <a:t>This can include music, talk shows, weather updates, traffic reports, sports games, etc.</a:t>
            </a:r>
          </a:p>
          <a:p>
            <a:r>
              <a:rPr lang="en-GB"/>
              <a:t>Radio technology has been around as early as the 1890s. </a:t>
            </a:r>
          </a:p>
          <a:p>
            <a:r>
              <a:rPr lang="en-GB"/>
              <a:t>However, radio stations for public listening began in the 1920s when the first-ever public broadcast was issued to inform the public of the US presidential election race.</a:t>
            </a:r>
          </a:p>
          <a:p>
            <a:r>
              <a:rPr lang="en-GB"/>
              <a:t>Much like with television, radio is traditionally a form of broadcast media, where the radio show is broadcasted live from the radio station to your radio receiver.</a:t>
            </a:r>
          </a:p>
          <a:p>
            <a:r>
              <a:rPr lang="en-GB"/>
              <a:t>Another similarity with television is how it has evolved its technology with digital broadcasts (rather than analogue ones) that provide higher-quality audio.</a:t>
            </a:r>
            <a:endParaRPr lang="en-GB" dirty="0"/>
          </a:p>
        </p:txBody>
      </p:sp>
    </p:spTree>
    <p:extLst>
      <p:ext uri="{BB962C8B-B14F-4D97-AF65-F5344CB8AC3E}">
        <p14:creationId xmlns:p14="http://schemas.microsoft.com/office/powerpoint/2010/main" val="1213597941"/>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a:t>Radio</a:t>
            </a:r>
            <a:endParaRPr lang="en-GB" dirty="0"/>
          </a:p>
        </p:txBody>
      </p:sp>
      <p:pic>
        <p:nvPicPr>
          <p:cNvPr id="8" name="Picture Placeholder 7">
            <a:extLst>
              <a:ext uri="{FF2B5EF4-FFF2-40B4-BE49-F238E27FC236}">
                <a16:creationId xmlns:a16="http://schemas.microsoft.com/office/drawing/2014/main" id="{DFE7816C-B8F8-97EA-75DA-19A255A8A9C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a:t>Radio stations are still a popular form of media. For example, BBC Radio 1 currently has over 8 million regular listeners. </a:t>
            </a:r>
          </a:p>
          <a:p>
            <a:r>
              <a:rPr lang="en-GB"/>
              <a:t>However, they have had to adapt to new trends and evolve to remain relevant in the digital age. Most notably due to the threat of streaming services like Spotify.</a:t>
            </a:r>
          </a:p>
          <a:p>
            <a:r>
              <a:rPr lang="en-GB"/>
              <a:t>In order to tackle these issues, most radio stations have become multi-platform businesses.</a:t>
            </a:r>
          </a:p>
          <a:p>
            <a:r>
              <a:rPr lang="en-GB"/>
              <a:t>They produce video content, such as live/recorded streams of their radio shows. They also provide recordings of their shows as podcasts so that they can be listened to on demand.</a:t>
            </a:r>
            <a:endParaRPr lang="en-GB" dirty="0"/>
          </a:p>
        </p:txBody>
      </p:sp>
    </p:spTree>
    <p:extLst>
      <p:ext uri="{BB962C8B-B14F-4D97-AF65-F5344CB8AC3E}">
        <p14:creationId xmlns:p14="http://schemas.microsoft.com/office/powerpoint/2010/main" val="387757605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a:t>Print Publishing</a:t>
            </a:r>
            <a:endParaRPr lang="en-GB" dirty="0"/>
          </a:p>
        </p:txBody>
      </p:sp>
      <p:pic>
        <p:nvPicPr>
          <p:cNvPr id="9" name="Picture Placeholder 8">
            <a:extLst>
              <a:ext uri="{FF2B5EF4-FFF2-40B4-BE49-F238E27FC236}">
                <a16:creationId xmlns:a16="http://schemas.microsoft.com/office/drawing/2014/main" id="{72444445-B489-49D0-E5AE-36E65890F9D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a:t>Print publishing refers to all forms of printed material such as books, newspapers, magazines, etc.</a:t>
            </a:r>
          </a:p>
          <a:p>
            <a:r>
              <a:rPr lang="en-GB"/>
              <a:t>This type of content is usually produced by writers/editors who work for publishing companies or individual authors who self-publish their work.</a:t>
            </a:r>
          </a:p>
          <a:p>
            <a:r>
              <a:rPr lang="en-GB"/>
              <a:t>Print publishing is the oldest form of media available.</a:t>
            </a:r>
          </a:p>
          <a:p>
            <a:r>
              <a:rPr lang="en-GB"/>
              <a:t>The earliest known printed book was in the year 868, though modern printing was invented in 1450 with Johannes Gutenberg’s printing press.</a:t>
            </a:r>
          </a:p>
          <a:p>
            <a:r>
              <a:rPr lang="en-GB"/>
              <a:t>Obviously, printing has evolved massively, with most of us having a printer in our own home and huge-scale, high-definition colour printing being used to publish print media like magazines.</a:t>
            </a:r>
            <a:endParaRPr lang="en-GB" dirty="0"/>
          </a:p>
        </p:txBody>
      </p:sp>
    </p:spTree>
    <p:extLst>
      <p:ext uri="{BB962C8B-B14F-4D97-AF65-F5344CB8AC3E}">
        <p14:creationId xmlns:p14="http://schemas.microsoft.com/office/powerpoint/2010/main" val="218643887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a:t>Print Publishing</a:t>
            </a:r>
            <a:endParaRPr lang="en-GB" dirty="0"/>
          </a:p>
        </p:txBody>
      </p:sp>
      <p:pic>
        <p:nvPicPr>
          <p:cNvPr id="8" name="Picture Placeholder 7">
            <a:extLst>
              <a:ext uri="{FF2B5EF4-FFF2-40B4-BE49-F238E27FC236}">
                <a16:creationId xmlns:a16="http://schemas.microsoft.com/office/drawing/2014/main" id="{005278E2-ECB3-3443-CB13-DCDEAB4760B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a:t>Print publishing has been a reliable source of media for a very long time, especially newspaper publishing.</a:t>
            </a:r>
          </a:p>
          <a:p>
            <a:r>
              <a:rPr lang="en-GB"/>
              <a:t>Newspapers provided the best way to access news media before television was accessible to the public. However, it has faced major challenges in recent times and has had to evolve.</a:t>
            </a:r>
          </a:p>
          <a:p>
            <a:r>
              <a:rPr lang="en-GB"/>
              <a:t>With modern technology, some print publishers now also create digital media.</a:t>
            </a:r>
          </a:p>
          <a:p>
            <a:r>
              <a:rPr lang="en-GB"/>
              <a:t>Many popular newspaper and magazine companies have a website where all their articles are posted and viewed by paying for a monthly subscription.</a:t>
            </a:r>
          </a:p>
          <a:p>
            <a:r>
              <a:rPr lang="en-GB"/>
              <a:t>As well as this, e-books are becoming very popular, which provides a new way for print publishing to sell its media.</a:t>
            </a:r>
            <a:endParaRPr lang="en-GB" dirty="0"/>
          </a:p>
        </p:txBody>
      </p:sp>
    </p:spTree>
    <p:extLst>
      <p:ext uri="{BB962C8B-B14F-4D97-AF65-F5344CB8AC3E}">
        <p14:creationId xmlns:p14="http://schemas.microsoft.com/office/powerpoint/2010/main" val="511290703"/>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Lesson Summary</a:t>
            </a:r>
          </a:p>
        </p:txBody>
      </p:sp>
      <p:pic>
        <p:nvPicPr>
          <p:cNvPr id="8" name="Content Placeholder 7">
            <a:extLst>
              <a:ext uri="{FF2B5EF4-FFF2-40B4-BE49-F238E27FC236}">
                <a16:creationId xmlns:a16="http://schemas.microsoft.com/office/drawing/2014/main" id="{30F50B50-B83A-93C4-4EAA-396832E1CC5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a:t>Media is a method we use to communicate.</a:t>
            </a:r>
          </a:p>
          <a:p>
            <a:r>
              <a:rPr lang="en-GB"/>
              <a:t>Traditional media is any type of content that is distributed through established channels.</a:t>
            </a:r>
          </a:p>
          <a:p>
            <a:r>
              <a:rPr lang="en-GB"/>
              <a:t>Film has evolved from the early days of black and white with no speaking, to modern cinema and online streaming services.</a:t>
            </a:r>
          </a:p>
          <a:p>
            <a:r>
              <a:rPr lang="en-GB"/>
              <a:t>Television was founded in broadcast media and watched on a fixed schedule but has adapted to modern on-demand streaming services.</a:t>
            </a:r>
          </a:p>
          <a:p>
            <a:r>
              <a:rPr lang="en-GB"/>
              <a:t>Radio stations broadcast all around the world but have had to recently adapt to include online streaming, podcasts and even video.</a:t>
            </a:r>
          </a:p>
          <a:p>
            <a:r>
              <a:rPr lang="en-GB"/>
              <a:t>Print publishing includes newspapers, magazines and books which have had to evolve to include news websites and e-books</a:t>
            </a:r>
            <a:endParaRPr lang="en-GB" dirty="0"/>
          </a:p>
        </p:txBody>
      </p:sp>
    </p:spTree>
    <p:extLst>
      <p:ext uri="{BB962C8B-B14F-4D97-AF65-F5344CB8AC3E}">
        <p14:creationId xmlns:p14="http://schemas.microsoft.com/office/powerpoint/2010/main" val="2255098656"/>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81F41EF-6543-2A63-247E-2813B1D2A53F}"/>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194663514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a:t>Introduction</a:t>
            </a:r>
            <a:endParaRPr lang="en-GB" dirty="0"/>
          </a:p>
        </p:txBody>
      </p:sp>
      <p:pic>
        <p:nvPicPr>
          <p:cNvPr id="8" name="Content Placeholder 7">
            <a:extLst>
              <a:ext uri="{FF2B5EF4-FFF2-40B4-BE49-F238E27FC236}">
                <a16:creationId xmlns:a16="http://schemas.microsoft.com/office/drawing/2014/main" id="{30F50B50-B83A-93C4-4EAA-396832E1CC5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dirty="0"/>
              <a:t>When we talk about the “media industry,” we’re referring to the organisations that create and distribute content.</a:t>
            </a:r>
          </a:p>
          <a:p>
            <a:r>
              <a:rPr lang="en-GB" dirty="0"/>
              <a:t>This can include everything from news organisations &amp; movie studios to social media platforms &amp; video game developers.</a:t>
            </a:r>
          </a:p>
          <a:p>
            <a:r>
              <a:rPr lang="en-GB" dirty="0"/>
              <a:t>Within the media industry, there is a subset of businesses known as “traditional media”.</a:t>
            </a:r>
          </a:p>
          <a:p>
            <a:r>
              <a:rPr lang="en-GB" dirty="0"/>
              <a:t>In this lesson, we will learn about:</a:t>
            </a:r>
          </a:p>
          <a:p>
            <a:pPr marL="342900" indent="-342900">
              <a:buFont typeface="+mj-lt"/>
              <a:buAutoNum type="arabicPeriod"/>
            </a:pPr>
            <a:r>
              <a:rPr lang="en-GB" dirty="0"/>
              <a:t>What traditional media is</a:t>
            </a:r>
          </a:p>
          <a:p>
            <a:pPr marL="342900" indent="-342900">
              <a:buFont typeface="+mj-lt"/>
              <a:buAutoNum type="arabicPeriod"/>
            </a:pPr>
            <a:r>
              <a:rPr lang="en-GB" dirty="0"/>
              <a:t>The different types of traditional media &amp; how they’re evolving</a:t>
            </a:r>
          </a:p>
        </p:txBody>
      </p:sp>
    </p:spTree>
    <p:extLst>
      <p:ext uri="{BB962C8B-B14F-4D97-AF65-F5344CB8AC3E}">
        <p14:creationId xmlns:p14="http://schemas.microsoft.com/office/powerpoint/2010/main" val="228491975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a:t>What Traditional Media Is</a:t>
            </a:r>
            <a:endParaRPr lang="en-GB" dirty="0"/>
          </a:p>
        </p:txBody>
      </p:sp>
      <p:pic>
        <p:nvPicPr>
          <p:cNvPr id="9" name="Picture Placeholder 8">
            <a:extLst>
              <a:ext uri="{FF2B5EF4-FFF2-40B4-BE49-F238E27FC236}">
                <a16:creationId xmlns:a16="http://schemas.microsoft.com/office/drawing/2014/main" id="{D2935B7E-8D9B-ADFB-79D6-1A74681238A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dirty="0"/>
              <a:t>Traditional media is any type of content that is distributed through established channels.</a:t>
            </a:r>
          </a:p>
          <a:p>
            <a:r>
              <a:rPr lang="en-GB" dirty="0"/>
              <a:t>These channels have been around for many years and are typically well-known and trusted by consumers.</a:t>
            </a:r>
          </a:p>
          <a:p>
            <a:r>
              <a:rPr lang="en-GB" dirty="0"/>
              <a:t>Some examples of traditional media channels include:</a:t>
            </a:r>
          </a:p>
          <a:p>
            <a:pPr marL="285750" indent="-285750">
              <a:buFont typeface="Arial" panose="020B0604020202020204" pitchFamily="34" charset="0"/>
              <a:buChar char="•"/>
            </a:pPr>
            <a:r>
              <a:rPr lang="en-GB" dirty="0"/>
              <a:t>Film</a:t>
            </a:r>
          </a:p>
          <a:p>
            <a:pPr marL="285750" indent="-285750">
              <a:buFont typeface="Arial" panose="020B0604020202020204" pitchFamily="34" charset="0"/>
              <a:buChar char="•"/>
            </a:pPr>
            <a:r>
              <a:rPr lang="en-GB" dirty="0"/>
              <a:t>Television</a:t>
            </a:r>
          </a:p>
          <a:p>
            <a:pPr marL="285750" indent="-285750">
              <a:buFont typeface="Arial" panose="020B0604020202020204" pitchFamily="34" charset="0"/>
              <a:buChar char="•"/>
            </a:pPr>
            <a:r>
              <a:rPr lang="en-GB" dirty="0"/>
              <a:t>Radio</a:t>
            </a:r>
          </a:p>
          <a:p>
            <a:pPr marL="285750" indent="-285750">
              <a:buFont typeface="Arial" panose="020B0604020202020204" pitchFamily="34" charset="0"/>
              <a:buChar char="•"/>
            </a:pPr>
            <a:r>
              <a:rPr lang="en-GB" dirty="0"/>
              <a:t>Print publishing.</a:t>
            </a:r>
          </a:p>
        </p:txBody>
      </p:sp>
    </p:spTree>
    <p:extLst>
      <p:ext uri="{BB962C8B-B14F-4D97-AF65-F5344CB8AC3E}">
        <p14:creationId xmlns:p14="http://schemas.microsoft.com/office/powerpoint/2010/main" val="146488344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a:t>What Traditional Media Is</a:t>
            </a:r>
            <a:endParaRPr lang="en-GB" dirty="0"/>
          </a:p>
        </p:txBody>
      </p:sp>
      <p:pic>
        <p:nvPicPr>
          <p:cNvPr id="8" name="Picture Placeholder 7">
            <a:extLst>
              <a:ext uri="{FF2B5EF4-FFF2-40B4-BE49-F238E27FC236}">
                <a16:creationId xmlns:a16="http://schemas.microsoft.com/office/drawing/2014/main" id="{BB3D38B1-CF76-B23F-2547-5033A030111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a:t>One key thing to understand about traditional media is that it generally requires more financial resources to produce than other types of content.</a:t>
            </a:r>
          </a:p>
          <a:p>
            <a:r>
              <a:rPr lang="en-GB"/>
              <a:t>For example, making a movie or TV show can be very expensive due to the cost of sets, props, costumes, equipment, and location fees.</a:t>
            </a:r>
          </a:p>
          <a:p>
            <a:r>
              <a:rPr lang="en-GB"/>
              <a:t>Similarly, printing a newspaper or magazine requires purchasing paper &amp; ink, renting space in a printing press facility, and paying for distribution.</a:t>
            </a:r>
          </a:p>
          <a:p>
            <a:r>
              <a:rPr lang="en-GB"/>
              <a:t>These higher costs often mean that traditional media companies are large corporations with significant financial resources.</a:t>
            </a:r>
            <a:endParaRPr lang="en-GB" dirty="0"/>
          </a:p>
        </p:txBody>
      </p:sp>
    </p:spTree>
    <p:extLst>
      <p:ext uri="{BB962C8B-B14F-4D97-AF65-F5344CB8AC3E}">
        <p14:creationId xmlns:p14="http://schemas.microsoft.com/office/powerpoint/2010/main" val="301741457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a:t>The Types of Traditional Media</a:t>
            </a:r>
            <a:endParaRPr lang="en-GB" dirty="0"/>
          </a:p>
        </p:txBody>
      </p:sp>
      <p:pic>
        <p:nvPicPr>
          <p:cNvPr id="8" name="Picture Placeholder 7">
            <a:extLst>
              <a:ext uri="{FF2B5EF4-FFF2-40B4-BE49-F238E27FC236}">
                <a16:creationId xmlns:a16="http://schemas.microsoft.com/office/drawing/2014/main" id="{772CE399-0AA5-9571-2026-436FE907991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a:t>Every sector of the media industry produces a particular kind of media.</a:t>
            </a:r>
          </a:p>
          <a:p>
            <a:r>
              <a:rPr lang="en-GB"/>
              <a:t>For example, the publishing industry produces media such as books, newspapers, magazines, and comic books.</a:t>
            </a:r>
          </a:p>
          <a:p>
            <a:r>
              <a:rPr lang="en-GB"/>
              <a:t>Traditional media has been very profitable for many businesses because it is a tried &amp; trustworthy method of communication.</a:t>
            </a:r>
          </a:p>
          <a:p>
            <a:r>
              <a:rPr lang="en-GB"/>
              <a:t>However, some aspects of traditional media are becoming outdated &amp; unpopular due to the recent growth in the popularity of digital media.</a:t>
            </a:r>
          </a:p>
          <a:p>
            <a:r>
              <a:rPr lang="en-GB"/>
              <a:t>Let’s look at the four types of traditional media and how they’re evolving to keep up with the modern age.</a:t>
            </a:r>
            <a:endParaRPr lang="en-GB" dirty="0"/>
          </a:p>
        </p:txBody>
      </p:sp>
    </p:spTree>
    <p:extLst>
      <p:ext uri="{BB962C8B-B14F-4D97-AF65-F5344CB8AC3E}">
        <p14:creationId xmlns:p14="http://schemas.microsoft.com/office/powerpoint/2010/main" val="288380068"/>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a:t>Film</a:t>
            </a:r>
            <a:endParaRPr lang="en-GB" dirty="0"/>
          </a:p>
        </p:txBody>
      </p:sp>
      <p:pic>
        <p:nvPicPr>
          <p:cNvPr id="8" name="Picture Placeholder 7">
            <a:extLst>
              <a:ext uri="{FF2B5EF4-FFF2-40B4-BE49-F238E27FC236}">
                <a16:creationId xmlns:a16="http://schemas.microsoft.com/office/drawing/2014/main" id="{C743F856-9000-004F-23B2-F46DD482459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a:t>Movies are perhaps the most well-known type of traditional media.</a:t>
            </a:r>
          </a:p>
          <a:p>
            <a:r>
              <a:rPr lang="en-GB"/>
              <a:t>Films are shot on location or in studios using actors, actresses, and crew members. Once filming is complete, the movie undergoes editing before being released.</a:t>
            </a:r>
          </a:p>
          <a:p>
            <a:r>
              <a:rPr lang="en-GB"/>
              <a:t>The first film available for public viewing was released in 1895. </a:t>
            </a:r>
          </a:p>
          <a:p>
            <a:r>
              <a:rPr lang="en-GB"/>
              <a:t>These early movies were in black and white with no recorded audio (though live music would often be played with the movie).</a:t>
            </a:r>
          </a:p>
          <a:p>
            <a:r>
              <a:rPr lang="en-GB"/>
              <a:t>This, of course, changed massively over time with the introduction of colour video in 1908 and recorded audio in 1927.</a:t>
            </a:r>
            <a:endParaRPr lang="en-GB" dirty="0"/>
          </a:p>
        </p:txBody>
      </p:sp>
    </p:spTree>
    <p:extLst>
      <p:ext uri="{BB962C8B-B14F-4D97-AF65-F5344CB8AC3E}">
        <p14:creationId xmlns:p14="http://schemas.microsoft.com/office/powerpoint/2010/main" val="72937388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a:t>Film</a:t>
            </a:r>
            <a:endParaRPr lang="en-GB" dirty="0"/>
          </a:p>
        </p:txBody>
      </p:sp>
      <p:pic>
        <p:nvPicPr>
          <p:cNvPr id="8" name="Picture Placeholder 7">
            <a:extLst>
              <a:ext uri="{FF2B5EF4-FFF2-40B4-BE49-F238E27FC236}">
                <a16:creationId xmlns:a16="http://schemas.microsoft.com/office/drawing/2014/main" id="{7D04F96F-8B7D-D0C5-2FCA-6E0D0396DA6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a:t>There have been many additional advancements with the growth of technology.</a:t>
            </a:r>
          </a:p>
          <a:p>
            <a:r>
              <a:rPr lang="en-GB"/>
              <a:t>Examples of this include the introduction of computer-generated animation (CGI), 3D technology, and ultra-HD filming equipment.</a:t>
            </a:r>
          </a:p>
          <a:p>
            <a:r>
              <a:rPr lang="en-GB"/>
              <a:t>Also, while traditionally films could only be viewed in a movie theatre for a short amount of time,  we’ve also seen this change a lot, with new ways of viewing film media arriving, from VHS tapes &amp; DVDs to modern streaming services.</a:t>
            </a:r>
          </a:p>
          <a:p>
            <a:r>
              <a:rPr lang="en-GB"/>
              <a:t>Streaming services have had a particularly large impact in recent years, with many people working in film production feeling it is harming the cinema experience.</a:t>
            </a:r>
            <a:endParaRPr lang="en-GB" dirty="0"/>
          </a:p>
        </p:txBody>
      </p:sp>
    </p:spTree>
    <p:extLst>
      <p:ext uri="{BB962C8B-B14F-4D97-AF65-F5344CB8AC3E}">
        <p14:creationId xmlns:p14="http://schemas.microsoft.com/office/powerpoint/2010/main" val="18205996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a:t>Television</a:t>
            </a:r>
            <a:endParaRPr lang="en-GB" dirty="0"/>
          </a:p>
        </p:txBody>
      </p:sp>
      <p:pic>
        <p:nvPicPr>
          <p:cNvPr id="7" name="Picture Placeholder 6">
            <a:extLst>
              <a:ext uri="{FF2B5EF4-FFF2-40B4-BE49-F238E27FC236}">
                <a16:creationId xmlns:a16="http://schemas.microsoft.com/office/drawing/2014/main" id="{157555A5-2AE2-3D56-FDA1-07BFB2636C3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a:t>Like movies, TV shows are also filmed on location or in studios using actors/actresses and crew members.</a:t>
            </a:r>
          </a:p>
          <a:p>
            <a:r>
              <a:rPr lang="en-GB"/>
              <a:t>However, TV shows are generally shorter in length than movies (30 minutes vs 2 hours) and are released on a regular schedule (weekly for most shows).</a:t>
            </a:r>
          </a:p>
          <a:p>
            <a:r>
              <a:rPr lang="en-GB"/>
              <a:t>The television industry has historically provided broadcast media.</a:t>
            </a:r>
          </a:p>
          <a:p>
            <a:r>
              <a:rPr lang="en-GB"/>
              <a:t>Broadcast media means television programmes that are broadcast live from a satellite at the company’s broadcasting base.</a:t>
            </a:r>
          </a:p>
          <a:p>
            <a:r>
              <a:rPr lang="en-GB"/>
              <a:t>Even replays of shows are broadcast live on the company channel.</a:t>
            </a:r>
          </a:p>
          <a:p>
            <a:r>
              <a:rPr lang="en-GB"/>
              <a:t>Television has maintained a high level of popularity for a long time.</a:t>
            </a:r>
            <a:endParaRPr lang="en-GB" dirty="0"/>
          </a:p>
        </p:txBody>
      </p:sp>
    </p:spTree>
    <p:extLst>
      <p:ext uri="{BB962C8B-B14F-4D97-AF65-F5344CB8AC3E}">
        <p14:creationId xmlns:p14="http://schemas.microsoft.com/office/powerpoint/2010/main" val="3644070950"/>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a:t>Television</a:t>
            </a:r>
            <a:endParaRPr lang="en-GB" dirty="0"/>
          </a:p>
        </p:txBody>
      </p:sp>
      <p:pic>
        <p:nvPicPr>
          <p:cNvPr id="8" name="Picture Placeholder 7">
            <a:extLst>
              <a:ext uri="{FF2B5EF4-FFF2-40B4-BE49-F238E27FC236}">
                <a16:creationId xmlns:a16="http://schemas.microsoft.com/office/drawing/2014/main" id="{BD81ADCA-573E-D1D2-4356-EC39163BB87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a:t>The first broadcast was in 1928, but it became a common feature in homes during the 1950s with black and white shows before colour tv arrived in the late 1960s.</a:t>
            </a:r>
          </a:p>
          <a:p>
            <a:r>
              <a:rPr lang="en-GB"/>
              <a:t>Then more modern advances like satellite and digital tv brought a wide range of content and high-definition quality from the 1990s onwards.</a:t>
            </a:r>
          </a:p>
          <a:p>
            <a:r>
              <a:rPr lang="en-GB"/>
              <a:t>In recent years the popularity of broadcast television has been declining due to streaming platforms such as Netflix.</a:t>
            </a:r>
          </a:p>
          <a:p>
            <a:r>
              <a:rPr lang="en-GB"/>
              <a:t>Much like in the film industry, the on-demand nature of the service has proven popular amongst viewers.</a:t>
            </a:r>
          </a:p>
          <a:p>
            <a:r>
              <a:rPr lang="en-GB"/>
              <a:t>The broadcast television industry is trying to adapt to this by also providing its own on-demand streaming services.</a:t>
            </a:r>
            <a:endParaRPr lang="en-GB" dirty="0"/>
          </a:p>
        </p:txBody>
      </p:sp>
    </p:spTree>
    <p:extLst>
      <p:ext uri="{BB962C8B-B14F-4D97-AF65-F5344CB8AC3E}">
        <p14:creationId xmlns:p14="http://schemas.microsoft.com/office/powerpoint/2010/main" val="4140066950"/>
      </p:ext>
    </p:extLst>
  </p:cSld>
  <p:clrMapOvr>
    <a:masterClrMapping/>
  </p:clrMapOvr>
  <p:transition spd="slow">
    <p:cover/>
  </p:transition>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docProps/app.xml><?xml version="1.0" encoding="utf-8"?>
<Properties xmlns="http://schemas.openxmlformats.org/officeDocument/2006/extended-properties" xmlns:vt="http://schemas.openxmlformats.org/officeDocument/2006/docPropsVTypes">
  <Template>KIAN-Theme</Template>
  <TotalTime>0</TotalTime>
  <Words>1465</Words>
  <Application>Microsoft Office PowerPoint</Application>
  <PresentationFormat>Widescreen</PresentationFormat>
  <Paragraphs>89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Avenir Next LT Pro</vt:lpstr>
      <vt:lpstr>Manrope</vt:lpstr>
      <vt:lpstr>Arial</vt:lpstr>
      <vt:lpstr>Avenir Next LT Pro Demi</vt:lpstr>
      <vt:lpstr>KIAN-Theme</vt:lpstr>
      <vt:lpstr>Traditional Media</vt:lpstr>
      <vt:lpstr>Introduction</vt:lpstr>
      <vt:lpstr>What Traditional Media Is</vt:lpstr>
      <vt:lpstr>What Traditional Media Is</vt:lpstr>
      <vt:lpstr>The Types of Traditional Media</vt:lpstr>
      <vt:lpstr>Film</vt:lpstr>
      <vt:lpstr>Film</vt:lpstr>
      <vt:lpstr>Television</vt:lpstr>
      <vt:lpstr>Television</vt:lpstr>
      <vt:lpstr>Radio</vt:lpstr>
      <vt:lpstr>Radio</vt:lpstr>
      <vt:lpstr>Print Publishing</vt:lpstr>
      <vt:lpstr>Print Publishing</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Daniel Richardson</dc:creator>
  <cp:lastModifiedBy>Daniel Richardson</cp:lastModifiedBy>
  <cp:revision>6</cp:revision>
  <dcterms:created xsi:type="dcterms:W3CDTF">2024-03-21T12:39:40Z</dcterms:created>
  <dcterms:modified xsi:type="dcterms:W3CDTF">2025-08-25T13:30:08Z</dcterms:modified>
</cp:coreProperties>
</file>