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5" r:id="rId1"/>
  </p:sldMasterIdLst>
  <p:notesMasterIdLst>
    <p:notesMasterId r:id="rId18"/>
  </p:notesMasterIdLst>
  <p:sldIdLst>
    <p:sldId id="1006" r:id="rId2"/>
    <p:sldId id="277" r:id="rId3"/>
    <p:sldId id="496" r:id="rId4"/>
    <p:sldId id="995" r:id="rId5"/>
    <p:sldId id="1004" r:id="rId6"/>
    <p:sldId id="996" r:id="rId7"/>
    <p:sldId id="1005" r:id="rId8"/>
    <p:sldId id="997" r:id="rId9"/>
    <p:sldId id="987" r:id="rId10"/>
    <p:sldId id="998" r:id="rId11"/>
    <p:sldId id="999" r:id="rId12"/>
    <p:sldId id="1000" r:id="rId13"/>
    <p:sldId id="988" r:id="rId14"/>
    <p:sldId id="1001" r:id="rId15"/>
    <p:sldId id="763" r:id="rId16"/>
    <p:sldId id="1007" r:id="rId17"/>
  </p:sldIdLst>
  <p:sldSz cx="12192000" cy="6858000"/>
  <p:notesSz cx="6858000" cy="9144000"/>
  <p:embeddedFontLst>
    <p:embeddedFont>
      <p:font typeface="Avenir Next LT Pro" panose="020B0504020202020204" pitchFamily="34" charset="0"/>
      <p:regular r:id="rId19"/>
      <p:bold r:id="rId20"/>
    </p:embeddedFont>
    <p:embeddedFont>
      <p:font typeface="Avenir Next LT Pro Demi" panose="020B0704020202020204" pitchFamily="34" charset="0"/>
      <p:bold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BBAC82-8EE4-858C-AF59-51F94154BBD0}" name="Jimmy Russo" initials="JR" userId="cf8adba29d28229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876AC3-F455-4601-8773-B1019CE627ED}" v="2" dt="2025-08-27T19:55:22.741"/>
  </p1510:revLst>
</p1510:revInfo>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93" autoAdjust="0"/>
    <p:restoredTop sz="92947" autoAdjust="0"/>
  </p:normalViewPr>
  <p:slideViewPr>
    <p:cSldViewPr snapToGrid="0">
      <p:cViewPr varScale="1">
        <p:scale>
          <a:sx n="140" d="100"/>
          <a:sy n="140" d="100"/>
        </p:scale>
        <p:origin x="1524"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ichardson" userId="b12f1a219faba2ab" providerId="LiveId" clId="{64A66445-9778-4D57-9B14-5EFC0C2A8A5E}"/>
    <pc:docChg chg="custSel addSld modSld">
      <pc:chgData name="Daniel Richardson" userId="b12f1a219faba2ab" providerId="LiveId" clId="{64A66445-9778-4D57-9B14-5EFC0C2A8A5E}" dt="2024-08-03T09:07:52.811" v="65" actId="20577"/>
      <pc:docMkLst>
        <pc:docMk/>
      </pc:docMkLst>
      <pc:sldChg chg="modSp">
        <pc:chgData name="Daniel Richardson" userId="b12f1a219faba2ab" providerId="LiveId" clId="{64A66445-9778-4D57-9B14-5EFC0C2A8A5E}" dt="2024-08-03T09:04:09.638" v="0"/>
        <pc:sldMkLst>
          <pc:docMk/>
          <pc:sldMk cId="2320480702" sldId="277"/>
        </pc:sldMkLst>
      </pc:sldChg>
      <pc:sldChg chg="modSp">
        <pc:chgData name="Daniel Richardson" userId="b12f1a219faba2ab" providerId="LiveId" clId="{64A66445-9778-4D57-9B14-5EFC0C2A8A5E}" dt="2024-08-03T09:04:09.638" v="0"/>
        <pc:sldMkLst>
          <pc:docMk/>
          <pc:sldMk cId="481528629" sldId="496"/>
        </pc:sldMkLst>
      </pc:sldChg>
      <pc:sldChg chg="modSp">
        <pc:chgData name="Daniel Richardson" userId="b12f1a219faba2ab" providerId="LiveId" clId="{64A66445-9778-4D57-9B14-5EFC0C2A8A5E}" dt="2024-08-03T09:04:09.638" v="0"/>
        <pc:sldMkLst>
          <pc:docMk/>
          <pc:sldMk cId="2093441710" sldId="763"/>
        </pc:sldMkLst>
      </pc:sldChg>
      <pc:sldChg chg="modSp">
        <pc:chgData name="Daniel Richardson" userId="b12f1a219faba2ab" providerId="LiveId" clId="{64A66445-9778-4D57-9B14-5EFC0C2A8A5E}" dt="2024-08-03T09:04:09.638" v="0"/>
        <pc:sldMkLst>
          <pc:docMk/>
          <pc:sldMk cId="2660707162" sldId="987"/>
        </pc:sldMkLst>
      </pc:sldChg>
      <pc:sldChg chg="modSp">
        <pc:chgData name="Daniel Richardson" userId="b12f1a219faba2ab" providerId="LiveId" clId="{64A66445-9778-4D57-9B14-5EFC0C2A8A5E}" dt="2024-08-03T09:04:09.638" v="0"/>
        <pc:sldMkLst>
          <pc:docMk/>
          <pc:sldMk cId="206499799" sldId="988"/>
        </pc:sldMkLst>
      </pc:sldChg>
      <pc:sldChg chg="modSp">
        <pc:chgData name="Daniel Richardson" userId="b12f1a219faba2ab" providerId="LiveId" clId="{64A66445-9778-4D57-9B14-5EFC0C2A8A5E}" dt="2024-08-03T09:04:09.638" v="0"/>
        <pc:sldMkLst>
          <pc:docMk/>
          <pc:sldMk cId="3136772469" sldId="995"/>
        </pc:sldMkLst>
      </pc:sldChg>
      <pc:sldChg chg="modSp">
        <pc:chgData name="Daniel Richardson" userId="b12f1a219faba2ab" providerId="LiveId" clId="{64A66445-9778-4D57-9B14-5EFC0C2A8A5E}" dt="2024-08-03T09:04:09.638" v="0"/>
        <pc:sldMkLst>
          <pc:docMk/>
          <pc:sldMk cId="2600043414" sldId="996"/>
        </pc:sldMkLst>
      </pc:sldChg>
      <pc:sldChg chg="modSp">
        <pc:chgData name="Daniel Richardson" userId="b12f1a219faba2ab" providerId="LiveId" clId="{64A66445-9778-4D57-9B14-5EFC0C2A8A5E}" dt="2024-08-03T09:04:09.638" v="0"/>
        <pc:sldMkLst>
          <pc:docMk/>
          <pc:sldMk cId="1064883301" sldId="997"/>
        </pc:sldMkLst>
      </pc:sldChg>
      <pc:sldChg chg="modSp">
        <pc:chgData name="Daniel Richardson" userId="b12f1a219faba2ab" providerId="LiveId" clId="{64A66445-9778-4D57-9B14-5EFC0C2A8A5E}" dt="2024-08-03T09:04:09.638" v="0"/>
        <pc:sldMkLst>
          <pc:docMk/>
          <pc:sldMk cId="84439790" sldId="998"/>
        </pc:sldMkLst>
      </pc:sldChg>
      <pc:sldChg chg="modSp">
        <pc:chgData name="Daniel Richardson" userId="b12f1a219faba2ab" providerId="LiveId" clId="{64A66445-9778-4D57-9B14-5EFC0C2A8A5E}" dt="2024-08-03T09:04:09.638" v="0"/>
        <pc:sldMkLst>
          <pc:docMk/>
          <pc:sldMk cId="1188914367" sldId="999"/>
        </pc:sldMkLst>
      </pc:sldChg>
      <pc:sldChg chg="modSp">
        <pc:chgData name="Daniel Richardson" userId="b12f1a219faba2ab" providerId="LiveId" clId="{64A66445-9778-4D57-9B14-5EFC0C2A8A5E}" dt="2024-08-03T09:04:09.638" v="0"/>
        <pc:sldMkLst>
          <pc:docMk/>
          <pc:sldMk cId="117610568" sldId="1000"/>
        </pc:sldMkLst>
      </pc:sldChg>
      <pc:sldChg chg="modSp">
        <pc:chgData name="Daniel Richardson" userId="b12f1a219faba2ab" providerId="LiveId" clId="{64A66445-9778-4D57-9B14-5EFC0C2A8A5E}" dt="2024-08-03T09:04:09.638" v="0"/>
        <pc:sldMkLst>
          <pc:docMk/>
          <pc:sldMk cId="953638873" sldId="1001"/>
        </pc:sldMkLst>
      </pc:sldChg>
      <pc:sldChg chg="modSp">
        <pc:chgData name="Daniel Richardson" userId="b12f1a219faba2ab" providerId="LiveId" clId="{64A66445-9778-4D57-9B14-5EFC0C2A8A5E}" dt="2024-08-03T09:04:09.638" v="0"/>
        <pc:sldMkLst>
          <pc:docMk/>
          <pc:sldMk cId="4033438012" sldId="1004"/>
        </pc:sldMkLst>
      </pc:sldChg>
      <pc:sldChg chg="modSp">
        <pc:chgData name="Daniel Richardson" userId="b12f1a219faba2ab" providerId="LiveId" clId="{64A66445-9778-4D57-9B14-5EFC0C2A8A5E}" dt="2024-08-03T09:04:09.638" v="0"/>
        <pc:sldMkLst>
          <pc:docMk/>
          <pc:sldMk cId="3570701758" sldId="1005"/>
        </pc:sldMkLst>
      </pc:sldChg>
      <pc:sldChg chg="modSp new mod">
        <pc:chgData name="Daniel Richardson" userId="b12f1a219faba2ab" providerId="LiveId" clId="{64A66445-9778-4D57-9B14-5EFC0C2A8A5E}" dt="2024-08-03T09:05:26.608" v="61" actId="20577"/>
        <pc:sldMkLst>
          <pc:docMk/>
          <pc:sldMk cId="4248011617" sldId="1006"/>
        </pc:sldMkLst>
      </pc:sldChg>
      <pc:sldChg chg="addSp delSp modSp new mod modClrScheme chgLayout">
        <pc:chgData name="Daniel Richardson" userId="b12f1a219faba2ab" providerId="LiveId" clId="{64A66445-9778-4D57-9B14-5EFC0C2A8A5E}" dt="2024-08-03T09:07:52.811" v="65" actId="20577"/>
        <pc:sldMkLst>
          <pc:docMk/>
          <pc:sldMk cId="1267730818" sldId="1007"/>
        </pc:sldMkLst>
      </pc:sldChg>
    </pc:docChg>
  </pc:docChgLst>
  <pc:docChgLst>
    <pc:chgData name="Daniel Richardson" userId="b12f1a219faba2ab" providerId="LiveId" clId="{B0876AC3-F455-4601-8773-B1019CE627ED}"/>
    <pc:docChg chg="custSel modSld">
      <pc:chgData name="Daniel Richardson" userId="b12f1a219faba2ab" providerId="LiveId" clId="{B0876AC3-F455-4601-8773-B1019CE627ED}" dt="2025-08-27T19:55:09.607" v="2" actId="700"/>
      <pc:docMkLst>
        <pc:docMk/>
      </pc:docMkLst>
      <pc:sldChg chg="modSp mod modTransition modClrScheme chgLayout">
        <pc:chgData name="Daniel Richardson" userId="b12f1a219faba2ab" providerId="LiveId" clId="{B0876AC3-F455-4601-8773-B1019CE627ED}" dt="2025-08-27T19:55:09.607" v="2" actId="700"/>
        <pc:sldMkLst>
          <pc:docMk/>
          <pc:sldMk cId="2320480702" sldId="277"/>
        </pc:sldMkLst>
        <pc:spChg chg="mod ord">
          <ac:chgData name="Daniel Richardson" userId="b12f1a219faba2ab" providerId="LiveId" clId="{B0876AC3-F455-4601-8773-B1019CE627ED}" dt="2025-08-27T19:55:09.607" v="2" actId="700"/>
          <ac:spMkLst>
            <pc:docMk/>
            <pc:sldMk cId="2320480702" sldId="277"/>
            <ac:spMk id="2" creationId="{3ED26E23-89F1-AD50-BA39-B57FE0701A56}"/>
          </ac:spMkLst>
        </pc:spChg>
        <pc:spChg chg="mod ord">
          <ac:chgData name="Daniel Richardson" userId="b12f1a219faba2ab" providerId="LiveId" clId="{B0876AC3-F455-4601-8773-B1019CE627ED}" dt="2025-08-27T19:55:09.607" v="2" actId="700"/>
          <ac:spMkLst>
            <pc:docMk/>
            <pc:sldMk cId="2320480702" sldId="277"/>
            <ac:spMk id="4" creationId="{027502F6-C1CD-5535-4947-5A3751C8B927}"/>
          </ac:spMkLst>
        </pc:spChg>
        <pc:picChg chg="mod ord">
          <ac:chgData name="Daniel Richardson" userId="b12f1a219faba2ab" providerId="LiveId" clId="{B0876AC3-F455-4601-8773-B1019CE627ED}" dt="2025-08-27T19:55:09.607" v="2" actId="700"/>
          <ac:picMkLst>
            <pc:docMk/>
            <pc:sldMk cId="2320480702" sldId="277"/>
            <ac:picMk id="6" creationId="{EE886C3E-B189-1B6F-67CE-877A5CAB2A77}"/>
          </ac:picMkLst>
        </pc:picChg>
      </pc:sldChg>
      <pc:sldChg chg="modSp mod modTransition modClrScheme chgLayout">
        <pc:chgData name="Daniel Richardson" userId="b12f1a219faba2ab" providerId="LiveId" clId="{B0876AC3-F455-4601-8773-B1019CE627ED}" dt="2025-08-27T19:55:09.607" v="2" actId="700"/>
        <pc:sldMkLst>
          <pc:docMk/>
          <pc:sldMk cId="481528629" sldId="496"/>
        </pc:sldMkLst>
        <pc:spChg chg="mod ord">
          <ac:chgData name="Daniel Richardson" userId="b12f1a219faba2ab" providerId="LiveId" clId="{B0876AC3-F455-4601-8773-B1019CE627ED}" dt="2025-08-27T19:55:09.607" v="2" actId="700"/>
          <ac:spMkLst>
            <pc:docMk/>
            <pc:sldMk cId="481528629" sldId="496"/>
            <ac:spMk id="2" creationId="{3ED26E23-89F1-AD50-BA39-B57FE0701A56}"/>
          </ac:spMkLst>
        </pc:spChg>
        <pc:spChg chg="mod ord">
          <ac:chgData name="Daniel Richardson" userId="b12f1a219faba2ab" providerId="LiveId" clId="{B0876AC3-F455-4601-8773-B1019CE627ED}" dt="2025-08-27T19:55:09.607" v="2" actId="700"/>
          <ac:spMkLst>
            <pc:docMk/>
            <pc:sldMk cId="481528629" sldId="496"/>
            <ac:spMk id="4" creationId="{027502F6-C1CD-5535-4947-5A3751C8B927}"/>
          </ac:spMkLst>
        </pc:spChg>
        <pc:picChg chg="mod ord">
          <ac:chgData name="Daniel Richardson" userId="b12f1a219faba2ab" providerId="LiveId" clId="{B0876AC3-F455-4601-8773-B1019CE627ED}" dt="2025-08-27T19:55:09.607" v="2" actId="700"/>
          <ac:picMkLst>
            <pc:docMk/>
            <pc:sldMk cId="481528629" sldId="496"/>
            <ac:picMk id="9" creationId="{DBABFBFD-1CC4-BD04-838E-11E056D938F0}"/>
          </ac:picMkLst>
        </pc:picChg>
      </pc:sldChg>
      <pc:sldChg chg="modSp mod modTransition modClrScheme chgLayout">
        <pc:chgData name="Daniel Richardson" userId="b12f1a219faba2ab" providerId="LiveId" clId="{B0876AC3-F455-4601-8773-B1019CE627ED}" dt="2025-08-27T19:55:09.607" v="2" actId="700"/>
        <pc:sldMkLst>
          <pc:docMk/>
          <pc:sldMk cId="2093441710" sldId="763"/>
        </pc:sldMkLst>
        <pc:spChg chg="mod ord">
          <ac:chgData name="Daniel Richardson" userId="b12f1a219faba2ab" providerId="LiveId" clId="{B0876AC3-F455-4601-8773-B1019CE627ED}" dt="2025-08-27T19:55:09.607" v="2" actId="700"/>
          <ac:spMkLst>
            <pc:docMk/>
            <pc:sldMk cId="2093441710" sldId="763"/>
            <ac:spMk id="2" creationId="{3ED26E23-89F1-AD50-BA39-B57FE0701A56}"/>
          </ac:spMkLst>
        </pc:spChg>
        <pc:spChg chg="mod ord">
          <ac:chgData name="Daniel Richardson" userId="b12f1a219faba2ab" providerId="LiveId" clId="{B0876AC3-F455-4601-8773-B1019CE627ED}" dt="2025-08-27T19:55:09.607" v="2" actId="700"/>
          <ac:spMkLst>
            <pc:docMk/>
            <pc:sldMk cId="2093441710" sldId="763"/>
            <ac:spMk id="4" creationId="{027502F6-C1CD-5535-4947-5A3751C8B927}"/>
          </ac:spMkLst>
        </pc:spChg>
        <pc:picChg chg="mod ord">
          <ac:chgData name="Daniel Richardson" userId="b12f1a219faba2ab" providerId="LiveId" clId="{B0876AC3-F455-4601-8773-B1019CE627ED}" dt="2025-08-27T19:55:09.607" v="2" actId="700"/>
          <ac:picMkLst>
            <pc:docMk/>
            <pc:sldMk cId="2093441710" sldId="763"/>
            <ac:picMk id="6" creationId="{F8405DFE-8E92-97BD-4F76-72CADCF0FBAF}"/>
          </ac:picMkLst>
        </pc:picChg>
      </pc:sldChg>
      <pc:sldChg chg="modSp mod modTransition modClrScheme chgLayout">
        <pc:chgData name="Daniel Richardson" userId="b12f1a219faba2ab" providerId="LiveId" clId="{B0876AC3-F455-4601-8773-B1019CE627ED}" dt="2025-08-27T19:55:09.607" v="2" actId="700"/>
        <pc:sldMkLst>
          <pc:docMk/>
          <pc:sldMk cId="2660707162" sldId="987"/>
        </pc:sldMkLst>
        <pc:spChg chg="mod ord">
          <ac:chgData name="Daniel Richardson" userId="b12f1a219faba2ab" providerId="LiveId" clId="{B0876AC3-F455-4601-8773-B1019CE627ED}" dt="2025-08-27T19:55:09.607" v="2" actId="700"/>
          <ac:spMkLst>
            <pc:docMk/>
            <pc:sldMk cId="2660707162" sldId="987"/>
            <ac:spMk id="2" creationId="{3ED26E23-89F1-AD50-BA39-B57FE0701A56}"/>
          </ac:spMkLst>
        </pc:spChg>
        <pc:spChg chg="mod ord">
          <ac:chgData name="Daniel Richardson" userId="b12f1a219faba2ab" providerId="LiveId" clId="{B0876AC3-F455-4601-8773-B1019CE627ED}" dt="2025-08-27T19:55:09.607" v="2" actId="700"/>
          <ac:spMkLst>
            <pc:docMk/>
            <pc:sldMk cId="2660707162" sldId="987"/>
            <ac:spMk id="4" creationId="{027502F6-C1CD-5535-4947-5A3751C8B927}"/>
          </ac:spMkLst>
        </pc:spChg>
        <pc:picChg chg="mod ord">
          <ac:chgData name="Daniel Richardson" userId="b12f1a219faba2ab" providerId="LiveId" clId="{B0876AC3-F455-4601-8773-B1019CE627ED}" dt="2025-08-27T19:55:09.607" v="2" actId="700"/>
          <ac:picMkLst>
            <pc:docMk/>
            <pc:sldMk cId="2660707162" sldId="987"/>
            <ac:picMk id="8" creationId="{A5627931-0AE9-89F2-16ED-9744DB995092}"/>
          </ac:picMkLst>
        </pc:picChg>
      </pc:sldChg>
      <pc:sldChg chg="modSp mod modTransition modClrScheme chgLayout">
        <pc:chgData name="Daniel Richardson" userId="b12f1a219faba2ab" providerId="LiveId" clId="{B0876AC3-F455-4601-8773-B1019CE627ED}" dt="2025-08-27T19:55:09.607" v="2" actId="700"/>
        <pc:sldMkLst>
          <pc:docMk/>
          <pc:sldMk cId="206499799" sldId="988"/>
        </pc:sldMkLst>
        <pc:spChg chg="mod ord">
          <ac:chgData name="Daniel Richardson" userId="b12f1a219faba2ab" providerId="LiveId" clId="{B0876AC3-F455-4601-8773-B1019CE627ED}" dt="2025-08-27T19:55:09.607" v="2" actId="700"/>
          <ac:spMkLst>
            <pc:docMk/>
            <pc:sldMk cId="206499799" sldId="988"/>
            <ac:spMk id="2" creationId="{3ED26E23-89F1-AD50-BA39-B57FE0701A56}"/>
          </ac:spMkLst>
        </pc:spChg>
        <pc:spChg chg="mod ord">
          <ac:chgData name="Daniel Richardson" userId="b12f1a219faba2ab" providerId="LiveId" clId="{B0876AC3-F455-4601-8773-B1019CE627ED}" dt="2025-08-27T19:55:09.607" v="2" actId="700"/>
          <ac:spMkLst>
            <pc:docMk/>
            <pc:sldMk cId="206499799" sldId="988"/>
            <ac:spMk id="4" creationId="{027502F6-C1CD-5535-4947-5A3751C8B927}"/>
          </ac:spMkLst>
        </pc:spChg>
        <pc:picChg chg="mod ord">
          <ac:chgData name="Daniel Richardson" userId="b12f1a219faba2ab" providerId="LiveId" clId="{B0876AC3-F455-4601-8773-B1019CE627ED}" dt="2025-08-27T19:55:09.607" v="2" actId="700"/>
          <ac:picMkLst>
            <pc:docMk/>
            <pc:sldMk cId="206499799" sldId="988"/>
            <ac:picMk id="8" creationId="{F7AEB6E5-D7EA-EFBE-67B5-8677013E56D5}"/>
          </ac:picMkLst>
        </pc:picChg>
      </pc:sldChg>
      <pc:sldChg chg="modSp mod modTransition modClrScheme chgLayout">
        <pc:chgData name="Daniel Richardson" userId="b12f1a219faba2ab" providerId="LiveId" clId="{B0876AC3-F455-4601-8773-B1019CE627ED}" dt="2025-08-27T19:55:09.607" v="2" actId="700"/>
        <pc:sldMkLst>
          <pc:docMk/>
          <pc:sldMk cId="3136772469" sldId="995"/>
        </pc:sldMkLst>
        <pc:spChg chg="mod ord">
          <ac:chgData name="Daniel Richardson" userId="b12f1a219faba2ab" providerId="LiveId" clId="{B0876AC3-F455-4601-8773-B1019CE627ED}" dt="2025-08-27T19:55:09.607" v="2" actId="700"/>
          <ac:spMkLst>
            <pc:docMk/>
            <pc:sldMk cId="3136772469" sldId="995"/>
            <ac:spMk id="2" creationId="{3ED26E23-89F1-AD50-BA39-B57FE0701A56}"/>
          </ac:spMkLst>
        </pc:spChg>
        <pc:spChg chg="mod ord">
          <ac:chgData name="Daniel Richardson" userId="b12f1a219faba2ab" providerId="LiveId" clId="{B0876AC3-F455-4601-8773-B1019CE627ED}" dt="2025-08-27T19:55:09.607" v="2" actId="700"/>
          <ac:spMkLst>
            <pc:docMk/>
            <pc:sldMk cId="3136772469" sldId="995"/>
            <ac:spMk id="4" creationId="{027502F6-C1CD-5535-4947-5A3751C8B927}"/>
          </ac:spMkLst>
        </pc:spChg>
        <pc:picChg chg="mod ord">
          <ac:chgData name="Daniel Richardson" userId="b12f1a219faba2ab" providerId="LiveId" clId="{B0876AC3-F455-4601-8773-B1019CE627ED}" dt="2025-08-27T19:55:09.607" v="2" actId="700"/>
          <ac:picMkLst>
            <pc:docMk/>
            <pc:sldMk cId="3136772469" sldId="995"/>
            <ac:picMk id="8" creationId="{D9E533D5-C318-8A63-DBA1-42BF1921D604}"/>
          </ac:picMkLst>
        </pc:picChg>
      </pc:sldChg>
      <pc:sldChg chg="modSp mod modTransition modClrScheme chgLayout">
        <pc:chgData name="Daniel Richardson" userId="b12f1a219faba2ab" providerId="LiveId" clId="{B0876AC3-F455-4601-8773-B1019CE627ED}" dt="2025-08-27T19:55:09.607" v="2" actId="700"/>
        <pc:sldMkLst>
          <pc:docMk/>
          <pc:sldMk cId="2600043414" sldId="996"/>
        </pc:sldMkLst>
        <pc:spChg chg="mod ord">
          <ac:chgData name="Daniel Richardson" userId="b12f1a219faba2ab" providerId="LiveId" clId="{B0876AC3-F455-4601-8773-B1019CE627ED}" dt="2025-08-27T19:55:09.607" v="2" actId="700"/>
          <ac:spMkLst>
            <pc:docMk/>
            <pc:sldMk cId="2600043414" sldId="996"/>
            <ac:spMk id="2" creationId="{3ED26E23-89F1-AD50-BA39-B57FE0701A56}"/>
          </ac:spMkLst>
        </pc:spChg>
        <pc:spChg chg="mod ord">
          <ac:chgData name="Daniel Richardson" userId="b12f1a219faba2ab" providerId="LiveId" clId="{B0876AC3-F455-4601-8773-B1019CE627ED}" dt="2025-08-27T19:55:09.607" v="2" actId="700"/>
          <ac:spMkLst>
            <pc:docMk/>
            <pc:sldMk cId="2600043414" sldId="996"/>
            <ac:spMk id="4" creationId="{027502F6-C1CD-5535-4947-5A3751C8B927}"/>
          </ac:spMkLst>
        </pc:spChg>
        <pc:picChg chg="mod ord">
          <ac:chgData name="Daniel Richardson" userId="b12f1a219faba2ab" providerId="LiveId" clId="{B0876AC3-F455-4601-8773-B1019CE627ED}" dt="2025-08-27T19:55:09.607" v="2" actId="700"/>
          <ac:picMkLst>
            <pc:docMk/>
            <pc:sldMk cId="2600043414" sldId="996"/>
            <ac:picMk id="8" creationId="{B9925284-AB8A-9181-5BD2-0B2417DBA358}"/>
          </ac:picMkLst>
        </pc:picChg>
      </pc:sldChg>
      <pc:sldChg chg="modSp mod modTransition modClrScheme chgLayout">
        <pc:chgData name="Daniel Richardson" userId="b12f1a219faba2ab" providerId="LiveId" clId="{B0876AC3-F455-4601-8773-B1019CE627ED}" dt="2025-08-27T19:55:09.607" v="2" actId="700"/>
        <pc:sldMkLst>
          <pc:docMk/>
          <pc:sldMk cId="1064883301" sldId="997"/>
        </pc:sldMkLst>
        <pc:spChg chg="mod ord">
          <ac:chgData name="Daniel Richardson" userId="b12f1a219faba2ab" providerId="LiveId" clId="{B0876AC3-F455-4601-8773-B1019CE627ED}" dt="2025-08-27T19:55:09.607" v="2" actId="700"/>
          <ac:spMkLst>
            <pc:docMk/>
            <pc:sldMk cId="1064883301" sldId="997"/>
            <ac:spMk id="2" creationId="{3ED26E23-89F1-AD50-BA39-B57FE0701A56}"/>
          </ac:spMkLst>
        </pc:spChg>
        <pc:spChg chg="mod ord">
          <ac:chgData name="Daniel Richardson" userId="b12f1a219faba2ab" providerId="LiveId" clId="{B0876AC3-F455-4601-8773-B1019CE627ED}" dt="2025-08-27T19:55:09.607" v="2" actId="700"/>
          <ac:spMkLst>
            <pc:docMk/>
            <pc:sldMk cId="1064883301" sldId="997"/>
            <ac:spMk id="4" creationId="{027502F6-C1CD-5535-4947-5A3751C8B927}"/>
          </ac:spMkLst>
        </pc:spChg>
        <pc:picChg chg="mod ord">
          <ac:chgData name="Daniel Richardson" userId="b12f1a219faba2ab" providerId="LiveId" clId="{B0876AC3-F455-4601-8773-B1019CE627ED}" dt="2025-08-27T19:55:09.607" v="2" actId="700"/>
          <ac:picMkLst>
            <pc:docMk/>
            <pc:sldMk cId="1064883301" sldId="997"/>
            <ac:picMk id="8" creationId="{E616A231-870E-A810-8221-C3C532542941}"/>
          </ac:picMkLst>
        </pc:picChg>
      </pc:sldChg>
      <pc:sldChg chg="modSp mod modTransition modClrScheme chgLayout">
        <pc:chgData name="Daniel Richardson" userId="b12f1a219faba2ab" providerId="LiveId" clId="{B0876AC3-F455-4601-8773-B1019CE627ED}" dt="2025-08-27T19:55:09.607" v="2" actId="700"/>
        <pc:sldMkLst>
          <pc:docMk/>
          <pc:sldMk cId="84439790" sldId="998"/>
        </pc:sldMkLst>
        <pc:spChg chg="mod ord">
          <ac:chgData name="Daniel Richardson" userId="b12f1a219faba2ab" providerId="LiveId" clId="{B0876AC3-F455-4601-8773-B1019CE627ED}" dt="2025-08-27T19:55:09.607" v="2" actId="700"/>
          <ac:spMkLst>
            <pc:docMk/>
            <pc:sldMk cId="84439790" sldId="998"/>
            <ac:spMk id="2" creationId="{3ED26E23-89F1-AD50-BA39-B57FE0701A56}"/>
          </ac:spMkLst>
        </pc:spChg>
        <pc:spChg chg="mod ord">
          <ac:chgData name="Daniel Richardson" userId="b12f1a219faba2ab" providerId="LiveId" clId="{B0876AC3-F455-4601-8773-B1019CE627ED}" dt="2025-08-27T19:55:09.607" v="2" actId="700"/>
          <ac:spMkLst>
            <pc:docMk/>
            <pc:sldMk cId="84439790" sldId="998"/>
            <ac:spMk id="4" creationId="{027502F6-C1CD-5535-4947-5A3751C8B927}"/>
          </ac:spMkLst>
        </pc:spChg>
        <pc:picChg chg="mod ord">
          <ac:chgData name="Daniel Richardson" userId="b12f1a219faba2ab" providerId="LiveId" clId="{B0876AC3-F455-4601-8773-B1019CE627ED}" dt="2025-08-27T19:55:09.607" v="2" actId="700"/>
          <ac:picMkLst>
            <pc:docMk/>
            <pc:sldMk cId="84439790" sldId="998"/>
            <ac:picMk id="8" creationId="{2607CAC7-EAA3-FBE3-5F88-78D5C8E60DC4}"/>
          </ac:picMkLst>
        </pc:picChg>
      </pc:sldChg>
      <pc:sldChg chg="modSp mod modTransition modClrScheme chgLayout">
        <pc:chgData name="Daniel Richardson" userId="b12f1a219faba2ab" providerId="LiveId" clId="{B0876AC3-F455-4601-8773-B1019CE627ED}" dt="2025-08-27T19:55:09.607" v="2" actId="700"/>
        <pc:sldMkLst>
          <pc:docMk/>
          <pc:sldMk cId="1188914367" sldId="999"/>
        </pc:sldMkLst>
        <pc:spChg chg="mod ord">
          <ac:chgData name="Daniel Richardson" userId="b12f1a219faba2ab" providerId="LiveId" clId="{B0876AC3-F455-4601-8773-B1019CE627ED}" dt="2025-08-27T19:55:09.607" v="2" actId="700"/>
          <ac:spMkLst>
            <pc:docMk/>
            <pc:sldMk cId="1188914367" sldId="999"/>
            <ac:spMk id="2" creationId="{3ED26E23-89F1-AD50-BA39-B57FE0701A56}"/>
          </ac:spMkLst>
        </pc:spChg>
        <pc:spChg chg="mod ord">
          <ac:chgData name="Daniel Richardson" userId="b12f1a219faba2ab" providerId="LiveId" clId="{B0876AC3-F455-4601-8773-B1019CE627ED}" dt="2025-08-27T19:55:09.607" v="2" actId="700"/>
          <ac:spMkLst>
            <pc:docMk/>
            <pc:sldMk cId="1188914367" sldId="999"/>
            <ac:spMk id="4" creationId="{027502F6-C1CD-5535-4947-5A3751C8B927}"/>
          </ac:spMkLst>
        </pc:spChg>
        <pc:picChg chg="mod ord">
          <ac:chgData name="Daniel Richardson" userId="b12f1a219faba2ab" providerId="LiveId" clId="{B0876AC3-F455-4601-8773-B1019CE627ED}" dt="2025-08-27T19:55:09.607" v="2" actId="700"/>
          <ac:picMkLst>
            <pc:docMk/>
            <pc:sldMk cId="1188914367" sldId="999"/>
            <ac:picMk id="8" creationId="{D900518D-0A67-21EA-DF9E-B65C4F2E1F05}"/>
          </ac:picMkLst>
        </pc:picChg>
      </pc:sldChg>
      <pc:sldChg chg="modSp mod modTransition modClrScheme chgLayout">
        <pc:chgData name="Daniel Richardson" userId="b12f1a219faba2ab" providerId="LiveId" clId="{B0876AC3-F455-4601-8773-B1019CE627ED}" dt="2025-08-27T19:55:09.607" v="2" actId="700"/>
        <pc:sldMkLst>
          <pc:docMk/>
          <pc:sldMk cId="117610568" sldId="1000"/>
        </pc:sldMkLst>
        <pc:spChg chg="mod ord">
          <ac:chgData name="Daniel Richardson" userId="b12f1a219faba2ab" providerId="LiveId" clId="{B0876AC3-F455-4601-8773-B1019CE627ED}" dt="2025-08-27T19:55:09.607" v="2" actId="700"/>
          <ac:spMkLst>
            <pc:docMk/>
            <pc:sldMk cId="117610568" sldId="1000"/>
            <ac:spMk id="2" creationId="{3ED26E23-89F1-AD50-BA39-B57FE0701A56}"/>
          </ac:spMkLst>
        </pc:spChg>
        <pc:spChg chg="mod ord">
          <ac:chgData name="Daniel Richardson" userId="b12f1a219faba2ab" providerId="LiveId" clId="{B0876AC3-F455-4601-8773-B1019CE627ED}" dt="2025-08-27T19:55:09.607" v="2" actId="700"/>
          <ac:spMkLst>
            <pc:docMk/>
            <pc:sldMk cId="117610568" sldId="1000"/>
            <ac:spMk id="4" creationId="{027502F6-C1CD-5535-4947-5A3751C8B927}"/>
          </ac:spMkLst>
        </pc:spChg>
        <pc:picChg chg="mod ord">
          <ac:chgData name="Daniel Richardson" userId="b12f1a219faba2ab" providerId="LiveId" clId="{B0876AC3-F455-4601-8773-B1019CE627ED}" dt="2025-08-27T19:55:09.607" v="2" actId="700"/>
          <ac:picMkLst>
            <pc:docMk/>
            <pc:sldMk cId="117610568" sldId="1000"/>
            <ac:picMk id="8" creationId="{CAD6DF80-9F54-88DA-E7E3-29F43C2522F8}"/>
          </ac:picMkLst>
        </pc:picChg>
      </pc:sldChg>
      <pc:sldChg chg="modSp mod modTransition modClrScheme chgLayout">
        <pc:chgData name="Daniel Richardson" userId="b12f1a219faba2ab" providerId="LiveId" clId="{B0876AC3-F455-4601-8773-B1019CE627ED}" dt="2025-08-27T19:55:09.607" v="2" actId="700"/>
        <pc:sldMkLst>
          <pc:docMk/>
          <pc:sldMk cId="953638873" sldId="1001"/>
        </pc:sldMkLst>
        <pc:spChg chg="mod ord">
          <ac:chgData name="Daniel Richardson" userId="b12f1a219faba2ab" providerId="LiveId" clId="{B0876AC3-F455-4601-8773-B1019CE627ED}" dt="2025-08-27T19:55:09.607" v="2" actId="700"/>
          <ac:spMkLst>
            <pc:docMk/>
            <pc:sldMk cId="953638873" sldId="1001"/>
            <ac:spMk id="2" creationId="{3ED26E23-89F1-AD50-BA39-B57FE0701A56}"/>
          </ac:spMkLst>
        </pc:spChg>
        <pc:spChg chg="mod ord">
          <ac:chgData name="Daniel Richardson" userId="b12f1a219faba2ab" providerId="LiveId" clId="{B0876AC3-F455-4601-8773-B1019CE627ED}" dt="2025-08-27T19:55:09.607" v="2" actId="700"/>
          <ac:spMkLst>
            <pc:docMk/>
            <pc:sldMk cId="953638873" sldId="1001"/>
            <ac:spMk id="4" creationId="{027502F6-C1CD-5535-4947-5A3751C8B927}"/>
          </ac:spMkLst>
        </pc:spChg>
        <pc:picChg chg="mod ord">
          <ac:chgData name="Daniel Richardson" userId="b12f1a219faba2ab" providerId="LiveId" clId="{B0876AC3-F455-4601-8773-B1019CE627ED}" dt="2025-08-27T19:55:09.607" v="2" actId="700"/>
          <ac:picMkLst>
            <pc:docMk/>
            <pc:sldMk cId="953638873" sldId="1001"/>
            <ac:picMk id="8" creationId="{EDB3F173-6DB2-6AAA-000C-E0CB63F7755C}"/>
          </ac:picMkLst>
        </pc:picChg>
      </pc:sldChg>
      <pc:sldChg chg="modSp mod modTransition modClrScheme chgLayout">
        <pc:chgData name="Daniel Richardson" userId="b12f1a219faba2ab" providerId="LiveId" clId="{B0876AC3-F455-4601-8773-B1019CE627ED}" dt="2025-08-27T19:55:09.607" v="2" actId="700"/>
        <pc:sldMkLst>
          <pc:docMk/>
          <pc:sldMk cId="4033438012" sldId="1004"/>
        </pc:sldMkLst>
        <pc:spChg chg="mod ord">
          <ac:chgData name="Daniel Richardson" userId="b12f1a219faba2ab" providerId="LiveId" clId="{B0876AC3-F455-4601-8773-B1019CE627ED}" dt="2025-08-27T19:55:09.607" v="2" actId="700"/>
          <ac:spMkLst>
            <pc:docMk/>
            <pc:sldMk cId="4033438012" sldId="1004"/>
            <ac:spMk id="2" creationId="{3ED26E23-89F1-AD50-BA39-B57FE0701A56}"/>
          </ac:spMkLst>
        </pc:spChg>
        <pc:spChg chg="mod ord">
          <ac:chgData name="Daniel Richardson" userId="b12f1a219faba2ab" providerId="LiveId" clId="{B0876AC3-F455-4601-8773-B1019CE627ED}" dt="2025-08-27T19:55:09.607" v="2" actId="700"/>
          <ac:spMkLst>
            <pc:docMk/>
            <pc:sldMk cId="4033438012" sldId="1004"/>
            <ac:spMk id="4" creationId="{027502F6-C1CD-5535-4947-5A3751C8B927}"/>
          </ac:spMkLst>
        </pc:spChg>
        <pc:picChg chg="mod ord">
          <ac:chgData name="Daniel Richardson" userId="b12f1a219faba2ab" providerId="LiveId" clId="{B0876AC3-F455-4601-8773-B1019CE627ED}" dt="2025-08-27T19:55:09.607" v="2" actId="700"/>
          <ac:picMkLst>
            <pc:docMk/>
            <pc:sldMk cId="4033438012" sldId="1004"/>
            <ac:picMk id="8" creationId="{447D15C8-1322-E4C3-37F7-F5AAA75319EB}"/>
          </ac:picMkLst>
        </pc:picChg>
      </pc:sldChg>
      <pc:sldChg chg="modSp mod modTransition modClrScheme chgLayout">
        <pc:chgData name="Daniel Richardson" userId="b12f1a219faba2ab" providerId="LiveId" clId="{B0876AC3-F455-4601-8773-B1019CE627ED}" dt="2025-08-27T19:55:09.607" v="2" actId="700"/>
        <pc:sldMkLst>
          <pc:docMk/>
          <pc:sldMk cId="3570701758" sldId="1005"/>
        </pc:sldMkLst>
        <pc:spChg chg="mod ord">
          <ac:chgData name="Daniel Richardson" userId="b12f1a219faba2ab" providerId="LiveId" clId="{B0876AC3-F455-4601-8773-B1019CE627ED}" dt="2025-08-27T19:55:09.607" v="2" actId="700"/>
          <ac:spMkLst>
            <pc:docMk/>
            <pc:sldMk cId="3570701758" sldId="1005"/>
            <ac:spMk id="2" creationId="{3ED26E23-89F1-AD50-BA39-B57FE0701A56}"/>
          </ac:spMkLst>
        </pc:spChg>
        <pc:spChg chg="mod ord">
          <ac:chgData name="Daniel Richardson" userId="b12f1a219faba2ab" providerId="LiveId" clId="{B0876AC3-F455-4601-8773-B1019CE627ED}" dt="2025-08-27T19:55:09.607" v="2" actId="700"/>
          <ac:spMkLst>
            <pc:docMk/>
            <pc:sldMk cId="3570701758" sldId="1005"/>
            <ac:spMk id="4" creationId="{027502F6-C1CD-5535-4947-5A3751C8B927}"/>
          </ac:spMkLst>
        </pc:spChg>
        <pc:picChg chg="mod ord">
          <ac:chgData name="Daniel Richardson" userId="b12f1a219faba2ab" providerId="LiveId" clId="{B0876AC3-F455-4601-8773-B1019CE627ED}" dt="2025-08-27T19:55:09.607" v="2" actId="700"/>
          <ac:picMkLst>
            <pc:docMk/>
            <pc:sldMk cId="3570701758" sldId="1005"/>
            <ac:picMk id="7" creationId="{86F51584-C00E-71F4-95CF-8E4BA8E03C23}"/>
          </ac:picMkLst>
        </pc:picChg>
      </pc:sldChg>
      <pc:sldChg chg="modSp mod modTransition">
        <pc:chgData name="Daniel Richardson" userId="b12f1a219faba2ab" providerId="LiveId" clId="{B0876AC3-F455-4601-8773-B1019CE627ED}" dt="2025-08-27T19:55:04.382" v="1" actId="27636"/>
        <pc:sldMkLst>
          <pc:docMk/>
          <pc:sldMk cId="4248011617" sldId="1006"/>
        </pc:sldMkLst>
        <pc:spChg chg="mod">
          <ac:chgData name="Daniel Richardson" userId="b12f1a219faba2ab" providerId="LiveId" clId="{B0876AC3-F455-4601-8773-B1019CE627ED}" dt="2025-08-27T19:55:04.382" v="1" actId="27636"/>
          <ac:spMkLst>
            <pc:docMk/>
            <pc:sldMk cId="4248011617" sldId="1006"/>
            <ac:spMk id="2" creationId="{AB5C3829-0A89-537C-4ED9-78EDFE05CC34}"/>
          </ac:spMkLst>
        </pc:spChg>
        <pc:spChg chg="mod">
          <ac:chgData name="Daniel Richardson" userId="b12f1a219faba2ab" providerId="LiveId" clId="{B0876AC3-F455-4601-8773-B1019CE627ED}" dt="2025-08-27T19:55:04.332" v="0"/>
          <ac:spMkLst>
            <pc:docMk/>
            <pc:sldMk cId="4248011617" sldId="1006"/>
            <ac:spMk id="3" creationId="{5F1BF746-D707-22C0-BACC-10C2F006ACB7}"/>
          </ac:spMkLst>
        </pc:spChg>
      </pc:sldChg>
      <pc:sldChg chg="modSp modTransition">
        <pc:chgData name="Daniel Richardson" userId="b12f1a219faba2ab" providerId="LiveId" clId="{B0876AC3-F455-4601-8773-B1019CE627ED}" dt="2025-08-27T19:55:04.332" v="0"/>
        <pc:sldMkLst>
          <pc:docMk/>
          <pc:sldMk cId="1267730818" sldId="1007"/>
        </pc:sldMkLst>
        <pc:spChg chg="mod">
          <ac:chgData name="Daniel Richardson" userId="b12f1a219faba2ab" providerId="LiveId" clId="{B0876AC3-F455-4601-8773-B1019CE627ED}" dt="2025-08-27T19:55:04.332" v="0"/>
          <ac:spMkLst>
            <pc:docMk/>
            <pc:sldMk cId="1267730818" sldId="1007"/>
            <ac:spMk id="5" creationId="{3D3314F7-AE9F-6032-131E-CF30DD5361DC}"/>
          </ac:spMkLst>
        </pc:spChg>
      </pc:sldChg>
    </pc:docChg>
  </pc:docChgLst>
  <pc:docChgLst>
    <pc:chgData name="Daniel Richardson" userId="b12f1a219faba2ab" providerId="LiveId" clId="{E4E3FFD9-B5FF-46BF-A16B-AB90B39FB3B6}"/>
    <pc:docChg chg="undo custSel modSld">
      <pc:chgData name="Daniel Richardson" userId="b12f1a219faba2ab" providerId="LiveId" clId="{E4E3FFD9-B5FF-46BF-A16B-AB90B39FB3B6}" dt="2024-05-22T09:24:59.269" v="659" actId="27614"/>
      <pc:docMkLst>
        <pc:docMk/>
      </pc:docMkLst>
      <pc:sldChg chg="addSp delSp modSp mod">
        <pc:chgData name="Daniel Richardson" userId="b12f1a219faba2ab" providerId="LiveId" clId="{E4E3FFD9-B5FF-46BF-A16B-AB90B39FB3B6}" dt="2024-05-22T09:15:41.562" v="15" actId="6549"/>
        <pc:sldMkLst>
          <pc:docMk/>
          <pc:sldMk cId="2320480702" sldId="277"/>
        </pc:sldMkLst>
      </pc:sldChg>
      <pc:sldChg chg="addSp delSp modSp mod">
        <pc:chgData name="Daniel Richardson" userId="b12f1a219faba2ab" providerId="LiveId" clId="{E4E3FFD9-B5FF-46BF-A16B-AB90B39FB3B6}" dt="2024-05-22T09:17:44.521" v="209" actId="1076"/>
        <pc:sldMkLst>
          <pc:docMk/>
          <pc:sldMk cId="481528629" sldId="496"/>
        </pc:sldMkLst>
      </pc:sldChg>
      <pc:sldChg chg="addSp delSp modSp mod">
        <pc:chgData name="Daniel Richardson" userId="b12f1a219faba2ab" providerId="LiveId" clId="{E4E3FFD9-B5FF-46BF-A16B-AB90B39FB3B6}" dt="2024-05-22T09:24:59.269" v="659" actId="27614"/>
        <pc:sldMkLst>
          <pc:docMk/>
          <pc:sldMk cId="2093441710" sldId="763"/>
        </pc:sldMkLst>
      </pc:sldChg>
      <pc:sldChg chg="addSp modSp mod">
        <pc:chgData name="Daniel Richardson" userId="b12f1a219faba2ab" providerId="LiveId" clId="{E4E3FFD9-B5FF-46BF-A16B-AB90B39FB3B6}" dt="2024-05-22T09:21:22.429" v="423" actId="20577"/>
        <pc:sldMkLst>
          <pc:docMk/>
          <pc:sldMk cId="1064883301" sldId="997"/>
        </pc:sldMkLst>
      </pc:sldChg>
      <pc:sldChg chg="modSp mod">
        <pc:chgData name="Daniel Richardson" userId="b12f1a219faba2ab" providerId="LiveId" clId="{E4E3FFD9-B5FF-46BF-A16B-AB90B39FB3B6}" dt="2024-05-22T09:15:25.071" v="2" actId="27636"/>
        <pc:sldMkLst>
          <pc:docMk/>
          <pc:sldMk cId="4033438012" sldId="1004"/>
        </pc:sldMkLst>
      </pc:sldChg>
      <pc:sldChg chg="modSp mod">
        <pc:chgData name="Daniel Richardson" userId="b12f1a219faba2ab" providerId="LiveId" clId="{E4E3FFD9-B5FF-46BF-A16B-AB90B39FB3B6}" dt="2024-05-22T09:15:25.092" v="3" actId="27636"/>
        <pc:sldMkLst>
          <pc:docMk/>
          <pc:sldMk cId="3570701758" sldId="10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B89430-CF57-4883-8D6E-28A671B40536}" type="datetimeFigureOut">
              <a:rPr lang="en-US" smtClean="0"/>
              <a:t>8/27/2025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F98F20-24AA-424B-B50B-4ADD0F95E1B5}" type="slidenum">
              <a:rPr lang="en-US" smtClean="0"/>
              <a:t>‹#›</a:t>
            </a:fld>
            <a:endParaRPr lang="en-US" dirty="0"/>
          </a:p>
        </p:txBody>
      </p:sp>
    </p:spTree>
    <p:extLst>
      <p:ext uri="{BB962C8B-B14F-4D97-AF65-F5344CB8AC3E}">
        <p14:creationId xmlns:p14="http://schemas.microsoft.com/office/powerpoint/2010/main" val="3073563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F98F20-24AA-424B-B50B-4ADD0F95E1B5}" type="slidenum">
              <a:rPr lang="en-US" smtClean="0"/>
              <a:t>15</a:t>
            </a:fld>
            <a:endParaRPr lang="en-US" dirty="0"/>
          </a:p>
        </p:txBody>
      </p:sp>
    </p:spTree>
    <p:extLst>
      <p:ext uri="{BB962C8B-B14F-4D97-AF65-F5344CB8AC3E}">
        <p14:creationId xmlns:p14="http://schemas.microsoft.com/office/powerpoint/2010/main" val="345984973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14.svg"/><Relationship Id="rId5" Type="http://schemas.openxmlformats.org/officeDocument/2006/relationships/image" Target="../media/image20.svg"/><Relationship Id="rId10"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0F9FF"/>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FE16C15C-4C74-8660-6405-B4DB5560F3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16" name="Graphic 15">
            <a:extLst>
              <a:ext uri="{FF2B5EF4-FFF2-40B4-BE49-F238E27FC236}">
                <a16:creationId xmlns:a16="http://schemas.microsoft.com/office/drawing/2014/main" id="{664677EA-EB10-61AE-A872-1B481F8A6C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2" name="Title 1">
            <a:extLst>
              <a:ext uri="{FF2B5EF4-FFF2-40B4-BE49-F238E27FC236}">
                <a16:creationId xmlns:a16="http://schemas.microsoft.com/office/drawing/2014/main" id="{C7F07A69-A0EB-DCDE-52DB-BA6ED5BC1545}"/>
              </a:ext>
            </a:extLst>
          </p:cNvPr>
          <p:cNvSpPr>
            <a:spLocks noGrp="1"/>
          </p:cNvSpPr>
          <p:nvPr>
            <p:ph type="ctrTitle"/>
          </p:nvPr>
        </p:nvSpPr>
        <p:spPr>
          <a:xfrm>
            <a:off x="1524000" y="4091354"/>
            <a:ext cx="9144000" cy="772746"/>
          </a:xfrm>
        </p:spPr>
        <p:txBody>
          <a:bodyPr anchor="b">
            <a:normAutofit/>
          </a:bodyPr>
          <a:lstStyle>
            <a:lvl1pPr algn="ctr">
              <a:defRPr sz="4800" b="1">
                <a:latin typeface="Avenir Next LT Pro" panose="020B05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A956C81-B038-88D1-219D-3553B36B3089}"/>
              </a:ext>
            </a:extLst>
          </p:cNvPr>
          <p:cNvSpPr>
            <a:spLocks noGrp="1"/>
          </p:cNvSpPr>
          <p:nvPr>
            <p:ph type="subTitle" idx="1"/>
          </p:nvPr>
        </p:nvSpPr>
        <p:spPr>
          <a:xfrm>
            <a:off x="1524000" y="4953489"/>
            <a:ext cx="9144000" cy="365125"/>
          </a:xfrm>
        </p:spPr>
        <p:txBody>
          <a:bodyPr>
            <a:normAutofit/>
          </a:bodyPr>
          <a:lstStyle>
            <a:lvl1pPr marL="0" indent="0" algn="ctr">
              <a:buNone/>
              <a:defRPr sz="1800" b="1" i="0">
                <a:solidFill>
                  <a:srgbClr val="3FA9F5"/>
                </a:solidFill>
                <a:latin typeface="Avenir Next LT Pro Demi"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2" name="Graphic 11">
            <a:extLst>
              <a:ext uri="{FF2B5EF4-FFF2-40B4-BE49-F238E27FC236}">
                <a16:creationId xmlns:a16="http://schemas.microsoft.com/office/drawing/2014/main" id="{A080517F-8E59-28E9-C87A-D4E6CC1400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45647" y="602029"/>
            <a:ext cx="2886075" cy="2886075"/>
          </a:xfrm>
          <a:prstGeom prst="rect">
            <a:avLst/>
          </a:prstGeom>
        </p:spPr>
      </p:pic>
      <p:pic>
        <p:nvPicPr>
          <p:cNvPr id="14" name="Graphic 13">
            <a:extLst>
              <a:ext uri="{FF2B5EF4-FFF2-40B4-BE49-F238E27FC236}">
                <a16:creationId xmlns:a16="http://schemas.microsoft.com/office/drawing/2014/main" id="{6BF94A6F-3726-30EE-A49B-1D4BBCD4A34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15146" y="489486"/>
            <a:ext cx="1705707" cy="401343"/>
          </a:xfrm>
          <a:prstGeom prst="rect">
            <a:avLst/>
          </a:prstGeom>
        </p:spPr>
      </p:pic>
    </p:spTree>
    <p:extLst>
      <p:ext uri="{BB962C8B-B14F-4D97-AF65-F5344CB8AC3E}">
        <p14:creationId xmlns:p14="http://schemas.microsoft.com/office/powerpoint/2010/main" val="3670579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20000" decel="2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accel="20000" decel="20000" fill="hold" grpId="0" nodeType="with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accel="20000" decel="2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0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502551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502551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09679"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4786056"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250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 calcmode="lin" valueType="num">
                                      <p:cBhvr additive="base">
                                        <p:cTn id="3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additive="base">
                                        <p:cTn id="3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2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13449" y="39042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4073893"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4073893"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sp>
        <p:nvSpPr>
          <p:cNvPr id="10" name="Text Placeholder 16">
            <a:extLst>
              <a:ext uri="{FF2B5EF4-FFF2-40B4-BE49-F238E27FC236}">
                <a16:creationId xmlns:a16="http://schemas.microsoft.com/office/drawing/2014/main" id="{B17A32A4-78BD-34DA-AE05-EFE242F0A0BC}"/>
              </a:ext>
            </a:extLst>
          </p:cNvPr>
          <p:cNvSpPr>
            <a:spLocks noGrp="1"/>
          </p:cNvSpPr>
          <p:nvPr>
            <p:ph type="body" sz="quarter" idx="16"/>
          </p:nvPr>
        </p:nvSpPr>
        <p:spPr>
          <a:xfrm>
            <a:off x="7754438"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2" name="Text Placeholder 16">
            <a:extLst>
              <a:ext uri="{FF2B5EF4-FFF2-40B4-BE49-F238E27FC236}">
                <a16:creationId xmlns:a16="http://schemas.microsoft.com/office/drawing/2014/main" id="{28CE27E7-0CE5-9E6D-0C98-0F96F1DE0C73}"/>
              </a:ext>
            </a:extLst>
          </p:cNvPr>
          <p:cNvSpPr>
            <a:spLocks noGrp="1"/>
          </p:cNvSpPr>
          <p:nvPr>
            <p:ph type="body" sz="quarter" idx="17"/>
          </p:nvPr>
        </p:nvSpPr>
        <p:spPr>
          <a:xfrm>
            <a:off x="7754438"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43511"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3919888"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E15F1F22-6EC6-1EE4-2619-29BE75B49A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35034" y="728569"/>
            <a:ext cx="164261" cy="164261"/>
          </a:xfrm>
          <a:prstGeom prst="rect">
            <a:avLst/>
          </a:prstGeom>
        </p:spPr>
      </p:pic>
      <p:cxnSp>
        <p:nvCxnSpPr>
          <p:cNvPr id="19" name="Straight Connector 18">
            <a:extLst>
              <a:ext uri="{FF2B5EF4-FFF2-40B4-BE49-F238E27FC236}">
                <a16:creationId xmlns:a16="http://schemas.microsoft.com/office/drawing/2014/main" id="{2B77C29A-9BE0-38C1-34CC-E066CD036272}"/>
              </a:ext>
            </a:extLst>
          </p:cNvPr>
          <p:cNvCxnSpPr>
            <a:cxnSpLocks/>
          </p:cNvCxnSpPr>
          <p:nvPr/>
        </p:nvCxnSpPr>
        <p:spPr>
          <a:xfrm flipV="1">
            <a:off x="7617165" y="982982"/>
            <a:ext cx="0" cy="3999216"/>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288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par>
                                <p:cTn id="16" presetID="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par>
                                <p:cTn id="20" presetID="22" presetClass="entr" presetSubtype="4" fill="hold" nodeType="withEffect">
                                  <p:stCondLst>
                                    <p:cond delay="15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35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 calcmode="lin" valueType="num">
                                      <p:cBhvr additive="base">
                                        <p:cTn id="3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 calcmode="lin" valueType="num">
                                      <p:cBhvr additive="base">
                                        <p:cTn id="4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 calcmode="lin" valueType="num">
                                      <p:cBhvr additive="base">
                                        <p:cTn id="4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 calcmode="lin" valueType="num">
                                      <p:cBhvr additive="base">
                                        <p:cTn id="5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2" presetClass="entr" presetSubtype="4"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2" grpId="0" build="p">
        <p:tmplLst>
          <p:tmpl lvl="1">
            <p:tnLst>
              <p:par>
                <p:cTn presetID="2" presetClass="entr" presetSubtype="4"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0F9FF"/>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EB9AC81-BA06-5BC8-0EC8-2243C49787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7" name="Graphic 6">
            <a:extLst>
              <a:ext uri="{FF2B5EF4-FFF2-40B4-BE49-F238E27FC236}">
                <a16:creationId xmlns:a16="http://schemas.microsoft.com/office/drawing/2014/main" id="{9D545340-270B-78D7-EA59-AA0477FF71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3" name="Content Placeholder 2">
            <a:extLst>
              <a:ext uri="{FF2B5EF4-FFF2-40B4-BE49-F238E27FC236}">
                <a16:creationId xmlns:a16="http://schemas.microsoft.com/office/drawing/2014/main" id="{D9DF9CA5-A399-EE98-FFD5-D55EF3240421}"/>
              </a:ext>
            </a:extLst>
          </p:cNvPr>
          <p:cNvSpPr>
            <a:spLocks noGrp="1"/>
          </p:cNvSpPr>
          <p:nvPr>
            <p:ph idx="1"/>
          </p:nvPr>
        </p:nvSpPr>
        <p:spPr>
          <a:xfrm>
            <a:off x="838200" y="1376045"/>
            <a:ext cx="10515600" cy="4351338"/>
          </a:xfrm>
          <a:noFill/>
        </p:spPr>
        <p:txBody>
          <a:bodyPr>
            <a:normAutofit/>
          </a:bodyPr>
          <a:lstStyle>
            <a:lvl1pPr marL="0" indent="0">
              <a:lnSpc>
                <a:spcPct val="110000"/>
              </a:lnSpc>
              <a:buNone/>
              <a:defRPr sz="1800">
                <a:latin typeface="Avenir Next LT Pro" panose="020B0504020202020204" pitchFamily="34" charset="0"/>
              </a:defRPr>
            </a:lvl1pPr>
          </a:lstStyle>
          <a:p>
            <a:pPr lvl="0"/>
            <a:r>
              <a:rPr lang="en-US"/>
              <a:t>Click to edit Master text styles</a:t>
            </a:r>
          </a:p>
        </p:txBody>
      </p:sp>
      <p:sp>
        <p:nvSpPr>
          <p:cNvPr id="4" name="Date Placeholder 3">
            <a:extLst>
              <a:ext uri="{FF2B5EF4-FFF2-40B4-BE49-F238E27FC236}">
                <a16:creationId xmlns:a16="http://schemas.microsoft.com/office/drawing/2014/main" id="{60BE7AF8-0FA9-A3BF-BE57-2743FC9DC815}"/>
              </a:ext>
            </a:extLst>
          </p:cNvPr>
          <p:cNvSpPr>
            <a:spLocks noGrp="1"/>
          </p:cNvSpPr>
          <p:nvPr>
            <p:ph type="dt" sz="half" idx="10"/>
          </p:nvPr>
        </p:nvSpPr>
        <p:spPr>
          <a:xfrm>
            <a:off x="838200" y="6356350"/>
            <a:ext cx="2743200" cy="365125"/>
          </a:xfrm>
          <a:prstGeom prst="rect">
            <a:avLst/>
          </a:prstGeom>
        </p:spPr>
        <p:txBody>
          <a:bodyPr/>
          <a:lstStyle/>
          <a:p>
            <a:fld id="{71D0C285-5FAB-43B1-9B6E-9A89A7A56690}" type="datetimeFigureOut">
              <a:rPr lang="en-US" smtClean="0"/>
              <a:t>8/27/2025</a:t>
            </a:fld>
            <a:endParaRPr lang="en-US" dirty="0"/>
          </a:p>
        </p:txBody>
      </p:sp>
      <p:sp>
        <p:nvSpPr>
          <p:cNvPr id="5" name="Footer Placeholder 4">
            <a:extLst>
              <a:ext uri="{FF2B5EF4-FFF2-40B4-BE49-F238E27FC236}">
                <a16:creationId xmlns:a16="http://schemas.microsoft.com/office/drawing/2014/main" id="{C9D0D1DC-2FBC-A4CF-4D38-0D56F4903A2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E36E5C8-9167-E9F1-635A-E6A3B71CA92D}"/>
              </a:ext>
            </a:extLst>
          </p:cNvPr>
          <p:cNvSpPr>
            <a:spLocks noGrp="1"/>
          </p:cNvSpPr>
          <p:nvPr>
            <p:ph type="sldNum" sz="quarter" idx="12"/>
          </p:nvPr>
        </p:nvSpPr>
        <p:spPr>
          <a:xfrm>
            <a:off x="8610600" y="6356350"/>
            <a:ext cx="2743200" cy="365125"/>
          </a:xfrm>
          <a:prstGeom prst="rect">
            <a:avLst/>
          </a:prstGeom>
        </p:spPr>
        <p:txBody>
          <a:bodyPr/>
          <a:lstStyle/>
          <a:p>
            <a:fld id="{8B018EA9-2B88-42DA-A02A-2C7B11AC83C3}" type="slidenum">
              <a:rPr lang="en-US" smtClean="0"/>
              <a:t>‹#›</a:t>
            </a:fld>
            <a:endParaRPr lang="en-US" dirty="0"/>
          </a:p>
        </p:txBody>
      </p:sp>
    </p:spTree>
    <p:extLst>
      <p:ext uri="{BB962C8B-B14F-4D97-AF65-F5344CB8AC3E}">
        <p14:creationId xmlns:p14="http://schemas.microsoft.com/office/powerpoint/2010/main" val="1713394250"/>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403420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b" anchorCtr="0">
            <a:sp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705687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t" anchorCtr="0">
            <a:sp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73879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686377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rm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923588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437907"/>
            <a:ext cx="5732362" cy="537700"/>
          </a:xfrm>
        </p:spPr>
        <p:txBody>
          <a:bodyPr vert="horz" lIns="91440" tIns="45720" rIns="91440" bIns="45720" rtlCol="0" anchor="b" anchorCtr="0">
            <a:norm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056815"/>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94108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6_Two Content">
    <p:bg>
      <p:bgPr>
        <a:solidFill>
          <a:srgbClr val="F0F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Graphic 3">
            <a:extLst>
              <a:ext uri="{FF2B5EF4-FFF2-40B4-BE49-F238E27FC236}">
                <a16:creationId xmlns:a16="http://schemas.microsoft.com/office/drawing/2014/main" id="{BF1DED37-596F-266B-EDC4-1FD48F25E706}"/>
              </a:ext>
            </a:extLst>
          </p:cNvPr>
          <p:cNvPicPr>
            <a:picLocks noChangeAspect="1"/>
          </p:cNvPicPr>
          <p:nvPr/>
        </p:nvPicPr>
        <p:blipFill>
          <a:blip r:embed="rId2">
            <a:extLst>
              <a:ext uri="{96DAC541-7B7A-43D3-8B79-37D633B846F1}">
                <asvg:svgBlip xmlns:asvg="http://schemas.microsoft.com/office/drawing/2016/SVG/main" r:embed="rId3"/>
              </a:ext>
            </a:extLst>
          </a:blip>
          <a:srcRect b="63826"/>
          <a:stretch/>
        </p:blipFill>
        <p:spPr>
          <a:xfrm>
            <a:off x="0" y="5605320"/>
            <a:ext cx="12192000" cy="1252680"/>
          </a:xfrm>
          <a:prstGeom prst="rect">
            <a:avLst/>
          </a:prstGeom>
        </p:spPr>
      </p:pic>
      <p:pic>
        <p:nvPicPr>
          <p:cNvPr id="6" name="Graphic 5">
            <a:extLst>
              <a:ext uri="{FF2B5EF4-FFF2-40B4-BE49-F238E27FC236}">
                <a16:creationId xmlns:a16="http://schemas.microsoft.com/office/drawing/2014/main" id="{3D6476D4-B79E-9E03-CF95-7DAB343AB2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31927" y="2085091"/>
            <a:ext cx="3564249" cy="3988106"/>
          </a:xfrm>
          <a:prstGeom prst="rect">
            <a:avLst/>
          </a:prstGeom>
        </p:spPr>
      </p:pic>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7123" y="6092825"/>
            <a:ext cx="1700209" cy="400050"/>
          </a:xfrm>
          <a:prstGeom prst="rect">
            <a:avLst/>
          </a:prstGeom>
        </p:spPr>
      </p:pic>
      <p:pic>
        <p:nvPicPr>
          <p:cNvPr id="8" name="Graphic 7">
            <a:extLst>
              <a:ext uri="{FF2B5EF4-FFF2-40B4-BE49-F238E27FC236}">
                <a16:creationId xmlns:a16="http://schemas.microsoft.com/office/drawing/2014/main" id="{C890BE65-1129-1361-1F97-93A1F1481E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4278" y="4445391"/>
            <a:ext cx="1454802" cy="1627806"/>
          </a:xfrm>
          <a:prstGeom prst="rect">
            <a:avLst/>
          </a:prstGeom>
        </p:spPr>
      </p:pic>
    </p:spTree>
    <p:extLst>
      <p:ext uri="{BB962C8B-B14F-4D97-AF65-F5344CB8AC3E}">
        <p14:creationId xmlns:p14="http://schemas.microsoft.com/office/powerpoint/2010/main" val="123706864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4_Two Content">
    <p:bg>
      <p:bgPr>
        <a:solidFill>
          <a:srgbClr val="F0F9FF"/>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9DFA0DF5-BAFB-B715-6301-0024608DFD76}"/>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5" name="Freeform 4">
            <a:extLst>
              <a:ext uri="{FF2B5EF4-FFF2-40B4-BE49-F238E27FC236}">
                <a16:creationId xmlns:a16="http://schemas.microsoft.com/office/drawing/2014/main" id="{3BA43C4D-F6D2-D2BA-ED18-C62DB4BDF38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9" name="Freeform 8">
            <a:extLst>
              <a:ext uri="{FF2B5EF4-FFF2-40B4-BE49-F238E27FC236}">
                <a16:creationId xmlns:a16="http://schemas.microsoft.com/office/drawing/2014/main" id="{AA12CC0C-E83D-7AE0-EADC-C935C24336B2}"/>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2A8E3533-94E8-F798-E598-B55E347418A2}"/>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142408746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7_Two Content">
    <p:bg>
      <p:bgPr>
        <a:solidFill>
          <a:srgbClr val="F0F9FF"/>
        </a:solidFill>
        <a:effectLst/>
      </p:bgPr>
    </p:bg>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1DECCBAD-71F1-422A-A01E-73978118AA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1554" y="454769"/>
            <a:ext cx="5638800" cy="5727700"/>
          </a:xfrm>
          <a:prstGeom prst="rect">
            <a:avLst/>
          </a:prstGeom>
        </p:spPr>
      </p:pic>
      <p:sp>
        <p:nvSpPr>
          <p:cNvPr id="22" name="Freeform 21">
            <a:extLst>
              <a:ext uri="{FF2B5EF4-FFF2-40B4-BE49-F238E27FC236}">
                <a16:creationId xmlns:a16="http://schemas.microsoft.com/office/drawing/2014/main" id="{2F4B3ECB-8063-5C3E-21EB-ABA2DB626E00}"/>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3" name="Freeform 22">
            <a:extLst>
              <a:ext uri="{FF2B5EF4-FFF2-40B4-BE49-F238E27FC236}">
                <a16:creationId xmlns:a16="http://schemas.microsoft.com/office/drawing/2014/main" id="{ED4B0B79-1BB9-C489-1194-AA663001E6B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pic>
        <p:nvPicPr>
          <p:cNvPr id="24" name="Graphic 23">
            <a:extLst>
              <a:ext uri="{FF2B5EF4-FFF2-40B4-BE49-F238E27FC236}">
                <a16:creationId xmlns:a16="http://schemas.microsoft.com/office/drawing/2014/main" id="{CE5CABEC-1D33-576E-B22B-EE7EF7D7EB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72779352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3" end="3"/>
                                            </p:txEl>
                                          </p:spTgt>
                                        </p:tgtEl>
                                        <p:attrNameLst>
                                          <p:attrName>style.visibility</p:attrName>
                                        </p:attrNameLst>
                                      </p:cBhvr>
                                      <p:to>
                                        <p:strVal val="visible"/>
                                      </p:to>
                                    </p:set>
                                    <p:anim calcmode="lin" valueType="num">
                                      <p:cBhvr additive="base">
                                        <p:cTn id="25"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4" end="4"/>
                                            </p:txEl>
                                          </p:spTgt>
                                        </p:tgtEl>
                                        <p:attrNameLst>
                                          <p:attrName>style.visibility</p:attrName>
                                        </p:attrNameLst>
                                      </p:cBhvr>
                                      <p:to>
                                        <p:strVal val="visible"/>
                                      </p:to>
                                    </p:set>
                                    <p:anim calcmode="lin" valueType="num">
                                      <p:cBhvr additive="base">
                                        <p:cTn id="29"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8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29BA7FA4-C9B6-51D9-15B1-17F95F4F89ED}"/>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549C3795-34E7-6A9C-8DCB-2CEC5B412302}"/>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2">
                  <a:extLst>
                    <a:ext uri="{96DAC541-7B7A-43D3-8B79-37D633B846F1}">
                      <asvg:svgBlip xmlns:asvg="http://schemas.microsoft.com/office/drawing/2016/SVG/main" r:embed="rId3"/>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9EE6B30C-0848-94EA-7C6A-A2CC164AA64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Tree>
    <p:extLst>
      <p:ext uri="{BB962C8B-B14F-4D97-AF65-F5344CB8AC3E}">
        <p14:creationId xmlns:p14="http://schemas.microsoft.com/office/powerpoint/2010/main" val="428129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9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DC20AC87-5D3B-62A7-0E03-043E4741A308}"/>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5" name="Text Placeholder 16">
            <a:extLst>
              <a:ext uri="{FF2B5EF4-FFF2-40B4-BE49-F238E27FC236}">
                <a16:creationId xmlns:a16="http://schemas.microsoft.com/office/drawing/2014/main" id="{80BC11E7-836D-F75A-C8E2-5516E40BC1A2}"/>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8">
                  <a:extLst>
                    <a:ext uri="{96DAC541-7B7A-43D3-8B79-37D633B846F1}">
                      <asvg:svgBlip xmlns:asvg="http://schemas.microsoft.com/office/drawing/2016/SVG/main" r:embed="rId9"/>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9271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3_Two Content">
    <p:bg>
      <p:bgPr>
        <a:solidFill>
          <a:srgbClr val="398FFC"/>
        </a:solidFill>
        <a:effectLst/>
      </p:bgPr>
    </p:bg>
    <p:spTree>
      <p:nvGrpSpPr>
        <p:cNvPr id="1" name=""/>
        <p:cNvGrpSpPr/>
        <p:nvPr/>
      </p:nvGrpSpPr>
      <p:grpSpPr>
        <a:xfrm>
          <a:off x="0" y="0"/>
          <a:ext cx="0" cy="0"/>
          <a:chOff x="0" y="0"/>
          <a:chExt cx="0" cy="0"/>
        </a:xfrm>
      </p:grpSpPr>
      <p:sp>
        <p:nvSpPr>
          <p:cNvPr id="10" name="Graphic 7">
            <a:extLst>
              <a:ext uri="{FF2B5EF4-FFF2-40B4-BE49-F238E27FC236}">
                <a16:creationId xmlns:a16="http://schemas.microsoft.com/office/drawing/2014/main" id="{D73BB417-98AD-29BC-8C92-6BA19673CEB7}"/>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A</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B</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C</a:t>
            </a:r>
          </a:p>
        </p:txBody>
      </p:sp>
    </p:spTree>
    <p:extLst>
      <p:ext uri="{BB962C8B-B14F-4D97-AF65-F5344CB8AC3E}">
        <p14:creationId xmlns:p14="http://schemas.microsoft.com/office/powerpoint/2010/main" val="179410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 calcmode="lin" valueType="num">
                                      <p:cBhvr additive="base">
                                        <p:cTn id="2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6_Two Content">
    <p:bg>
      <p:bgPr>
        <a:solidFill>
          <a:srgbClr val="398FFC"/>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014DBC16-3473-3C85-21E6-111544F30B65}"/>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19" name="Freeform 18">
            <a:extLst>
              <a:ext uri="{FF2B5EF4-FFF2-40B4-BE49-F238E27FC236}">
                <a16:creationId xmlns:a16="http://schemas.microsoft.com/office/drawing/2014/main" id="{9DEE5B9A-EECD-DE4B-473A-321756E264E5}"/>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B2104990-5982-516C-B777-07F20A93584A}"/>
              </a:ext>
            </a:extLst>
          </p:cNvPr>
          <p:cNvSpPr/>
          <p:nvPr/>
        </p:nvSpPr>
        <p:spPr>
          <a:xfrm>
            <a:off x="5602632"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356A07AD-21A6-D2A5-A219-FCB83BA1E0B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2">
            <a:extLst>
              <a:ext uri="{96DAC541-7B7A-43D3-8B79-37D633B846F1}">
                <asvg:svgBlip xmlns:asvg="http://schemas.microsoft.com/office/drawing/2016/SVG/main" r:embed="rId3"/>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8" name="Text Placeholder 16">
            <a:extLst>
              <a:ext uri="{FF2B5EF4-FFF2-40B4-BE49-F238E27FC236}">
                <a16:creationId xmlns:a16="http://schemas.microsoft.com/office/drawing/2014/main" id="{62B4DEA1-2203-623C-2BA2-C9DF0BA43ECB}"/>
              </a:ext>
            </a:extLst>
          </p:cNvPr>
          <p:cNvSpPr>
            <a:spLocks noGrp="1"/>
          </p:cNvSpPr>
          <p:nvPr>
            <p:ph type="body" sz="quarter" idx="15"/>
          </p:nvPr>
        </p:nvSpPr>
        <p:spPr>
          <a:xfrm>
            <a:off x="1181146" y="3472055"/>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527AA2ED-3D5B-13EE-A921-BEDEC42CD3B5}"/>
              </a:ext>
            </a:extLst>
          </p:cNvPr>
          <p:cNvSpPr>
            <a:spLocks noGrp="1"/>
          </p:cNvSpPr>
          <p:nvPr>
            <p:ph type="body" sz="quarter" idx="16"/>
          </p:nvPr>
        </p:nvSpPr>
        <p:spPr>
          <a:xfrm>
            <a:off x="1181146" y="413372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1</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2</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3</a:t>
            </a:r>
          </a:p>
        </p:txBody>
      </p:sp>
      <p:sp>
        <p:nvSpPr>
          <p:cNvPr id="16" name="Graphic 11">
            <a:extLst>
              <a:ext uri="{FF2B5EF4-FFF2-40B4-BE49-F238E27FC236}">
                <a16:creationId xmlns:a16="http://schemas.microsoft.com/office/drawing/2014/main" id="{A73E37D3-89E3-7E6A-BD27-7C58B1F03F51}"/>
              </a:ext>
            </a:extLst>
          </p:cNvPr>
          <p:cNvSpPr/>
          <p:nvPr/>
        </p:nvSpPr>
        <p:spPr>
          <a:xfrm>
            <a:off x="412296" y="3429000"/>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4</a:t>
            </a:r>
          </a:p>
        </p:txBody>
      </p:sp>
      <p:sp>
        <p:nvSpPr>
          <p:cNvPr id="18" name="Graphic 11">
            <a:extLst>
              <a:ext uri="{FF2B5EF4-FFF2-40B4-BE49-F238E27FC236}">
                <a16:creationId xmlns:a16="http://schemas.microsoft.com/office/drawing/2014/main" id="{72B3D256-6FCE-676F-F758-DA1C62860453}"/>
              </a:ext>
            </a:extLst>
          </p:cNvPr>
          <p:cNvSpPr/>
          <p:nvPr/>
        </p:nvSpPr>
        <p:spPr>
          <a:xfrm>
            <a:off x="412296" y="409325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5</a:t>
            </a:r>
          </a:p>
        </p:txBody>
      </p:sp>
    </p:spTree>
    <p:extLst>
      <p:ext uri="{BB962C8B-B14F-4D97-AF65-F5344CB8AC3E}">
        <p14:creationId xmlns:p14="http://schemas.microsoft.com/office/powerpoint/2010/main" val="235530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2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accel="20000" decel="20000" fill="hold" grpId="0" nodeType="withEffect">
                                  <p:stCondLst>
                                    <p:cond delay="3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accel="20000" decel="20000" fill="hold" grpId="0" nodeType="withEffect">
                                  <p:stCondLst>
                                    <p:cond delay="4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0-#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 calcmode="lin" valueType="num">
                                      <p:cBhvr additive="base">
                                        <p:cTn id="3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additive="base">
                                        <p:cTn id="3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 calcmode="lin" valueType="num">
                                      <p:cBhvr additive="base">
                                        <p:cTn id="4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 calcmode="lin" valueType="num">
                                      <p:cBhvr additive="base">
                                        <p:cTn id="5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anim calcmode="lin" valueType="num">
                                      <p:cBhvr additive="base">
                                        <p:cTn id="5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click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P spid="16" grpId="0" animBg="1"/>
      <p:bldP spid="18"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1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6602775"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6602775"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spTree>
    <p:extLst>
      <p:ext uri="{BB962C8B-B14F-4D97-AF65-F5344CB8AC3E}">
        <p14:creationId xmlns:p14="http://schemas.microsoft.com/office/powerpoint/2010/main" val="136827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1965CB-D0C6-0B3A-5347-B5CC817E8D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8A4675-9E0F-9606-1BEA-92A1D2A37A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Graphic 9">
            <a:extLst>
              <a:ext uri="{FF2B5EF4-FFF2-40B4-BE49-F238E27FC236}">
                <a16:creationId xmlns:a16="http://schemas.microsoft.com/office/drawing/2014/main" id="{53CD4407-F797-F45C-02CC-8429920070B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185710167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venir Next LT Pro" panose="020B05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venir Next LT Pro" panose="020B05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venir Next LT Pro" panose="020B05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C3829-0A89-537C-4ED9-78EDFE05CC34}"/>
              </a:ext>
            </a:extLst>
          </p:cNvPr>
          <p:cNvSpPr>
            <a:spLocks noGrp="1"/>
          </p:cNvSpPr>
          <p:nvPr>
            <p:ph type="ctrTitle"/>
          </p:nvPr>
        </p:nvSpPr>
        <p:spPr/>
        <p:txBody>
          <a:bodyPr>
            <a:normAutofit fontScale="90000"/>
          </a:bodyPr>
          <a:lstStyle/>
          <a:p>
            <a:r>
              <a:rPr lang="en-GB" dirty="0"/>
              <a:t>The Purpose &amp; Areas of Organisations</a:t>
            </a:r>
          </a:p>
        </p:txBody>
      </p:sp>
      <p:sp>
        <p:nvSpPr>
          <p:cNvPr id="3" name="Subtitle 2">
            <a:extLst>
              <a:ext uri="{FF2B5EF4-FFF2-40B4-BE49-F238E27FC236}">
                <a16:creationId xmlns:a16="http://schemas.microsoft.com/office/drawing/2014/main" id="{5F1BF746-D707-22C0-BACC-10C2F006ACB7}"/>
              </a:ext>
            </a:extLst>
          </p:cNvPr>
          <p:cNvSpPr>
            <a:spLocks noGrp="1"/>
          </p:cNvSpPr>
          <p:nvPr>
            <p:ph type="subTitle" idx="1"/>
          </p:nvPr>
        </p:nvSpPr>
        <p:spPr/>
        <p:txBody>
          <a:bodyPr/>
          <a:lstStyle/>
          <a:p>
            <a:r>
              <a:rPr lang="en-GB" dirty="0"/>
              <a:t>The Business Environment</a:t>
            </a:r>
          </a:p>
        </p:txBody>
      </p:sp>
    </p:spTree>
    <p:extLst>
      <p:ext uri="{BB962C8B-B14F-4D97-AF65-F5344CB8AC3E}">
        <p14:creationId xmlns:p14="http://schemas.microsoft.com/office/powerpoint/2010/main" val="4248011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Research, Design, and Development</a:t>
            </a:r>
          </a:p>
        </p:txBody>
      </p:sp>
      <p:pic>
        <p:nvPicPr>
          <p:cNvPr id="8" name="Picture Placeholder 7">
            <a:extLst>
              <a:ext uri="{FF2B5EF4-FFF2-40B4-BE49-F238E27FC236}">
                <a16:creationId xmlns:a16="http://schemas.microsoft.com/office/drawing/2014/main" id="{2607CAC7-EAA3-FBE3-5F88-78D5C8E60DC4}"/>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rmAutofit/>
          </a:bodyPr>
          <a:lstStyle/>
          <a:p>
            <a:pPr>
              <a:lnSpc>
                <a:spcPct val="150000"/>
              </a:lnSpc>
            </a:pPr>
            <a:r>
              <a:rPr lang="en-US" dirty="0"/>
              <a:t>This department is responsible for conducting research, developing new ideas and technologies, and finding ways to improve existing products and processes within an </a:t>
            </a:r>
            <a:r>
              <a:rPr lang="en-US" dirty="0" err="1"/>
              <a:t>organisation</a:t>
            </a:r>
            <a:r>
              <a:rPr lang="en-US" dirty="0"/>
              <a:t>.</a:t>
            </a:r>
          </a:p>
          <a:p>
            <a:pPr>
              <a:lnSpc>
                <a:spcPct val="150000"/>
              </a:lnSpc>
            </a:pPr>
            <a:r>
              <a:rPr lang="en-US" dirty="0"/>
              <a:t>IT systems can be used to manage product development processes, track project progress, and collaborate with team members.</a:t>
            </a:r>
          </a:p>
          <a:p>
            <a:pPr>
              <a:lnSpc>
                <a:spcPct val="150000"/>
              </a:lnSpc>
            </a:pPr>
            <a:r>
              <a:rPr lang="en-US" dirty="0"/>
              <a:t>Additionally, IT systems can provide access to data and information, which can be used to inform decisions and drive innovation.</a:t>
            </a:r>
          </a:p>
        </p:txBody>
      </p:sp>
    </p:spTree>
    <p:extLst>
      <p:ext uri="{BB962C8B-B14F-4D97-AF65-F5344CB8AC3E}">
        <p14:creationId xmlns:p14="http://schemas.microsoft.com/office/powerpoint/2010/main" val="84439790"/>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Logistics</a:t>
            </a:r>
          </a:p>
        </p:txBody>
      </p:sp>
      <p:pic>
        <p:nvPicPr>
          <p:cNvPr id="8" name="Picture Placeholder 7">
            <a:extLst>
              <a:ext uri="{FF2B5EF4-FFF2-40B4-BE49-F238E27FC236}">
                <a16:creationId xmlns:a16="http://schemas.microsoft.com/office/drawing/2014/main" id="{D900518D-0A67-21EA-DF9E-B65C4F2E1F0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rmAutofit/>
          </a:bodyPr>
          <a:lstStyle/>
          <a:p>
            <a:pPr>
              <a:lnSpc>
                <a:spcPct val="150000"/>
              </a:lnSpc>
            </a:pPr>
            <a:r>
              <a:rPr lang="en-US" dirty="0"/>
              <a:t>This is the department responsible for making sure that the product ordered actually gets to the customer.</a:t>
            </a:r>
          </a:p>
          <a:p>
            <a:pPr>
              <a:lnSpc>
                <a:spcPct val="150000"/>
              </a:lnSpc>
            </a:pPr>
            <a:r>
              <a:rPr lang="en-US" dirty="0"/>
              <a:t>IT systems can be used to track shipments, manage warehouses, and coordinate transportation.</a:t>
            </a:r>
          </a:p>
          <a:p>
            <a:pPr>
              <a:lnSpc>
                <a:spcPct val="150000"/>
              </a:lnSpc>
            </a:pPr>
            <a:r>
              <a:rPr lang="en-US" dirty="0"/>
              <a:t>Additionally, IT systems can provide real-time information about the status of deliveries, helping </a:t>
            </a:r>
            <a:r>
              <a:rPr lang="en-US" dirty="0" err="1"/>
              <a:t>organisations</a:t>
            </a:r>
            <a:r>
              <a:rPr lang="en-US" dirty="0"/>
              <a:t> to respond quickly to changes and improve their overall operations.</a:t>
            </a:r>
          </a:p>
        </p:txBody>
      </p:sp>
    </p:spTree>
    <p:extLst>
      <p:ext uri="{BB962C8B-B14F-4D97-AF65-F5344CB8AC3E}">
        <p14:creationId xmlns:p14="http://schemas.microsoft.com/office/powerpoint/2010/main" val="1188914367"/>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Marketing</a:t>
            </a:r>
          </a:p>
        </p:txBody>
      </p:sp>
      <p:pic>
        <p:nvPicPr>
          <p:cNvPr id="8" name="Picture Placeholder 7">
            <a:extLst>
              <a:ext uri="{FF2B5EF4-FFF2-40B4-BE49-F238E27FC236}">
                <a16:creationId xmlns:a16="http://schemas.microsoft.com/office/drawing/2014/main" id="{CAD6DF80-9F54-88DA-E7E3-29F43C2522F8}"/>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rmAutofit/>
          </a:bodyPr>
          <a:lstStyle/>
          <a:p>
            <a:pPr>
              <a:lnSpc>
                <a:spcPct val="150000"/>
              </a:lnSpc>
            </a:pPr>
            <a:r>
              <a:rPr lang="en-US" dirty="0"/>
              <a:t>This is the business area responsible for making the product, service, or business itself visible to the public.</a:t>
            </a:r>
          </a:p>
          <a:p>
            <a:pPr>
              <a:lnSpc>
                <a:spcPct val="150000"/>
              </a:lnSpc>
            </a:pPr>
            <a:r>
              <a:rPr lang="en-US" dirty="0"/>
              <a:t>IT systems can gather and </a:t>
            </a:r>
            <a:r>
              <a:rPr lang="en-US" dirty="0" err="1"/>
              <a:t>analyse</a:t>
            </a:r>
            <a:r>
              <a:rPr lang="en-US" dirty="0"/>
              <a:t> data on consumer </a:t>
            </a:r>
            <a:r>
              <a:rPr lang="en-US" dirty="0" err="1"/>
              <a:t>behaviour</a:t>
            </a:r>
            <a:r>
              <a:rPr lang="en-US" dirty="0"/>
              <a:t>, track marketing campaigns, and manage customer relationships.</a:t>
            </a:r>
          </a:p>
          <a:p>
            <a:pPr>
              <a:lnSpc>
                <a:spcPct val="150000"/>
              </a:lnSpc>
            </a:pPr>
            <a:r>
              <a:rPr lang="en-US" dirty="0"/>
              <a:t>Additionally, IT systems can provide </a:t>
            </a:r>
            <a:r>
              <a:rPr lang="en-US" dirty="0" err="1"/>
              <a:t>organisations</a:t>
            </a:r>
            <a:r>
              <a:rPr lang="en-US" dirty="0"/>
              <a:t> with access to digital marketing tools, such as social media and email marketing, which can help </a:t>
            </a:r>
            <a:r>
              <a:rPr lang="en-US" dirty="0" err="1"/>
              <a:t>organisations</a:t>
            </a:r>
            <a:r>
              <a:rPr lang="en-US" dirty="0"/>
              <a:t> reach a wider audience and improve their marketing efforts.</a:t>
            </a:r>
          </a:p>
        </p:txBody>
      </p:sp>
    </p:spTree>
    <p:extLst>
      <p:ext uri="{BB962C8B-B14F-4D97-AF65-F5344CB8AC3E}">
        <p14:creationId xmlns:p14="http://schemas.microsoft.com/office/powerpoint/2010/main" val="117610568"/>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Finance</a:t>
            </a:r>
          </a:p>
        </p:txBody>
      </p:sp>
      <p:pic>
        <p:nvPicPr>
          <p:cNvPr id="8" name="Picture Placeholder 7">
            <a:extLst>
              <a:ext uri="{FF2B5EF4-FFF2-40B4-BE49-F238E27FC236}">
                <a16:creationId xmlns:a16="http://schemas.microsoft.com/office/drawing/2014/main" id="{F7AEB6E5-D7EA-EFBE-67B5-8677013E56D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rmAutofit/>
          </a:bodyPr>
          <a:lstStyle/>
          <a:p>
            <a:pPr>
              <a:lnSpc>
                <a:spcPct val="150000"/>
              </a:lnSpc>
            </a:pPr>
            <a:r>
              <a:rPr lang="en-US" dirty="0"/>
              <a:t>This is the department responsible for handling everything related to the money a business makes and spends.</a:t>
            </a:r>
          </a:p>
          <a:p>
            <a:pPr>
              <a:lnSpc>
                <a:spcPct val="150000"/>
              </a:lnSpc>
            </a:pPr>
            <a:r>
              <a:rPr lang="en-US" dirty="0"/>
              <a:t>IT enables </a:t>
            </a:r>
            <a:r>
              <a:rPr lang="en-US" dirty="0" err="1"/>
              <a:t>organisations</a:t>
            </a:r>
            <a:r>
              <a:rPr lang="en-US" dirty="0"/>
              <a:t> to manage their financial operations efficiently. IT systems can automate financial processes such as invoicing, accounts payable, and accounts receivable.</a:t>
            </a:r>
          </a:p>
          <a:p>
            <a:pPr>
              <a:lnSpc>
                <a:spcPct val="150000"/>
              </a:lnSpc>
            </a:pPr>
            <a:r>
              <a:rPr lang="en-US" dirty="0"/>
              <a:t>Additionally, IT systems can provide access to financial data, which can be used to inform decision-making and ensure compliance with financial regulations.</a:t>
            </a:r>
          </a:p>
        </p:txBody>
      </p:sp>
    </p:spTree>
    <p:extLst>
      <p:ext uri="{BB962C8B-B14F-4D97-AF65-F5344CB8AC3E}">
        <p14:creationId xmlns:p14="http://schemas.microsoft.com/office/powerpoint/2010/main" val="206499799"/>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Management</a:t>
            </a:r>
          </a:p>
        </p:txBody>
      </p:sp>
      <p:pic>
        <p:nvPicPr>
          <p:cNvPr id="8" name="Picture Placeholder 7">
            <a:extLst>
              <a:ext uri="{FF2B5EF4-FFF2-40B4-BE49-F238E27FC236}">
                <a16:creationId xmlns:a16="http://schemas.microsoft.com/office/drawing/2014/main" id="{EDB3F173-6DB2-6AAA-000C-E0CB63F7755C}"/>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rmAutofit/>
          </a:bodyPr>
          <a:lstStyle/>
          <a:p>
            <a:pPr>
              <a:lnSpc>
                <a:spcPct val="150000"/>
              </a:lnSpc>
            </a:pPr>
            <a:r>
              <a:rPr lang="en-US" dirty="0"/>
              <a:t>This department will be responsible for the day-to-day running of the business.</a:t>
            </a:r>
          </a:p>
          <a:p>
            <a:pPr>
              <a:lnSpc>
                <a:spcPct val="150000"/>
              </a:lnSpc>
            </a:pPr>
            <a:r>
              <a:rPr lang="en-US" dirty="0"/>
              <a:t>IT supports management by providing access to data and information, which can inform decision-making and improve </a:t>
            </a:r>
            <a:r>
              <a:rPr lang="en-US" dirty="0" err="1"/>
              <a:t>organisational</a:t>
            </a:r>
            <a:r>
              <a:rPr lang="en-US" dirty="0"/>
              <a:t> performance.</a:t>
            </a:r>
          </a:p>
          <a:p>
            <a:pPr>
              <a:lnSpc>
                <a:spcPct val="150000"/>
              </a:lnSpc>
            </a:pPr>
            <a:r>
              <a:rPr lang="en-US" dirty="0"/>
              <a:t>IT systems can also be used to track key performance indicators, manage projects, and monitor operations.</a:t>
            </a:r>
          </a:p>
          <a:p>
            <a:pPr>
              <a:lnSpc>
                <a:spcPct val="150000"/>
              </a:lnSpc>
            </a:pPr>
            <a:r>
              <a:rPr lang="en-US" dirty="0"/>
              <a:t>Additionally, IT systems can provide </a:t>
            </a:r>
            <a:r>
              <a:rPr lang="en-US" dirty="0" err="1"/>
              <a:t>organisations</a:t>
            </a:r>
            <a:r>
              <a:rPr lang="en-US" dirty="0"/>
              <a:t> with access to collaboration tools, which can improve communication and teamwork.</a:t>
            </a:r>
          </a:p>
        </p:txBody>
      </p:sp>
    </p:spTree>
    <p:extLst>
      <p:ext uri="{BB962C8B-B14F-4D97-AF65-F5344CB8AC3E}">
        <p14:creationId xmlns:p14="http://schemas.microsoft.com/office/powerpoint/2010/main" val="953638873"/>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Lesson Summary</a:t>
            </a:r>
          </a:p>
        </p:txBody>
      </p:sp>
      <p:pic>
        <p:nvPicPr>
          <p:cNvPr id="6" name="Picture Placeholder 5" descr="A group of kids standing on boxes&#10;&#10;Description automatically generated">
            <a:extLst>
              <a:ext uri="{FF2B5EF4-FFF2-40B4-BE49-F238E27FC236}">
                <a16:creationId xmlns:a16="http://schemas.microsoft.com/office/drawing/2014/main" id="{F8405DFE-8E92-97BD-4F76-72CADCF0FBAF}"/>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Autofit/>
          </a:bodyPr>
          <a:lstStyle/>
          <a:p>
            <a:pPr>
              <a:lnSpc>
                <a:spcPct val="150000"/>
              </a:lnSpc>
            </a:pPr>
            <a:r>
              <a:rPr lang="en-US" dirty="0"/>
              <a:t>Service-providing </a:t>
            </a:r>
            <a:r>
              <a:rPr lang="en-US" dirty="0" err="1"/>
              <a:t>organisations</a:t>
            </a:r>
            <a:r>
              <a:rPr lang="en-US" dirty="0"/>
              <a:t> offer intangible (non-physical) items to their customers.</a:t>
            </a:r>
          </a:p>
          <a:p>
            <a:pPr>
              <a:lnSpc>
                <a:spcPct val="150000"/>
              </a:lnSpc>
            </a:pPr>
            <a:r>
              <a:rPr lang="en-US" dirty="0"/>
              <a:t>Product-providing </a:t>
            </a:r>
            <a:r>
              <a:rPr lang="en-US" dirty="0" err="1"/>
              <a:t>organisations</a:t>
            </a:r>
            <a:r>
              <a:rPr lang="en-US" dirty="0"/>
              <a:t> offer tangible goods to their customers.</a:t>
            </a:r>
          </a:p>
          <a:p>
            <a:pPr>
              <a:lnSpc>
                <a:spcPct val="150000"/>
              </a:lnSpc>
            </a:pPr>
            <a:r>
              <a:rPr lang="en-US" dirty="0" err="1"/>
              <a:t>Organisations</a:t>
            </a:r>
            <a:r>
              <a:rPr lang="en-US" dirty="0"/>
              <a:t> can be divided into various key areas, such as HR, RD&amp;D, Logistics, Marketing, Finance &amp; Management.</a:t>
            </a:r>
          </a:p>
          <a:p>
            <a:pPr>
              <a:lnSpc>
                <a:spcPct val="150000"/>
              </a:lnSpc>
            </a:pPr>
            <a:r>
              <a:rPr lang="en-GB" dirty="0"/>
              <a:t>Information Technology plays a crucial role in supporting these areas, improving efficiency and productivity, and enabling organisations to stay competitive.</a:t>
            </a:r>
            <a:endParaRPr lang="en-US" dirty="0"/>
          </a:p>
        </p:txBody>
      </p:sp>
    </p:spTree>
    <p:extLst>
      <p:ext uri="{BB962C8B-B14F-4D97-AF65-F5344CB8AC3E}">
        <p14:creationId xmlns:p14="http://schemas.microsoft.com/office/powerpoint/2010/main" val="2093441710"/>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D3314F7-AE9F-6032-131E-CF30DD5361DC}"/>
              </a:ext>
            </a:extLst>
          </p:cNvPr>
          <p:cNvSpPr>
            <a:spLocks noGrp="1"/>
          </p:cNvSpPr>
          <p:nvPr>
            <p:ph idx="1"/>
          </p:nvPr>
        </p:nvSpPr>
        <p:spPr/>
        <p:txBody>
          <a:bodyPr/>
          <a:lstStyle/>
          <a:p>
            <a:r>
              <a:rPr lang="en-GB" dirty="0"/>
              <a:t>Copyright © 2024 KnowItAllNinja.com</a:t>
            </a:r>
          </a:p>
          <a:p>
            <a:endParaRPr lang="en-GB" dirty="0"/>
          </a:p>
          <a:p>
            <a:r>
              <a:rPr lang="en-GB" dirty="0"/>
              <a:t>This presentation and its associated worksheets are protected by copyright and are licenced for resale by KnowItAllNinja.com. No part of these publications may be reproduced, distributed, or transmitted in any form or by any means, including photocopying, recording, or other electronic or mechanical methods, without the prior written permission of KnowItAllNinja.com, except as per the terms of use.</a:t>
            </a:r>
          </a:p>
          <a:p>
            <a:endParaRPr lang="en-GB" dirty="0"/>
          </a:p>
          <a:p>
            <a:r>
              <a:rPr lang="en-GB" dirty="0"/>
              <a:t>Terms of Use</a:t>
            </a:r>
          </a:p>
          <a:p>
            <a:r>
              <a:rPr lang="en-GB" dirty="0"/>
              <a:t>By purchasing and downloading these resources you are entering a licence agreement that allows for you to share these resources with members of a single educational institution. They must not be shared with or used by any third-party outside of the institution in any form.</a:t>
            </a:r>
          </a:p>
        </p:txBody>
      </p:sp>
    </p:spTree>
    <p:extLst>
      <p:ext uri="{BB962C8B-B14F-4D97-AF65-F5344CB8AC3E}">
        <p14:creationId xmlns:p14="http://schemas.microsoft.com/office/powerpoint/2010/main" val="1267730818"/>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Introduction</a:t>
            </a:r>
          </a:p>
        </p:txBody>
      </p:sp>
      <p:pic>
        <p:nvPicPr>
          <p:cNvPr id="6" name="Picture Placeholder 5" descr="A group of people sitting and reading a book&#10;&#10;Description automatically generated">
            <a:extLst>
              <a:ext uri="{FF2B5EF4-FFF2-40B4-BE49-F238E27FC236}">
                <a16:creationId xmlns:a16="http://schemas.microsoft.com/office/drawing/2014/main" id="{EE886C3E-B189-1B6F-67CE-877A5CAB2A77}"/>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rmAutofit/>
          </a:bodyPr>
          <a:lstStyle/>
          <a:p>
            <a:pPr>
              <a:lnSpc>
                <a:spcPct val="150000"/>
              </a:lnSpc>
            </a:pPr>
            <a:r>
              <a:rPr lang="en-US" dirty="0"/>
              <a:t>Most businesses exist to make money. They do this by producing and selling products and services. However, to actually produce and sell those products and services, many activities are performed in the background.</a:t>
            </a:r>
          </a:p>
          <a:p>
            <a:pPr>
              <a:lnSpc>
                <a:spcPct val="150000"/>
              </a:lnSpc>
            </a:pPr>
            <a:r>
              <a:rPr lang="en-US" dirty="0" err="1"/>
              <a:t>Organisations</a:t>
            </a:r>
            <a:r>
              <a:rPr lang="en-US" dirty="0"/>
              <a:t> rely on a wide range of technology systems to perform these activities. Each department uses different IT systems to help them perform their tasks efficiently and accurately and to help the business achieve its aims.</a:t>
            </a:r>
          </a:p>
          <a:p>
            <a:pPr>
              <a:lnSpc>
                <a:spcPct val="150000"/>
              </a:lnSpc>
            </a:pPr>
            <a:r>
              <a:rPr lang="en-US" dirty="0"/>
              <a:t>In this lesson, we’ll learn about:</a:t>
            </a:r>
          </a:p>
          <a:p>
            <a:pPr marL="342900" indent="-342900">
              <a:lnSpc>
                <a:spcPct val="150000"/>
              </a:lnSpc>
              <a:buFont typeface="+mj-lt"/>
              <a:buAutoNum type="arabicPeriod"/>
            </a:pPr>
            <a:r>
              <a:rPr lang="en-US" dirty="0"/>
              <a:t>Understanding the purpose of different types of </a:t>
            </a:r>
            <a:r>
              <a:rPr lang="en-US" dirty="0" err="1"/>
              <a:t>organisations</a:t>
            </a:r>
            <a:endParaRPr lang="en-US" dirty="0"/>
          </a:p>
          <a:p>
            <a:pPr marL="342900" indent="-342900">
              <a:lnSpc>
                <a:spcPct val="150000"/>
              </a:lnSpc>
              <a:buFont typeface="+mj-lt"/>
              <a:buAutoNum type="arabicPeriod"/>
            </a:pPr>
            <a:r>
              <a:rPr lang="en-US" dirty="0"/>
              <a:t>Understanding the key areas of </a:t>
            </a:r>
            <a:r>
              <a:rPr lang="en-US" dirty="0" err="1"/>
              <a:t>organisations</a:t>
            </a:r>
            <a:r>
              <a:rPr lang="en-US" dirty="0"/>
              <a:t> and how IT is used to support them</a:t>
            </a:r>
          </a:p>
        </p:txBody>
      </p:sp>
    </p:spTree>
    <p:extLst>
      <p:ext uri="{BB962C8B-B14F-4D97-AF65-F5344CB8AC3E}">
        <p14:creationId xmlns:p14="http://schemas.microsoft.com/office/powerpoint/2010/main" val="2320480702"/>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The Purpose of </a:t>
            </a:r>
            <a:r>
              <a:rPr lang="en-US" dirty="0" err="1"/>
              <a:t>Organisations</a:t>
            </a:r>
            <a:endParaRPr lang="en-US" dirty="0"/>
          </a:p>
        </p:txBody>
      </p:sp>
      <p:pic>
        <p:nvPicPr>
          <p:cNvPr id="9" name="Picture Placeholder 8">
            <a:extLst>
              <a:ext uri="{FF2B5EF4-FFF2-40B4-BE49-F238E27FC236}">
                <a16:creationId xmlns:a16="http://schemas.microsoft.com/office/drawing/2014/main" id="{DBABFBFD-1CC4-BD04-838E-11E056D938F0}"/>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rmAutofit/>
          </a:bodyPr>
          <a:lstStyle/>
          <a:p>
            <a:pPr>
              <a:lnSpc>
                <a:spcPct val="150000"/>
              </a:lnSpc>
            </a:pPr>
            <a:r>
              <a:rPr lang="en-US" dirty="0" err="1"/>
              <a:t>Organisations</a:t>
            </a:r>
            <a:r>
              <a:rPr lang="en-US" dirty="0"/>
              <a:t> serve different purposes in various sectors of the economy. </a:t>
            </a:r>
          </a:p>
          <a:p>
            <a:pPr>
              <a:lnSpc>
                <a:spcPct val="150000"/>
              </a:lnSpc>
            </a:pPr>
            <a:r>
              <a:rPr lang="en-US" dirty="0"/>
              <a:t>Broadly speaking, </a:t>
            </a:r>
            <a:r>
              <a:rPr lang="en-US" dirty="0" err="1"/>
              <a:t>organisations</a:t>
            </a:r>
            <a:r>
              <a:rPr lang="en-US" dirty="0"/>
              <a:t> can be </a:t>
            </a:r>
            <a:r>
              <a:rPr lang="en-US" dirty="0" err="1"/>
              <a:t>categorised</a:t>
            </a:r>
            <a:r>
              <a:rPr lang="en-US" dirty="0"/>
              <a:t> as:</a:t>
            </a:r>
          </a:p>
          <a:p>
            <a:pPr marL="285750" indent="-285750">
              <a:lnSpc>
                <a:spcPct val="150000"/>
              </a:lnSpc>
              <a:buFont typeface="Arial" panose="020B0604020202020204" pitchFamily="34" charset="0"/>
              <a:buChar char="•"/>
            </a:pPr>
            <a:r>
              <a:rPr lang="en-US" dirty="0"/>
              <a:t>Those that provide services, or</a:t>
            </a:r>
          </a:p>
          <a:p>
            <a:pPr marL="285750" indent="-285750">
              <a:lnSpc>
                <a:spcPct val="150000"/>
              </a:lnSpc>
              <a:buFont typeface="Arial" panose="020B0604020202020204" pitchFamily="34" charset="0"/>
              <a:buChar char="•"/>
            </a:pPr>
            <a:r>
              <a:rPr lang="en-US" dirty="0"/>
              <a:t>Those that provide products.</a:t>
            </a:r>
          </a:p>
          <a:p>
            <a:pPr>
              <a:lnSpc>
                <a:spcPct val="150000"/>
              </a:lnSpc>
            </a:pPr>
            <a:r>
              <a:rPr lang="en-US" dirty="0"/>
              <a:t>Let’s look at each of these in more detail.</a:t>
            </a:r>
          </a:p>
        </p:txBody>
      </p:sp>
    </p:spTree>
    <p:extLst>
      <p:ext uri="{BB962C8B-B14F-4D97-AF65-F5344CB8AC3E}">
        <p14:creationId xmlns:p14="http://schemas.microsoft.com/office/powerpoint/2010/main" val="481528629"/>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Service Providing </a:t>
            </a:r>
            <a:r>
              <a:rPr lang="en-US" dirty="0" err="1"/>
              <a:t>Organisations</a:t>
            </a:r>
            <a:endParaRPr lang="en-US" dirty="0"/>
          </a:p>
        </p:txBody>
      </p:sp>
      <p:pic>
        <p:nvPicPr>
          <p:cNvPr id="8" name="Picture Placeholder 7">
            <a:extLst>
              <a:ext uri="{FF2B5EF4-FFF2-40B4-BE49-F238E27FC236}">
                <a16:creationId xmlns:a16="http://schemas.microsoft.com/office/drawing/2014/main" id="{D9E533D5-C318-8A63-DBA1-42BF1921D604}"/>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rmAutofit/>
          </a:bodyPr>
          <a:lstStyle/>
          <a:p>
            <a:pPr>
              <a:lnSpc>
                <a:spcPct val="150000"/>
              </a:lnSpc>
            </a:pPr>
            <a:r>
              <a:rPr lang="en-US" dirty="0"/>
              <a:t>These are businesses that offer intangible (non-physical) items to their customers. Examples of service-providing </a:t>
            </a:r>
            <a:r>
              <a:rPr lang="en-US" dirty="0" err="1"/>
              <a:t>organisations</a:t>
            </a:r>
            <a:r>
              <a:rPr lang="en-US" dirty="0"/>
              <a:t> include consulting firms, hospitals, law firms, and banks.</a:t>
            </a:r>
          </a:p>
          <a:p>
            <a:pPr>
              <a:lnSpc>
                <a:spcPct val="150000"/>
              </a:lnSpc>
            </a:pPr>
            <a:r>
              <a:rPr lang="en-US" dirty="0"/>
              <a:t>The main purpose of these </a:t>
            </a:r>
            <a:r>
              <a:rPr lang="en-US" dirty="0" err="1"/>
              <a:t>organisations</a:t>
            </a:r>
            <a:r>
              <a:rPr lang="en-US" dirty="0"/>
              <a:t> is to provide a service to their customers, such as advice, medical treatment, legal representation, or financial services.</a:t>
            </a:r>
          </a:p>
          <a:p>
            <a:pPr>
              <a:lnSpc>
                <a:spcPct val="150000"/>
              </a:lnSpc>
            </a:pPr>
            <a:r>
              <a:rPr lang="en-US" dirty="0"/>
              <a:t>These </a:t>
            </a:r>
            <a:r>
              <a:rPr lang="en-US" dirty="0" err="1"/>
              <a:t>organisations</a:t>
            </a:r>
            <a:r>
              <a:rPr lang="en-US" dirty="0"/>
              <a:t> typically focus on customer satisfaction and quality of service, as the value they provide is intangible and cannot be replicated.</a:t>
            </a:r>
          </a:p>
          <a:p>
            <a:pPr>
              <a:lnSpc>
                <a:spcPct val="150000"/>
              </a:lnSpc>
            </a:pPr>
            <a:r>
              <a:rPr lang="en-US" dirty="0"/>
              <a:t>Service-providing </a:t>
            </a:r>
            <a:r>
              <a:rPr lang="en-US" dirty="0" err="1"/>
              <a:t>organisations</a:t>
            </a:r>
            <a:r>
              <a:rPr lang="en-US" dirty="0"/>
              <a:t> often rely on word of mouth and reputation to attract and retain new customers.</a:t>
            </a:r>
          </a:p>
        </p:txBody>
      </p:sp>
    </p:spTree>
    <p:extLst>
      <p:ext uri="{BB962C8B-B14F-4D97-AF65-F5344CB8AC3E}">
        <p14:creationId xmlns:p14="http://schemas.microsoft.com/office/powerpoint/2010/main" val="3136772469"/>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Service Providing </a:t>
            </a:r>
            <a:r>
              <a:rPr lang="en-US" dirty="0" err="1"/>
              <a:t>Organisations</a:t>
            </a:r>
            <a:endParaRPr lang="en-US" dirty="0"/>
          </a:p>
        </p:txBody>
      </p:sp>
      <p:pic>
        <p:nvPicPr>
          <p:cNvPr id="8" name="Picture Placeholder 7">
            <a:extLst>
              <a:ext uri="{FF2B5EF4-FFF2-40B4-BE49-F238E27FC236}">
                <a16:creationId xmlns:a16="http://schemas.microsoft.com/office/drawing/2014/main" id="{447D15C8-1322-E4C3-37F7-F5AAA75319EB}"/>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rmAutofit lnSpcReduction="10000"/>
          </a:bodyPr>
          <a:lstStyle/>
          <a:p>
            <a:pPr>
              <a:lnSpc>
                <a:spcPct val="150000"/>
              </a:lnSpc>
            </a:pPr>
            <a:r>
              <a:rPr lang="en-US" dirty="0"/>
              <a:t>Some examples of sectors and the services they offer include:</a:t>
            </a:r>
          </a:p>
          <a:p>
            <a:pPr>
              <a:lnSpc>
                <a:spcPct val="150000"/>
              </a:lnSpc>
            </a:pPr>
            <a:r>
              <a:rPr lang="en-US" b="1" dirty="0"/>
              <a:t>Hospitality</a:t>
            </a:r>
            <a:r>
              <a:rPr lang="en-US" dirty="0"/>
              <a:t> </a:t>
            </a:r>
          </a:p>
          <a:p>
            <a:pPr>
              <a:lnSpc>
                <a:spcPct val="150000"/>
              </a:lnSpc>
            </a:pPr>
            <a:r>
              <a:rPr lang="en-US" dirty="0"/>
              <a:t>This sector provides hotels, restaurants, and theme parks.</a:t>
            </a:r>
          </a:p>
          <a:p>
            <a:pPr>
              <a:lnSpc>
                <a:spcPct val="150000"/>
              </a:lnSpc>
            </a:pPr>
            <a:r>
              <a:rPr lang="en-US" b="1" dirty="0"/>
              <a:t>Finance</a:t>
            </a:r>
            <a:r>
              <a:rPr lang="en-US" dirty="0"/>
              <a:t> </a:t>
            </a:r>
          </a:p>
          <a:p>
            <a:pPr>
              <a:lnSpc>
                <a:spcPct val="150000"/>
              </a:lnSpc>
            </a:pPr>
            <a:r>
              <a:rPr lang="en-US" dirty="0"/>
              <a:t>This sector provides banking, financial advice, credit checking, and loans.</a:t>
            </a:r>
          </a:p>
          <a:p>
            <a:pPr>
              <a:lnSpc>
                <a:spcPct val="150000"/>
              </a:lnSpc>
            </a:pPr>
            <a:r>
              <a:rPr lang="en-US" b="1" dirty="0"/>
              <a:t>Education</a:t>
            </a:r>
            <a:r>
              <a:rPr lang="en-US" dirty="0"/>
              <a:t> </a:t>
            </a:r>
          </a:p>
          <a:p>
            <a:pPr>
              <a:lnSpc>
                <a:spcPct val="150000"/>
              </a:lnSpc>
            </a:pPr>
            <a:r>
              <a:rPr lang="en-US" dirty="0"/>
              <a:t>This sector provides schools, universities, and online learning.</a:t>
            </a:r>
          </a:p>
          <a:p>
            <a:pPr>
              <a:lnSpc>
                <a:spcPct val="150000"/>
              </a:lnSpc>
            </a:pPr>
            <a:r>
              <a:rPr lang="en-US" b="1" dirty="0"/>
              <a:t>Healthcare</a:t>
            </a:r>
            <a:r>
              <a:rPr lang="en-US" dirty="0"/>
              <a:t> </a:t>
            </a:r>
          </a:p>
          <a:p>
            <a:pPr>
              <a:lnSpc>
                <a:spcPct val="150000"/>
              </a:lnSpc>
            </a:pPr>
            <a:r>
              <a:rPr lang="en-US" dirty="0"/>
              <a:t>This sector produces doctors, hospitals, dentists, and opticians.</a:t>
            </a:r>
          </a:p>
          <a:p>
            <a:pPr>
              <a:lnSpc>
                <a:spcPct val="150000"/>
              </a:lnSpc>
            </a:pPr>
            <a:r>
              <a:rPr lang="en-US" b="1" dirty="0"/>
              <a:t>Personal Care </a:t>
            </a:r>
          </a:p>
          <a:p>
            <a:pPr>
              <a:lnSpc>
                <a:spcPct val="150000"/>
              </a:lnSpc>
            </a:pPr>
            <a:r>
              <a:rPr lang="en-US" dirty="0"/>
              <a:t>The sector provides hairdressers, masseurs, and manicurists.</a:t>
            </a:r>
          </a:p>
        </p:txBody>
      </p:sp>
    </p:spTree>
    <p:extLst>
      <p:ext uri="{BB962C8B-B14F-4D97-AF65-F5344CB8AC3E}">
        <p14:creationId xmlns:p14="http://schemas.microsoft.com/office/powerpoint/2010/main" val="4033438012"/>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Product Providing </a:t>
            </a:r>
            <a:r>
              <a:rPr lang="en-US" dirty="0" err="1"/>
              <a:t>Organisations</a:t>
            </a:r>
            <a:endParaRPr lang="en-US" dirty="0"/>
          </a:p>
        </p:txBody>
      </p:sp>
      <p:pic>
        <p:nvPicPr>
          <p:cNvPr id="8" name="Picture Placeholder 7">
            <a:extLst>
              <a:ext uri="{FF2B5EF4-FFF2-40B4-BE49-F238E27FC236}">
                <a16:creationId xmlns:a16="http://schemas.microsoft.com/office/drawing/2014/main" id="{B9925284-AB8A-9181-5BD2-0B2417DBA358}"/>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rmAutofit/>
          </a:bodyPr>
          <a:lstStyle/>
          <a:p>
            <a:pPr>
              <a:lnSpc>
                <a:spcPct val="150000"/>
              </a:lnSpc>
            </a:pPr>
            <a:r>
              <a:rPr lang="en-US" dirty="0"/>
              <a:t>These offer tangible goods to their customers. Examples of product-providing </a:t>
            </a:r>
            <a:r>
              <a:rPr lang="en-US" dirty="0" err="1"/>
              <a:t>organisations</a:t>
            </a:r>
            <a:r>
              <a:rPr lang="en-US" dirty="0"/>
              <a:t> include manufacturing companies, retail stores, and e-commerce websites.</a:t>
            </a:r>
          </a:p>
          <a:p>
            <a:pPr>
              <a:lnSpc>
                <a:spcPct val="150000"/>
              </a:lnSpc>
            </a:pPr>
            <a:r>
              <a:rPr lang="en-US" dirty="0"/>
              <a:t>The main purpose of these </a:t>
            </a:r>
            <a:r>
              <a:rPr lang="en-US" dirty="0" err="1"/>
              <a:t>organisations</a:t>
            </a:r>
            <a:r>
              <a:rPr lang="en-US" dirty="0"/>
              <a:t> is to produce and sell products that meet their customers' needs and wants.</a:t>
            </a:r>
          </a:p>
          <a:p>
            <a:pPr>
              <a:lnSpc>
                <a:spcPct val="150000"/>
              </a:lnSpc>
            </a:pPr>
            <a:r>
              <a:rPr lang="en-US" dirty="0"/>
              <a:t>Product-providing </a:t>
            </a:r>
            <a:r>
              <a:rPr lang="en-US" dirty="0" err="1"/>
              <a:t>organisations</a:t>
            </a:r>
            <a:r>
              <a:rPr lang="en-US" dirty="0"/>
              <a:t> focus on producing high-quality products at competitive prices.</a:t>
            </a:r>
          </a:p>
          <a:p>
            <a:pPr>
              <a:lnSpc>
                <a:spcPct val="150000"/>
              </a:lnSpc>
            </a:pPr>
            <a:r>
              <a:rPr lang="en-US" dirty="0"/>
              <a:t>They often rely on marketing and branding to differentiate their products from those of their competitors and attract customers.</a:t>
            </a:r>
          </a:p>
        </p:txBody>
      </p:sp>
    </p:spTree>
    <p:extLst>
      <p:ext uri="{BB962C8B-B14F-4D97-AF65-F5344CB8AC3E}">
        <p14:creationId xmlns:p14="http://schemas.microsoft.com/office/powerpoint/2010/main" val="2600043414"/>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Product Providing </a:t>
            </a:r>
            <a:r>
              <a:rPr lang="en-US" dirty="0" err="1"/>
              <a:t>Organisations</a:t>
            </a:r>
            <a:endParaRPr lang="en-US" dirty="0"/>
          </a:p>
        </p:txBody>
      </p:sp>
      <p:pic>
        <p:nvPicPr>
          <p:cNvPr id="7" name="Picture Placeholder 6">
            <a:extLst>
              <a:ext uri="{FF2B5EF4-FFF2-40B4-BE49-F238E27FC236}">
                <a16:creationId xmlns:a16="http://schemas.microsoft.com/office/drawing/2014/main" id="{86F51584-C00E-71F4-95CF-8E4BA8E03C23}"/>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rmAutofit lnSpcReduction="10000"/>
          </a:bodyPr>
          <a:lstStyle/>
          <a:p>
            <a:pPr>
              <a:lnSpc>
                <a:spcPct val="150000"/>
              </a:lnSpc>
            </a:pPr>
            <a:r>
              <a:rPr lang="en-US" dirty="0"/>
              <a:t>Some examples of sectors and the products they offer include:</a:t>
            </a:r>
          </a:p>
          <a:p>
            <a:pPr>
              <a:lnSpc>
                <a:spcPct val="150000"/>
              </a:lnSpc>
            </a:pPr>
            <a:r>
              <a:rPr lang="en-US" b="1" dirty="0"/>
              <a:t>Manufacturing </a:t>
            </a:r>
          </a:p>
          <a:p>
            <a:pPr>
              <a:lnSpc>
                <a:spcPct val="150000"/>
              </a:lnSpc>
            </a:pPr>
            <a:r>
              <a:rPr lang="en-US" dirty="0"/>
              <a:t>This sector makes vehicles, tools, and clothing.</a:t>
            </a:r>
          </a:p>
          <a:p>
            <a:pPr>
              <a:lnSpc>
                <a:spcPct val="150000"/>
              </a:lnSpc>
            </a:pPr>
            <a:r>
              <a:rPr lang="en-US" b="1" dirty="0"/>
              <a:t>Construction</a:t>
            </a:r>
          </a:p>
          <a:p>
            <a:pPr>
              <a:lnSpc>
                <a:spcPct val="150000"/>
              </a:lnSpc>
            </a:pPr>
            <a:r>
              <a:rPr lang="en-US" dirty="0"/>
              <a:t>This sector produces homes, offices, and bridges.</a:t>
            </a:r>
          </a:p>
          <a:p>
            <a:pPr>
              <a:lnSpc>
                <a:spcPct val="150000"/>
              </a:lnSpc>
            </a:pPr>
            <a:r>
              <a:rPr lang="en-US" b="1" dirty="0"/>
              <a:t>Entertainment</a:t>
            </a:r>
            <a:r>
              <a:rPr lang="en-US" dirty="0"/>
              <a:t> </a:t>
            </a:r>
          </a:p>
          <a:p>
            <a:pPr>
              <a:lnSpc>
                <a:spcPct val="150000"/>
              </a:lnSpc>
            </a:pPr>
            <a:r>
              <a:rPr lang="en-US" dirty="0"/>
              <a:t>This sector makes movies, TV shows, and other types of videos.</a:t>
            </a:r>
          </a:p>
          <a:p>
            <a:pPr>
              <a:lnSpc>
                <a:spcPct val="150000"/>
              </a:lnSpc>
            </a:pPr>
            <a:r>
              <a:rPr lang="en-US" b="1" dirty="0"/>
              <a:t>Publishing</a:t>
            </a:r>
            <a:r>
              <a:rPr lang="en-US" dirty="0"/>
              <a:t> </a:t>
            </a:r>
          </a:p>
          <a:p>
            <a:pPr>
              <a:lnSpc>
                <a:spcPct val="150000"/>
              </a:lnSpc>
            </a:pPr>
            <a:r>
              <a:rPr lang="en-US" dirty="0"/>
              <a:t>This sector makes books, magazines, and posters.</a:t>
            </a:r>
          </a:p>
          <a:p>
            <a:pPr>
              <a:lnSpc>
                <a:spcPct val="150000"/>
              </a:lnSpc>
            </a:pPr>
            <a:r>
              <a:rPr lang="en-US" b="1" dirty="0"/>
              <a:t>Retail</a:t>
            </a:r>
            <a:r>
              <a:rPr lang="en-US" dirty="0"/>
              <a:t> </a:t>
            </a:r>
          </a:p>
          <a:p>
            <a:pPr>
              <a:lnSpc>
                <a:spcPct val="150000"/>
              </a:lnSpc>
            </a:pPr>
            <a:r>
              <a:rPr lang="en-US" dirty="0"/>
              <a:t>This sector sells goods like clothing, groceries, electronics or furniture.</a:t>
            </a:r>
          </a:p>
        </p:txBody>
      </p:sp>
    </p:spTree>
    <p:extLst>
      <p:ext uri="{BB962C8B-B14F-4D97-AF65-F5344CB8AC3E}">
        <p14:creationId xmlns:p14="http://schemas.microsoft.com/office/powerpoint/2010/main" val="3570701758"/>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err="1"/>
              <a:t>Organisation</a:t>
            </a:r>
            <a:r>
              <a:rPr lang="en-US" dirty="0"/>
              <a:t> Areas &amp; Their IT systems</a:t>
            </a:r>
          </a:p>
        </p:txBody>
      </p:sp>
      <p:pic>
        <p:nvPicPr>
          <p:cNvPr id="8" name="Picture Placeholder 7">
            <a:extLst>
              <a:ext uri="{FF2B5EF4-FFF2-40B4-BE49-F238E27FC236}">
                <a16:creationId xmlns:a16="http://schemas.microsoft.com/office/drawing/2014/main" id="{E616A231-870E-A810-8221-C3C532542941}"/>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rmAutofit/>
          </a:bodyPr>
          <a:lstStyle/>
          <a:p>
            <a:pPr>
              <a:lnSpc>
                <a:spcPct val="150000"/>
              </a:lnSpc>
            </a:pPr>
            <a:r>
              <a:rPr lang="en-US" dirty="0" err="1"/>
              <a:t>Organisations</a:t>
            </a:r>
            <a:r>
              <a:rPr lang="en-US" dirty="0"/>
              <a:t> can be divided into various key areas, each of which plays an important role in the success of the company.</a:t>
            </a:r>
          </a:p>
          <a:p>
            <a:pPr>
              <a:lnSpc>
                <a:spcPct val="150000"/>
              </a:lnSpc>
            </a:pPr>
            <a:r>
              <a:rPr lang="en-US" dirty="0"/>
              <a:t>Common areas include:</a:t>
            </a:r>
          </a:p>
          <a:p>
            <a:pPr marL="285750" indent="-285750">
              <a:lnSpc>
                <a:spcPct val="150000"/>
              </a:lnSpc>
              <a:buFont typeface="Arial" panose="020B0604020202020204" pitchFamily="34" charset="0"/>
              <a:buChar char="•"/>
            </a:pPr>
            <a:r>
              <a:rPr lang="en-US" dirty="0"/>
              <a:t>Human resources</a:t>
            </a:r>
          </a:p>
          <a:p>
            <a:pPr marL="285750" indent="-285750">
              <a:lnSpc>
                <a:spcPct val="150000"/>
              </a:lnSpc>
              <a:buFont typeface="Arial" panose="020B0604020202020204" pitchFamily="34" charset="0"/>
              <a:buChar char="•"/>
            </a:pPr>
            <a:r>
              <a:rPr lang="en-US" dirty="0"/>
              <a:t>Research, Design &amp; Development</a:t>
            </a:r>
          </a:p>
          <a:p>
            <a:pPr marL="285750" indent="-285750">
              <a:lnSpc>
                <a:spcPct val="150000"/>
              </a:lnSpc>
              <a:buFont typeface="Arial" panose="020B0604020202020204" pitchFamily="34" charset="0"/>
              <a:buChar char="•"/>
            </a:pPr>
            <a:r>
              <a:rPr lang="en-US" dirty="0"/>
              <a:t>Logistics</a:t>
            </a:r>
          </a:p>
          <a:p>
            <a:pPr marL="285750" indent="-285750">
              <a:lnSpc>
                <a:spcPct val="150000"/>
              </a:lnSpc>
              <a:buFont typeface="Arial" panose="020B0604020202020204" pitchFamily="34" charset="0"/>
              <a:buChar char="•"/>
            </a:pPr>
            <a:r>
              <a:rPr lang="en-US" dirty="0"/>
              <a:t>Marketing</a:t>
            </a:r>
          </a:p>
          <a:p>
            <a:pPr marL="285750" indent="-285750">
              <a:lnSpc>
                <a:spcPct val="150000"/>
              </a:lnSpc>
              <a:buFont typeface="Arial" panose="020B0604020202020204" pitchFamily="34" charset="0"/>
              <a:buChar char="•"/>
            </a:pPr>
            <a:r>
              <a:rPr lang="en-US" dirty="0"/>
              <a:t>Finance</a:t>
            </a:r>
          </a:p>
          <a:p>
            <a:pPr marL="285750" indent="-285750">
              <a:lnSpc>
                <a:spcPct val="150000"/>
              </a:lnSpc>
              <a:buFont typeface="Arial" panose="020B0604020202020204" pitchFamily="34" charset="0"/>
              <a:buChar char="•"/>
            </a:pPr>
            <a:r>
              <a:rPr lang="en-US" dirty="0"/>
              <a:t>Management</a:t>
            </a:r>
          </a:p>
          <a:p>
            <a:pPr>
              <a:lnSpc>
                <a:spcPct val="150000"/>
              </a:lnSpc>
            </a:pPr>
            <a:r>
              <a:rPr lang="en-US" dirty="0"/>
              <a:t>Let’s look at each of these areas and how IT plays a crucial role in supporting them, improving efficiency and productivity, and </a:t>
            </a:r>
            <a:r>
              <a:rPr lang="en-GB" dirty="0"/>
              <a:t>enabling organisations to stay competitive.</a:t>
            </a:r>
            <a:endParaRPr lang="en-US" dirty="0"/>
          </a:p>
          <a:p>
            <a:pPr>
              <a:lnSpc>
                <a:spcPct val="150000"/>
              </a:lnSpc>
            </a:pPr>
            <a:endParaRPr lang="en-US" dirty="0"/>
          </a:p>
        </p:txBody>
      </p:sp>
    </p:spTree>
    <p:extLst>
      <p:ext uri="{BB962C8B-B14F-4D97-AF65-F5344CB8AC3E}">
        <p14:creationId xmlns:p14="http://schemas.microsoft.com/office/powerpoint/2010/main" val="1064883301"/>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Human Resources</a:t>
            </a:r>
          </a:p>
        </p:txBody>
      </p:sp>
      <p:pic>
        <p:nvPicPr>
          <p:cNvPr id="8" name="Picture Placeholder 7">
            <a:extLst>
              <a:ext uri="{FF2B5EF4-FFF2-40B4-BE49-F238E27FC236}">
                <a16:creationId xmlns:a16="http://schemas.microsoft.com/office/drawing/2014/main" id="{A5627931-0AE9-89F2-16ED-9744DB995092}"/>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rmAutofit/>
          </a:bodyPr>
          <a:lstStyle/>
          <a:p>
            <a:pPr>
              <a:lnSpc>
                <a:spcPct val="150000"/>
              </a:lnSpc>
            </a:pPr>
            <a:r>
              <a:rPr lang="en-US" dirty="0"/>
              <a:t>This department is responsible for managing an </a:t>
            </a:r>
            <a:r>
              <a:rPr lang="en-US" dirty="0" err="1"/>
              <a:t>organisation’s</a:t>
            </a:r>
            <a:r>
              <a:rPr lang="en-US" dirty="0"/>
              <a:t> employees, including recruitment, compensation, benefits, and training.</a:t>
            </a:r>
          </a:p>
          <a:p>
            <a:pPr>
              <a:lnSpc>
                <a:spcPct val="150000"/>
              </a:lnSpc>
            </a:pPr>
            <a:r>
              <a:rPr lang="en-US" dirty="0"/>
              <a:t>IT systems can be used to automate and streamline HR processes, such as employee recruitment, onboarding, training, performance evaluation, and compensation management.</a:t>
            </a:r>
          </a:p>
          <a:p>
            <a:pPr>
              <a:lnSpc>
                <a:spcPct val="150000"/>
              </a:lnSpc>
            </a:pPr>
            <a:r>
              <a:rPr lang="en-US" dirty="0"/>
              <a:t>Additionally, IT systems can provide HR departments with access to employee information, benefits administration, and payroll systems.</a:t>
            </a:r>
          </a:p>
        </p:txBody>
      </p:sp>
    </p:spTree>
    <p:extLst>
      <p:ext uri="{BB962C8B-B14F-4D97-AF65-F5344CB8AC3E}">
        <p14:creationId xmlns:p14="http://schemas.microsoft.com/office/powerpoint/2010/main" val="2660707162"/>
      </p:ext>
    </p:extLst>
  </p:cSld>
  <p:clrMapOvr>
    <a:masterClrMapping/>
  </p:clrMapOvr>
  <p:transition spd="slow">
    <p:cover/>
  </p:transition>
</p:sld>
</file>

<file path=ppt/theme/theme1.xml><?xml version="1.0" encoding="utf-8"?>
<a:theme xmlns:a="http://schemas.openxmlformats.org/drawingml/2006/main" name="KIAN-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venir Next LT Pro"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venir Next LT Pro"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IAN-Theme" id="{5527CBAB-BF1A-4B7A-88A9-720F99412DF2}" vid="{7229AB96-C3FB-4D16-93CA-D5E48B2A86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KIAN-Theme</Template>
  <TotalTime>0</TotalTime>
  <Words>1201</Words>
  <Application>Microsoft Office PowerPoint</Application>
  <PresentationFormat>Widescreen</PresentationFormat>
  <Paragraphs>95</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Aptos</vt:lpstr>
      <vt:lpstr>Avenir Next LT Pro</vt:lpstr>
      <vt:lpstr>Avenir Next LT Pro Demi</vt:lpstr>
      <vt:lpstr>KIAN-Theme</vt:lpstr>
      <vt:lpstr>The Purpose &amp; Areas of Organisations</vt:lpstr>
      <vt:lpstr>Introduction</vt:lpstr>
      <vt:lpstr>The Purpose of Organisations</vt:lpstr>
      <vt:lpstr>Service Providing Organisations</vt:lpstr>
      <vt:lpstr>Service Providing Organisations</vt:lpstr>
      <vt:lpstr>Product Providing Organisations</vt:lpstr>
      <vt:lpstr>Product Providing Organisations</vt:lpstr>
      <vt:lpstr>Organisation Areas &amp; Their IT systems</vt:lpstr>
      <vt:lpstr>Human Resources</vt:lpstr>
      <vt:lpstr>Research, Design, and Development</vt:lpstr>
      <vt:lpstr>Logistics</vt:lpstr>
      <vt:lpstr>Marketing</vt:lpstr>
      <vt:lpstr>Finance</vt:lpstr>
      <vt:lpstr>Management</vt:lpstr>
      <vt:lpstr>Lesson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Technology Systems</dc:title>
  <dc:creator>Jimmy Russo</dc:creator>
  <cp:lastModifiedBy>Daniel Richardson</cp:lastModifiedBy>
  <cp:revision>192</cp:revision>
  <dcterms:created xsi:type="dcterms:W3CDTF">2024-04-15T17:57:41Z</dcterms:created>
  <dcterms:modified xsi:type="dcterms:W3CDTF">2025-08-27T19:55:29Z</dcterms:modified>
</cp:coreProperties>
</file>