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4" r:id="rId1"/>
  </p:sldMasterIdLst>
  <p:handoutMasterIdLst>
    <p:handoutMasterId r:id="rId17"/>
  </p:handoutMasterIdLst>
  <p:sldIdLst>
    <p:sldId id="317" r:id="rId2"/>
    <p:sldId id="296" r:id="rId3"/>
    <p:sldId id="297" r:id="rId4"/>
    <p:sldId id="309" r:id="rId5"/>
    <p:sldId id="298" r:id="rId6"/>
    <p:sldId id="299" r:id="rId7"/>
    <p:sldId id="316" r:id="rId8"/>
    <p:sldId id="313" r:id="rId9"/>
    <p:sldId id="303" r:id="rId10"/>
    <p:sldId id="314" r:id="rId11"/>
    <p:sldId id="315" r:id="rId12"/>
    <p:sldId id="305" r:id="rId13"/>
    <p:sldId id="306" r:id="rId14"/>
    <p:sldId id="308" r:id="rId15"/>
    <p:sldId id="318" r:id="rId16"/>
  </p:sldIdLst>
  <p:sldSz cx="12192000" cy="6858000"/>
  <p:notesSz cx="6858000" cy="9144000"/>
  <p:embeddedFontLst>
    <p:embeddedFont>
      <p:font typeface="Abadi" panose="020B0604020104020204" pitchFamily="34" charset="0"/>
      <p:regular r:id="rId18"/>
    </p:embeddedFont>
    <p:embeddedFont>
      <p:font typeface="Avenir Next LT Pro" panose="020B0504020202020204" pitchFamily="34" charset="0"/>
      <p:regular r:id="rId19"/>
      <p:bold r:id="rId20"/>
    </p:embeddedFont>
    <p:embeddedFont>
      <p:font typeface="Avenir Next LT Pro Demi" panose="020B0704020202020204" pitchFamily="34" charset="0"/>
      <p:bold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7826A-6ED9-4B87-8803-FA347C4CB10A}" v="4" dt="2025-08-26T14:15:56.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26" autoAdjust="0"/>
    <p:restoredTop sz="94660"/>
  </p:normalViewPr>
  <p:slideViewPr>
    <p:cSldViewPr snapToGrid="0">
      <p:cViewPr varScale="1">
        <p:scale>
          <a:sx n="151" d="100"/>
          <a:sy n="151" d="100"/>
        </p:scale>
        <p:origin x="594" y="354"/>
      </p:cViewPr>
      <p:guideLst>
        <p:guide orient="horz" pos="2160"/>
        <p:guide pos="4368"/>
      </p:guideLst>
    </p:cSldViewPr>
  </p:slideViewPr>
  <p:notesTextViewPr>
    <p:cViewPr>
      <p:scale>
        <a:sx n="1" d="1"/>
        <a:sy n="1" d="1"/>
      </p:scale>
      <p:origin x="0" y="0"/>
    </p:cViewPr>
  </p:notesTextViewPr>
  <p:notesViewPr>
    <p:cSldViewPr snapToGrid="0">
      <p:cViewPr varScale="1">
        <p:scale>
          <a:sx n="117" d="100"/>
          <a:sy n="117" d="100"/>
        </p:scale>
        <p:origin x="299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C9E7826A-6ED9-4B87-8803-FA347C4CB10A}"/>
    <pc:docChg chg="custSel modSld modMainMaster">
      <pc:chgData name="Daniel Richardson" userId="b12f1a219faba2ab" providerId="LiveId" clId="{C9E7826A-6ED9-4B87-8803-FA347C4CB10A}" dt="2025-08-26T14:15:20.258" v="1" actId="700"/>
      <pc:docMkLst>
        <pc:docMk/>
      </pc:docMkLst>
      <pc:sldChg chg="modSp mod modTransition modClrScheme chgLayout">
        <pc:chgData name="Daniel Richardson" userId="b12f1a219faba2ab" providerId="LiveId" clId="{C9E7826A-6ED9-4B87-8803-FA347C4CB10A}" dt="2025-08-26T14:15:20.258" v="1" actId="700"/>
        <pc:sldMkLst>
          <pc:docMk/>
          <pc:sldMk cId="3570983858" sldId="296"/>
        </pc:sldMkLst>
        <pc:spChg chg="mod ord">
          <ac:chgData name="Daniel Richardson" userId="b12f1a219faba2ab" providerId="LiveId" clId="{C9E7826A-6ED9-4B87-8803-FA347C4CB10A}" dt="2025-08-26T14:15:20.258" v="1" actId="700"/>
          <ac:spMkLst>
            <pc:docMk/>
            <pc:sldMk cId="3570983858" sldId="296"/>
            <ac:spMk id="3" creationId="{D97C3025-9482-0753-3832-728ED6C83232}"/>
          </ac:spMkLst>
        </pc:spChg>
        <pc:spChg chg="mod ord">
          <ac:chgData name="Daniel Richardson" userId="b12f1a219faba2ab" providerId="LiveId" clId="{C9E7826A-6ED9-4B87-8803-FA347C4CB10A}" dt="2025-08-26T14:15:20.258" v="1" actId="700"/>
          <ac:spMkLst>
            <pc:docMk/>
            <pc:sldMk cId="3570983858" sldId="296"/>
            <ac:spMk id="6" creationId="{FCDF00AB-9705-8A7C-C4BE-0CAF2033D468}"/>
          </ac:spMkLst>
        </pc:spChg>
        <pc:picChg chg="mod ord">
          <ac:chgData name="Daniel Richardson" userId="b12f1a219faba2ab" providerId="LiveId" clId="{C9E7826A-6ED9-4B87-8803-FA347C4CB10A}" dt="2025-08-26T14:15:20.258" v="1" actId="700"/>
          <ac:picMkLst>
            <pc:docMk/>
            <pc:sldMk cId="3570983858" sldId="296"/>
            <ac:picMk id="41" creationId="{D59E067B-CB2B-87F0-882E-2290DEAC4D76}"/>
          </ac:picMkLst>
        </pc:picChg>
      </pc:sldChg>
      <pc:sldChg chg="modSp mod modTransition modClrScheme chgLayout">
        <pc:chgData name="Daniel Richardson" userId="b12f1a219faba2ab" providerId="LiveId" clId="{C9E7826A-6ED9-4B87-8803-FA347C4CB10A}" dt="2025-08-26T14:15:20.258" v="1" actId="700"/>
        <pc:sldMkLst>
          <pc:docMk/>
          <pc:sldMk cId="713214466" sldId="297"/>
        </pc:sldMkLst>
        <pc:spChg chg="mod ord">
          <ac:chgData name="Daniel Richardson" userId="b12f1a219faba2ab" providerId="LiveId" clId="{C9E7826A-6ED9-4B87-8803-FA347C4CB10A}" dt="2025-08-26T14:15:20.258" v="1" actId="700"/>
          <ac:spMkLst>
            <pc:docMk/>
            <pc:sldMk cId="713214466" sldId="297"/>
            <ac:spMk id="3" creationId="{D97C3025-9482-0753-3832-728ED6C83232}"/>
          </ac:spMkLst>
        </pc:spChg>
        <pc:spChg chg="mod ord">
          <ac:chgData name="Daniel Richardson" userId="b12f1a219faba2ab" providerId="LiveId" clId="{C9E7826A-6ED9-4B87-8803-FA347C4CB10A}" dt="2025-08-26T14:15:20.258" v="1" actId="700"/>
          <ac:spMkLst>
            <pc:docMk/>
            <pc:sldMk cId="713214466" sldId="297"/>
            <ac:spMk id="6" creationId="{FCDF00AB-9705-8A7C-C4BE-0CAF2033D468}"/>
          </ac:spMkLst>
        </pc:spChg>
        <pc:picChg chg="mod ord">
          <ac:chgData name="Daniel Richardson" userId="b12f1a219faba2ab" providerId="LiveId" clId="{C9E7826A-6ED9-4B87-8803-FA347C4CB10A}" dt="2025-08-26T14:15:20.258" v="1" actId="700"/>
          <ac:picMkLst>
            <pc:docMk/>
            <pc:sldMk cId="713214466" sldId="297"/>
            <ac:picMk id="11" creationId="{0B5D675F-3F1B-9CB5-02E6-17344EB3024B}"/>
          </ac:picMkLst>
        </pc:picChg>
      </pc:sldChg>
      <pc:sldChg chg="modSp mod modTransition modClrScheme chgLayout">
        <pc:chgData name="Daniel Richardson" userId="b12f1a219faba2ab" providerId="LiveId" clId="{C9E7826A-6ED9-4B87-8803-FA347C4CB10A}" dt="2025-08-26T14:15:20.258" v="1" actId="700"/>
        <pc:sldMkLst>
          <pc:docMk/>
          <pc:sldMk cId="1434117666" sldId="298"/>
        </pc:sldMkLst>
        <pc:spChg chg="mod ord">
          <ac:chgData name="Daniel Richardson" userId="b12f1a219faba2ab" providerId="LiveId" clId="{C9E7826A-6ED9-4B87-8803-FA347C4CB10A}" dt="2025-08-26T14:15:20.258" v="1" actId="700"/>
          <ac:spMkLst>
            <pc:docMk/>
            <pc:sldMk cId="1434117666" sldId="298"/>
            <ac:spMk id="3" creationId="{D97C3025-9482-0753-3832-728ED6C83232}"/>
          </ac:spMkLst>
        </pc:spChg>
        <pc:spChg chg="mod ord">
          <ac:chgData name="Daniel Richardson" userId="b12f1a219faba2ab" providerId="LiveId" clId="{C9E7826A-6ED9-4B87-8803-FA347C4CB10A}" dt="2025-08-26T14:15:20.258" v="1" actId="700"/>
          <ac:spMkLst>
            <pc:docMk/>
            <pc:sldMk cId="1434117666" sldId="298"/>
            <ac:spMk id="6" creationId="{FCDF00AB-9705-8A7C-C4BE-0CAF2033D468}"/>
          </ac:spMkLst>
        </pc:spChg>
        <pc:picChg chg="mod ord">
          <ac:chgData name="Daniel Richardson" userId="b12f1a219faba2ab" providerId="LiveId" clId="{C9E7826A-6ED9-4B87-8803-FA347C4CB10A}" dt="2025-08-26T14:15:20.258" v="1" actId="700"/>
          <ac:picMkLst>
            <pc:docMk/>
            <pc:sldMk cId="1434117666" sldId="298"/>
            <ac:picMk id="16" creationId="{988F3C6D-EF85-2499-26A9-1998C900EF67}"/>
          </ac:picMkLst>
        </pc:picChg>
      </pc:sldChg>
      <pc:sldChg chg="modSp mod modTransition modClrScheme chgLayout">
        <pc:chgData name="Daniel Richardson" userId="b12f1a219faba2ab" providerId="LiveId" clId="{C9E7826A-6ED9-4B87-8803-FA347C4CB10A}" dt="2025-08-26T14:15:20.258" v="1" actId="700"/>
        <pc:sldMkLst>
          <pc:docMk/>
          <pc:sldMk cId="2096545931" sldId="299"/>
        </pc:sldMkLst>
        <pc:spChg chg="mod ord">
          <ac:chgData name="Daniel Richardson" userId="b12f1a219faba2ab" providerId="LiveId" clId="{C9E7826A-6ED9-4B87-8803-FA347C4CB10A}" dt="2025-08-26T14:15:20.258" v="1" actId="700"/>
          <ac:spMkLst>
            <pc:docMk/>
            <pc:sldMk cId="2096545931" sldId="299"/>
            <ac:spMk id="3" creationId="{D97C3025-9482-0753-3832-728ED6C83232}"/>
          </ac:spMkLst>
        </pc:spChg>
        <pc:spChg chg="mod ord">
          <ac:chgData name="Daniel Richardson" userId="b12f1a219faba2ab" providerId="LiveId" clId="{C9E7826A-6ED9-4B87-8803-FA347C4CB10A}" dt="2025-08-26T14:15:20.258" v="1" actId="700"/>
          <ac:spMkLst>
            <pc:docMk/>
            <pc:sldMk cId="2096545931" sldId="299"/>
            <ac:spMk id="6" creationId="{FCDF00AB-9705-8A7C-C4BE-0CAF2033D468}"/>
          </ac:spMkLst>
        </pc:spChg>
        <pc:picChg chg="mod ord">
          <ac:chgData name="Daniel Richardson" userId="b12f1a219faba2ab" providerId="LiveId" clId="{C9E7826A-6ED9-4B87-8803-FA347C4CB10A}" dt="2025-08-26T14:15:20.258" v="1" actId="700"/>
          <ac:picMkLst>
            <pc:docMk/>
            <pc:sldMk cId="2096545931" sldId="299"/>
            <ac:picMk id="16" creationId="{39C0DA2F-6FB1-D019-FC0A-538D3F93BD33}"/>
          </ac:picMkLst>
        </pc:picChg>
      </pc:sldChg>
      <pc:sldChg chg="modSp mod modTransition modClrScheme chgLayout">
        <pc:chgData name="Daniel Richardson" userId="b12f1a219faba2ab" providerId="LiveId" clId="{C9E7826A-6ED9-4B87-8803-FA347C4CB10A}" dt="2025-08-26T14:15:20.258" v="1" actId="700"/>
        <pc:sldMkLst>
          <pc:docMk/>
          <pc:sldMk cId="107746663" sldId="303"/>
        </pc:sldMkLst>
        <pc:spChg chg="mod ord">
          <ac:chgData name="Daniel Richardson" userId="b12f1a219faba2ab" providerId="LiveId" clId="{C9E7826A-6ED9-4B87-8803-FA347C4CB10A}" dt="2025-08-26T14:15:20.258" v="1" actId="700"/>
          <ac:spMkLst>
            <pc:docMk/>
            <pc:sldMk cId="107746663" sldId="303"/>
            <ac:spMk id="3" creationId="{D97C3025-9482-0753-3832-728ED6C83232}"/>
          </ac:spMkLst>
        </pc:spChg>
        <pc:spChg chg="mod ord">
          <ac:chgData name="Daniel Richardson" userId="b12f1a219faba2ab" providerId="LiveId" clId="{C9E7826A-6ED9-4B87-8803-FA347C4CB10A}" dt="2025-08-26T14:15:20.258" v="1" actId="700"/>
          <ac:spMkLst>
            <pc:docMk/>
            <pc:sldMk cId="107746663" sldId="303"/>
            <ac:spMk id="6" creationId="{FCDF00AB-9705-8A7C-C4BE-0CAF2033D468}"/>
          </ac:spMkLst>
        </pc:spChg>
        <pc:picChg chg="mod ord">
          <ac:chgData name="Daniel Richardson" userId="b12f1a219faba2ab" providerId="LiveId" clId="{C9E7826A-6ED9-4B87-8803-FA347C4CB10A}" dt="2025-08-26T14:15:20.258" v="1" actId="700"/>
          <ac:picMkLst>
            <pc:docMk/>
            <pc:sldMk cId="107746663" sldId="303"/>
            <ac:picMk id="11" creationId="{AFF9983E-B101-FD34-39A6-53D7DFFA8002}"/>
          </ac:picMkLst>
        </pc:picChg>
      </pc:sldChg>
      <pc:sldChg chg="modSp mod modTransition modClrScheme chgLayout">
        <pc:chgData name="Daniel Richardson" userId="b12f1a219faba2ab" providerId="LiveId" clId="{C9E7826A-6ED9-4B87-8803-FA347C4CB10A}" dt="2025-08-26T14:15:20.258" v="1" actId="700"/>
        <pc:sldMkLst>
          <pc:docMk/>
          <pc:sldMk cId="1283360133" sldId="305"/>
        </pc:sldMkLst>
        <pc:spChg chg="mod ord">
          <ac:chgData name="Daniel Richardson" userId="b12f1a219faba2ab" providerId="LiveId" clId="{C9E7826A-6ED9-4B87-8803-FA347C4CB10A}" dt="2025-08-26T14:15:20.258" v="1" actId="700"/>
          <ac:spMkLst>
            <pc:docMk/>
            <pc:sldMk cId="1283360133" sldId="305"/>
            <ac:spMk id="3" creationId="{D97C3025-9482-0753-3832-728ED6C83232}"/>
          </ac:spMkLst>
        </pc:spChg>
        <pc:spChg chg="mod ord">
          <ac:chgData name="Daniel Richardson" userId="b12f1a219faba2ab" providerId="LiveId" clId="{C9E7826A-6ED9-4B87-8803-FA347C4CB10A}" dt="2025-08-26T14:15:20.258" v="1" actId="700"/>
          <ac:spMkLst>
            <pc:docMk/>
            <pc:sldMk cId="1283360133" sldId="305"/>
            <ac:spMk id="6" creationId="{FCDF00AB-9705-8A7C-C4BE-0CAF2033D468}"/>
          </ac:spMkLst>
        </pc:spChg>
        <pc:picChg chg="mod ord">
          <ac:chgData name="Daniel Richardson" userId="b12f1a219faba2ab" providerId="LiveId" clId="{C9E7826A-6ED9-4B87-8803-FA347C4CB10A}" dt="2025-08-26T14:15:20.258" v="1" actId="700"/>
          <ac:picMkLst>
            <pc:docMk/>
            <pc:sldMk cId="1283360133" sldId="305"/>
            <ac:picMk id="7" creationId="{FD557B1E-2981-344C-216E-D53A5661BCAF}"/>
          </ac:picMkLst>
        </pc:picChg>
      </pc:sldChg>
      <pc:sldChg chg="modSp mod modTransition modClrScheme chgLayout">
        <pc:chgData name="Daniel Richardson" userId="b12f1a219faba2ab" providerId="LiveId" clId="{C9E7826A-6ED9-4B87-8803-FA347C4CB10A}" dt="2025-08-26T14:15:20.258" v="1" actId="700"/>
        <pc:sldMkLst>
          <pc:docMk/>
          <pc:sldMk cId="2585099586" sldId="306"/>
        </pc:sldMkLst>
        <pc:spChg chg="mod ord">
          <ac:chgData name="Daniel Richardson" userId="b12f1a219faba2ab" providerId="LiveId" clId="{C9E7826A-6ED9-4B87-8803-FA347C4CB10A}" dt="2025-08-26T14:15:20.258" v="1" actId="700"/>
          <ac:spMkLst>
            <pc:docMk/>
            <pc:sldMk cId="2585099586" sldId="306"/>
            <ac:spMk id="3" creationId="{D97C3025-9482-0753-3832-728ED6C83232}"/>
          </ac:spMkLst>
        </pc:spChg>
        <pc:spChg chg="mod ord">
          <ac:chgData name="Daniel Richardson" userId="b12f1a219faba2ab" providerId="LiveId" clId="{C9E7826A-6ED9-4B87-8803-FA347C4CB10A}" dt="2025-08-26T14:15:20.258" v="1" actId="700"/>
          <ac:spMkLst>
            <pc:docMk/>
            <pc:sldMk cId="2585099586" sldId="306"/>
            <ac:spMk id="6" creationId="{FCDF00AB-9705-8A7C-C4BE-0CAF2033D468}"/>
          </ac:spMkLst>
        </pc:spChg>
        <pc:picChg chg="mod ord">
          <ac:chgData name="Daniel Richardson" userId="b12f1a219faba2ab" providerId="LiveId" clId="{C9E7826A-6ED9-4B87-8803-FA347C4CB10A}" dt="2025-08-26T14:15:20.258" v="1" actId="700"/>
          <ac:picMkLst>
            <pc:docMk/>
            <pc:sldMk cId="2585099586" sldId="306"/>
            <ac:picMk id="7" creationId="{987C55B6-7440-4FAB-6421-5617EAA996AD}"/>
          </ac:picMkLst>
        </pc:picChg>
      </pc:sldChg>
      <pc:sldChg chg="modSp mod modTransition modClrScheme chgLayout">
        <pc:chgData name="Daniel Richardson" userId="b12f1a219faba2ab" providerId="LiveId" clId="{C9E7826A-6ED9-4B87-8803-FA347C4CB10A}" dt="2025-08-26T14:15:20.258" v="1" actId="700"/>
        <pc:sldMkLst>
          <pc:docMk/>
          <pc:sldMk cId="1501808141" sldId="308"/>
        </pc:sldMkLst>
        <pc:spChg chg="mod ord">
          <ac:chgData name="Daniel Richardson" userId="b12f1a219faba2ab" providerId="LiveId" clId="{C9E7826A-6ED9-4B87-8803-FA347C4CB10A}" dt="2025-08-26T14:15:20.258" v="1" actId="700"/>
          <ac:spMkLst>
            <pc:docMk/>
            <pc:sldMk cId="1501808141" sldId="308"/>
            <ac:spMk id="3" creationId="{D97C3025-9482-0753-3832-728ED6C83232}"/>
          </ac:spMkLst>
        </pc:spChg>
        <pc:spChg chg="mod ord">
          <ac:chgData name="Daniel Richardson" userId="b12f1a219faba2ab" providerId="LiveId" clId="{C9E7826A-6ED9-4B87-8803-FA347C4CB10A}" dt="2025-08-26T14:15:20.258" v="1" actId="700"/>
          <ac:spMkLst>
            <pc:docMk/>
            <pc:sldMk cId="1501808141" sldId="308"/>
            <ac:spMk id="6" creationId="{FCDF00AB-9705-8A7C-C4BE-0CAF2033D468}"/>
          </ac:spMkLst>
        </pc:spChg>
        <pc:picChg chg="mod ord">
          <ac:chgData name="Daniel Richardson" userId="b12f1a219faba2ab" providerId="LiveId" clId="{C9E7826A-6ED9-4B87-8803-FA347C4CB10A}" dt="2025-08-26T14:15:20.258" v="1" actId="700"/>
          <ac:picMkLst>
            <pc:docMk/>
            <pc:sldMk cId="1501808141" sldId="308"/>
            <ac:picMk id="7" creationId="{F63AAD7F-493F-FF5B-9B2A-20CC354E66B6}"/>
          </ac:picMkLst>
        </pc:picChg>
      </pc:sldChg>
      <pc:sldChg chg="modSp mod modTransition modClrScheme chgLayout">
        <pc:chgData name="Daniel Richardson" userId="b12f1a219faba2ab" providerId="LiveId" clId="{C9E7826A-6ED9-4B87-8803-FA347C4CB10A}" dt="2025-08-26T14:15:20.258" v="1" actId="700"/>
        <pc:sldMkLst>
          <pc:docMk/>
          <pc:sldMk cId="851634037" sldId="309"/>
        </pc:sldMkLst>
        <pc:spChg chg="mod ord">
          <ac:chgData name="Daniel Richardson" userId="b12f1a219faba2ab" providerId="LiveId" clId="{C9E7826A-6ED9-4B87-8803-FA347C4CB10A}" dt="2025-08-26T14:15:20.258" v="1" actId="700"/>
          <ac:spMkLst>
            <pc:docMk/>
            <pc:sldMk cId="851634037" sldId="309"/>
            <ac:spMk id="3" creationId="{D97C3025-9482-0753-3832-728ED6C83232}"/>
          </ac:spMkLst>
        </pc:spChg>
        <pc:spChg chg="mod ord">
          <ac:chgData name="Daniel Richardson" userId="b12f1a219faba2ab" providerId="LiveId" clId="{C9E7826A-6ED9-4B87-8803-FA347C4CB10A}" dt="2025-08-26T14:15:20.258" v="1" actId="700"/>
          <ac:spMkLst>
            <pc:docMk/>
            <pc:sldMk cId="851634037" sldId="309"/>
            <ac:spMk id="6" creationId="{FCDF00AB-9705-8A7C-C4BE-0CAF2033D468}"/>
          </ac:spMkLst>
        </pc:spChg>
        <pc:picChg chg="mod ord">
          <ac:chgData name="Daniel Richardson" userId="b12f1a219faba2ab" providerId="LiveId" clId="{C9E7826A-6ED9-4B87-8803-FA347C4CB10A}" dt="2025-08-26T14:15:20.258" v="1" actId="700"/>
          <ac:picMkLst>
            <pc:docMk/>
            <pc:sldMk cId="851634037" sldId="309"/>
            <ac:picMk id="16" creationId="{51E25272-44C5-A9B9-6458-547F9D4A89F2}"/>
          </ac:picMkLst>
        </pc:picChg>
      </pc:sldChg>
      <pc:sldChg chg="modSp mod modTransition modClrScheme chgLayout">
        <pc:chgData name="Daniel Richardson" userId="b12f1a219faba2ab" providerId="LiveId" clId="{C9E7826A-6ED9-4B87-8803-FA347C4CB10A}" dt="2025-08-26T14:15:20.258" v="1" actId="700"/>
        <pc:sldMkLst>
          <pc:docMk/>
          <pc:sldMk cId="1670712907" sldId="313"/>
        </pc:sldMkLst>
        <pc:spChg chg="mod ord">
          <ac:chgData name="Daniel Richardson" userId="b12f1a219faba2ab" providerId="LiveId" clId="{C9E7826A-6ED9-4B87-8803-FA347C4CB10A}" dt="2025-08-26T14:15:20.258" v="1" actId="700"/>
          <ac:spMkLst>
            <pc:docMk/>
            <pc:sldMk cId="1670712907" sldId="313"/>
            <ac:spMk id="3" creationId="{D97C3025-9482-0753-3832-728ED6C83232}"/>
          </ac:spMkLst>
        </pc:spChg>
        <pc:spChg chg="mod ord">
          <ac:chgData name="Daniel Richardson" userId="b12f1a219faba2ab" providerId="LiveId" clId="{C9E7826A-6ED9-4B87-8803-FA347C4CB10A}" dt="2025-08-26T14:15:20.258" v="1" actId="700"/>
          <ac:spMkLst>
            <pc:docMk/>
            <pc:sldMk cId="1670712907" sldId="313"/>
            <ac:spMk id="6" creationId="{FCDF00AB-9705-8A7C-C4BE-0CAF2033D468}"/>
          </ac:spMkLst>
        </pc:spChg>
        <pc:picChg chg="mod ord">
          <ac:chgData name="Daniel Richardson" userId="b12f1a219faba2ab" providerId="LiveId" clId="{C9E7826A-6ED9-4B87-8803-FA347C4CB10A}" dt="2025-08-26T14:15:20.258" v="1" actId="700"/>
          <ac:picMkLst>
            <pc:docMk/>
            <pc:sldMk cId="1670712907" sldId="313"/>
            <ac:picMk id="8" creationId="{30F50B50-B83A-93C4-4EAA-396832E1CC55}"/>
          </ac:picMkLst>
        </pc:picChg>
      </pc:sldChg>
      <pc:sldChg chg="modSp mod modTransition modClrScheme chgLayout">
        <pc:chgData name="Daniel Richardson" userId="b12f1a219faba2ab" providerId="LiveId" clId="{C9E7826A-6ED9-4B87-8803-FA347C4CB10A}" dt="2025-08-26T14:15:20.258" v="1" actId="700"/>
        <pc:sldMkLst>
          <pc:docMk/>
          <pc:sldMk cId="1905416814" sldId="314"/>
        </pc:sldMkLst>
        <pc:spChg chg="mod ord">
          <ac:chgData name="Daniel Richardson" userId="b12f1a219faba2ab" providerId="LiveId" clId="{C9E7826A-6ED9-4B87-8803-FA347C4CB10A}" dt="2025-08-26T14:15:20.258" v="1" actId="700"/>
          <ac:spMkLst>
            <pc:docMk/>
            <pc:sldMk cId="1905416814" sldId="314"/>
            <ac:spMk id="3" creationId="{D97C3025-9482-0753-3832-728ED6C83232}"/>
          </ac:spMkLst>
        </pc:spChg>
        <pc:spChg chg="mod ord">
          <ac:chgData name="Daniel Richardson" userId="b12f1a219faba2ab" providerId="LiveId" clId="{C9E7826A-6ED9-4B87-8803-FA347C4CB10A}" dt="2025-08-26T14:15:20.258" v="1" actId="700"/>
          <ac:spMkLst>
            <pc:docMk/>
            <pc:sldMk cId="1905416814" sldId="314"/>
            <ac:spMk id="6" creationId="{FCDF00AB-9705-8A7C-C4BE-0CAF2033D468}"/>
          </ac:spMkLst>
        </pc:spChg>
        <pc:picChg chg="mod ord">
          <ac:chgData name="Daniel Richardson" userId="b12f1a219faba2ab" providerId="LiveId" clId="{C9E7826A-6ED9-4B87-8803-FA347C4CB10A}" dt="2025-08-26T14:15:20.258" v="1" actId="700"/>
          <ac:picMkLst>
            <pc:docMk/>
            <pc:sldMk cId="1905416814" sldId="314"/>
            <ac:picMk id="11" creationId="{AFF9983E-B101-FD34-39A6-53D7DFFA8002}"/>
          </ac:picMkLst>
        </pc:picChg>
      </pc:sldChg>
      <pc:sldChg chg="modSp mod modTransition modClrScheme chgLayout">
        <pc:chgData name="Daniel Richardson" userId="b12f1a219faba2ab" providerId="LiveId" clId="{C9E7826A-6ED9-4B87-8803-FA347C4CB10A}" dt="2025-08-26T14:15:20.258" v="1" actId="700"/>
        <pc:sldMkLst>
          <pc:docMk/>
          <pc:sldMk cId="454600340" sldId="315"/>
        </pc:sldMkLst>
        <pc:spChg chg="mod ord">
          <ac:chgData name="Daniel Richardson" userId="b12f1a219faba2ab" providerId="LiveId" clId="{C9E7826A-6ED9-4B87-8803-FA347C4CB10A}" dt="2025-08-26T14:15:20.258" v="1" actId="700"/>
          <ac:spMkLst>
            <pc:docMk/>
            <pc:sldMk cId="454600340" sldId="315"/>
            <ac:spMk id="3" creationId="{D97C3025-9482-0753-3832-728ED6C83232}"/>
          </ac:spMkLst>
        </pc:spChg>
        <pc:spChg chg="mod ord">
          <ac:chgData name="Daniel Richardson" userId="b12f1a219faba2ab" providerId="LiveId" clId="{C9E7826A-6ED9-4B87-8803-FA347C4CB10A}" dt="2025-08-26T14:15:20.258" v="1" actId="700"/>
          <ac:spMkLst>
            <pc:docMk/>
            <pc:sldMk cId="454600340" sldId="315"/>
            <ac:spMk id="6" creationId="{FCDF00AB-9705-8A7C-C4BE-0CAF2033D468}"/>
          </ac:spMkLst>
        </pc:spChg>
        <pc:picChg chg="mod ord">
          <ac:chgData name="Daniel Richardson" userId="b12f1a219faba2ab" providerId="LiveId" clId="{C9E7826A-6ED9-4B87-8803-FA347C4CB10A}" dt="2025-08-26T14:15:20.258" v="1" actId="700"/>
          <ac:picMkLst>
            <pc:docMk/>
            <pc:sldMk cId="454600340" sldId="315"/>
            <ac:picMk id="11" creationId="{AFF9983E-B101-FD34-39A6-53D7DFFA8002}"/>
          </ac:picMkLst>
        </pc:picChg>
      </pc:sldChg>
      <pc:sldChg chg="modSp mod modTransition modClrScheme chgLayout">
        <pc:chgData name="Daniel Richardson" userId="b12f1a219faba2ab" providerId="LiveId" clId="{C9E7826A-6ED9-4B87-8803-FA347C4CB10A}" dt="2025-08-26T14:15:20.258" v="1" actId="700"/>
        <pc:sldMkLst>
          <pc:docMk/>
          <pc:sldMk cId="1537473257" sldId="316"/>
        </pc:sldMkLst>
        <pc:spChg chg="mod ord">
          <ac:chgData name="Daniel Richardson" userId="b12f1a219faba2ab" providerId="LiveId" clId="{C9E7826A-6ED9-4B87-8803-FA347C4CB10A}" dt="2025-08-26T14:15:20.258" v="1" actId="700"/>
          <ac:spMkLst>
            <pc:docMk/>
            <pc:sldMk cId="1537473257" sldId="316"/>
            <ac:spMk id="3" creationId="{D97C3025-9482-0753-3832-728ED6C83232}"/>
          </ac:spMkLst>
        </pc:spChg>
        <pc:spChg chg="mod ord">
          <ac:chgData name="Daniel Richardson" userId="b12f1a219faba2ab" providerId="LiveId" clId="{C9E7826A-6ED9-4B87-8803-FA347C4CB10A}" dt="2025-08-26T14:15:20.258" v="1" actId="700"/>
          <ac:spMkLst>
            <pc:docMk/>
            <pc:sldMk cId="1537473257" sldId="316"/>
            <ac:spMk id="6" creationId="{FCDF00AB-9705-8A7C-C4BE-0CAF2033D468}"/>
          </ac:spMkLst>
        </pc:spChg>
        <pc:picChg chg="mod ord">
          <ac:chgData name="Daniel Richardson" userId="b12f1a219faba2ab" providerId="LiveId" clId="{C9E7826A-6ED9-4B87-8803-FA347C4CB10A}" dt="2025-08-26T14:15:20.258" v="1" actId="700"/>
          <ac:picMkLst>
            <pc:docMk/>
            <pc:sldMk cId="1537473257" sldId="316"/>
            <ac:picMk id="12" creationId="{F7AE352E-FD6B-9B83-F53E-417E845E0290}"/>
          </ac:picMkLst>
        </pc:picChg>
      </pc:sldChg>
      <pc:sldChg chg="modSp modTransition">
        <pc:chgData name="Daniel Richardson" userId="b12f1a219faba2ab" providerId="LiveId" clId="{C9E7826A-6ED9-4B87-8803-FA347C4CB10A}" dt="2025-08-26T14:15:08.204" v="0"/>
        <pc:sldMkLst>
          <pc:docMk/>
          <pc:sldMk cId="2058933155" sldId="317"/>
        </pc:sldMkLst>
        <pc:spChg chg="mod">
          <ac:chgData name="Daniel Richardson" userId="b12f1a219faba2ab" providerId="LiveId" clId="{C9E7826A-6ED9-4B87-8803-FA347C4CB10A}" dt="2025-08-26T14:15:08.204" v="0"/>
          <ac:spMkLst>
            <pc:docMk/>
            <pc:sldMk cId="2058933155" sldId="317"/>
            <ac:spMk id="2" creationId="{4B2AD757-C4F5-9CE5-A711-A8CA10B0420B}"/>
          </ac:spMkLst>
        </pc:spChg>
        <pc:spChg chg="mod">
          <ac:chgData name="Daniel Richardson" userId="b12f1a219faba2ab" providerId="LiveId" clId="{C9E7826A-6ED9-4B87-8803-FA347C4CB10A}" dt="2025-08-26T14:15:08.204" v="0"/>
          <ac:spMkLst>
            <pc:docMk/>
            <pc:sldMk cId="2058933155" sldId="317"/>
            <ac:spMk id="3" creationId="{CC7E524F-5A48-0226-6CC5-AE71E960CB41}"/>
          </ac:spMkLst>
        </pc:spChg>
      </pc:sldChg>
      <pc:sldChg chg="modSp modTransition">
        <pc:chgData name="Daniel Richardson" userId="b12f1a219faba2ab" providerId="LiveId" clId="{C9E7826A-6ED9-4B87-8803-FA347C4CB10A}" dt="2025-08-26T14:15:08.204" v="0"/>
        <pc:sldMkLst>
          <pc:docMk/>
          <pc:sldMk cId="2954620237" sldId="318"/>
        </pc:sldMkLst>
        <pc:spChg chg="mod">
          <ac:chgData name="Daniel Richardson" userId="b12f1a219faba2ab" providerId="LiveId" clId="{C9E7826A-6ED9-4B87-8803-FA347C4CB10A}" dt="2025-08-26T14:15:08.204" v="0"/>
          <ac:spMkLst>
            <pc:docMk/>
            <pc:sldMk cId="2954620237" sldId="318"/>
            <ac:spMk id="5" creationId="{5D5DD7DC-CE71-DC61-CE9C-116C13C4124A}"/>
          </ac:spMkLst>
        </pc:spChg>
      </pc:sldChg>
      <pc:sldMasterChg chg="modSldLayout">
        <pc:chgData name="Daniel Richardson" userId="b12f1a219faba2ab" providerId="LiveId" clId="{C9E7826A-6ED9-4B87-8803-FA347C4CB10A}" dt="2025-08-26T14:15:08.204" v="0"/>
        <pc:sldMasterMkLst>
          <pc:docMk/>
          <pc:sldMasterMk cId="1773371399" sldId="2147483674"/>
        </pc:sldMasterMkLst>
        <pc:sldLayoutChg chg="modTransition">
          <pc:chgData name="Daniel Richardson" userId="b12f1a219faba2ab" providerId="LiveId" clId="{C9E7826A-6ED9-4B87-8803-FA347C4CB10A}" dt="2025-08-26T14:15:08.204" v="0"/>
          <pc:sldLayoutMkLst>
            <pc:docMk/>
            <pc:sldMasterMk cId="1773371399" sldId="2147483674"/>
            <pc:sldLayoutMk cId="2287744998" sldId="2147483660"/>
          </pc:sldLayoutMkLst>
        </pc:sldLayoutChg>
        <pc:sldLayoutChg chg="modTransition">
          <pc:chgData name="Daniel Richardson" userId="b12f1a219faba2ab" providerId="LiveId" clId="{C9E7826A-6ED9-4B87-8803-FA347C4CB10A}" dt="2025-08-26T14:15:08.204" v="0"/>
          <pc:sldLayoutMkLst>
            <pc:docMk/>
            <pc:sldMasterMk cId="1773371399" sldId="2147483674"/>
            <pc:sldLayoutMk cId="2892371075" sldId="2147483661"/>
          </pc:sldLayoutMkLst>
        </pc:sldLayoutChg>
      </pc:sldMasterChg>
    </pc:docChg>
  </pc:docChgLst>
  <pc:docChgLst>
    <pc:chgData name="Daniel Richardson" userId="b12f1a219faba2ab" providerId="LiveId" clId="{E36B21A0-E72E-478A-8F72-25D29907A7FD}"/>
    <pc:docChg chg="custSel modSld">
      <pc:chgData name="Daniel Richardson" userId="b12f1a219faba2ab" providerId="LiveId" clId="{E36B21A0-E72E-478A-8F72-25D29907A7FD}" dt="2024-07-11T07:03:49.156" v="9" actId="20577"/>
      <pc:docMkLst>
        <pc:docMk/>
      </pc:docMkLst>
      <pc:sldChg chg="modSp">
        <pc:chgData name="Daniel Richardson" userId="b12f1a219faba2ab" providerId="LiveId" clId="{E36B21A0-E72E-478A-8F72-25D29907A7FD}" dt="2024-07-11T06:43:23.413" v="0"/>
        <pc:sldMkLst>
          <pc:docMk/>
          <pc:sldMk cId="3570983858" sldId="296"/>
        </pc:sldMkLst>
      </pc:sldChg>
      <pc:sldChg chg="modSp">
        <pc:chgData name="Daniel Richardson" userId="b12f1a219faba2ab" providerId="LiveId" clId="{E36B21A0-E72E-478A-8F72-25D29907A7FD}" dt="2024-07-11T06:43:23.413" v="0"/>
        <pc:sldMkLst>
          <pc:docMk/>
          <pc:sldMk cId="713214466" sldId="297"/>
        </pc:sldMkLst>
      </pc:sldChg>
      <pc:sldChg chg="modSp">
        <pc:chgData name="Daniel Richardson" userId="b12f1a219faba2ab" providerId="LiveId" clId="{E36B21A0-E72E-478A-8F72-25D29907A7FD}" dt="2024-07-11T06:43:23.413" v="0"/>
        <pc:sldMkLst>
          <pc:docMk/>
          <pc:sldMk cId="1434117666" sldId="298"/>
        </pc:sldMkLst>
      </pc:sldChg>
      <pc:sldChg chg="modSp">
        <pc:chgData name="Daniel Richardson" userId="b12f1a219faba2ab" providerId="LiveId" clId="{E36B21A0-E72E-478A-8F72-25D29907A7FD}" dt="2024-07-11T06:43:23.413" v="0"/>
        <pc:sldMkLst>
          <pc:docMk/>
          <pc:sldMk cId="2096545931" sldId="299"/>
        </pc:sldMkLst>
      </pc:sldChg>
      <pc:sldChg chg="modSp mod">
        <pc:chgData name="Daniel Richardson" userId="b12f1a219faba2ab" providerId="LiveId" clId="{E36B21A0-E72E-478A-8F72-25D29907A7FD}" dt="2024-07-11T07:00:45.367" v="6" actId="6549"/>
        <pc:sldMkLst>
          <pc:docMk/>
          <pc:sldMk cId="107746663" sldId="303"/>
        </pc:sldMkLst>
      </pc:sldChg>
      <pc:sldChg chg="modSp mod">
        <pc:chgData name="Daniel Richardson" userId="b12f1a219faba2ab" providerId="LiveId" clId="{E36B21A0-E72E-478A-8F72-25D29907A7FD}" dt="2024-07-11T06:43:23.474" v="1" actId="27636"/>
        <pc:sldMkLst>
          <pc:docMk/>
          <pc:sldMk cId="1283360133" sldId="305"/>
        </pc:sldMkLst>
      </pc:sldChg>
      <pc:sldChg chg="modSp mod">
        <pc:chgData name="Daniel Richardson" userId="b12f1a219faba2ab" providerId="LiveId" clId="{E36B21A0-E72E-478A-8F72-25D29907A7FD}" dt="2024-07-11T07:02:00.030" v="7" actId="6549"/>
        <pc:sldMkLst>
          <pc:docMk/>
          <pc:sldMk cId="2585099586" sldId="306"/>
        </pc:sldMkLst>
      </pc:sldChg>
      <pc:sldChg chg="modSp mod">
        <pc:chgData name="Daniel Richardson" userId="b12f1a219faba2ab" providerId="LiveId" clId="{E36B21A0-E72E-478A-8F72-25D29907A7FD}" dt="2024-07-11T07:03:49.156" v="9" actId="20577"/>
        <pc:sldMkLst>
          <pc:docMk/>
          <pc:sldMk cId="1501808141" sldId="308"/>
        </pc:sldMkLst>
      </pc:sldChg>
      <pc:sldChg chg="modSp">
        <pc:chgData name="Daniel Richardson" userId="b12f1a219faba2ab" providerId="LiveId" clId="{E36B21A0-E72E-478A-8F72-25D29907A7FD}" dt="2024-07-11T06:43:23.413" v="0"/>
        <pc:sldMkLst>
          <pc:docMk/>
          <pc:sldMk cId="851634037" sldId="309"/>
        </pc:sldMkLst>
      </pc:sldChg>
      <pc:sldChg chg="modSp mod">
        <pc:chgData name="Daniel Richardson" userId="b12f1a219faba2ab" providerId="LiveId" clId="{E36B21A0-E72E-478A-8F72-25D29907A7FD}" dt="2024-07-11T07:00:10.550" v="5" actId="6549"/>
        <pc:sldMkLst>
          <pc:docMk/>
          <pc:sldMk cId="1670712907" sldId="313"/>
        </pc:sldMkLst>
      </pc:sldChg>
      <pc:sldChg chg="modSp">
        <pc:chgData name="Daniel Richardson" userId="b12f1a219faba2ab" providerId="LiveId" clId="{E36B21A0-E72E-478A-8F72-25D29907A7FD}" dt="2024-07-11T06:43:23.413" v="0"/>
        <pc:sldMkLst>
          <pc:docMk/>
          <pc:sldMk cId="1905416814" sldId="314"/>
        </pc:sldMkLst>
      </pc:sldChg>
      <pc:sldChg chg="modSp">
        <pc:chgData name="Daniel Richardson" userId="b12f1a219faba2ab" providerId="LiveId" clId="{E36B21A0-E72E-478A-8F72-25D29907A7FD}" dt="2024-07-11T06:43:23.413" v="0"/>
        <pc:sldMkLst>
          <pc:docMk/>
          <pc:sldMk cId="454600340" sldId="315"/>
        </pc:sldMkLst>
      </pc:sldChg>
      <pc:sldChg chg="modSp">
        <pc:chgData name="Daniel Richardson" userId="b12f1a219faba2ab" providerId="LiveId" clId="{E36B21A0-E72E-478A-8F72-25D29907A7FD}" dt="2024-07-11T06:43:23.413" v="0"/>
        <pc:sldMkLst>
          <pc:docMk/>
          <pc:sldMk cId="1537473257" sldId="316"/>
        </pc:sldMkLst>
      </pc:sldChg>
    </pc:docChg>
  </pc:docChgLst>
  <pc:docChgLst>
    <pc:chgData name="Daniel Richardson" userId="b12f1a219faba2ab" providerId="LiveId" clId="{43C87BA6-747E-44CD-8F93-0151A5824630}"/>
    <pc:docChg chg="custSel addSld modSld">
      <pc:chgData name="Daniel Richardson" userId="b12f1a219faba2ab" providerId="LiveId" clId="{43C87BA6-747E-44CD-8F93-0151A5824630}" dt="2024-08-01T17:56:50.490" v="65"/>
      <pc:docMkLst>
        <pc:docMk/>
      </pc:docMkLst>
      <pc:sldChg chg="modSp">
        <pc:chgData name="Daniel Richardson" userId="b12f1a219faba2ab" providerId="LiveId" clId="{43C87BA6-747E-44CD-8F93-0151A5824630}" dt="2024-08-01T17:56:50.490" v="65"/>
        <pc:sldMkLst>
          <pc:docMk/>
          <pc:sldMk cId="3570983858" sldId="296"/>
        </pc:sldMkLst>
      </pc:sldChg>
      <pc:sldChg chg="modSp">
        <pc:chgData name="Daniel Richardson" userId="b12f1a219faba2ab" providerId="LiveId" clId="{43C87BA6-747E-44CD-8F93-0151A5824630}" dt="2024-08-01T17:56:50.490" v="65"/>
        <pc:sldMkLst>
          <pc:docMk/>
          <pc:sldMk cId="713214466" sldId="297"/>
        </pc:sldMkLst>
      </pc:sldChg>
      <pc:sldChg chg="modSp">
        <pc:chgData name="Daniel Richardson" userId="b12f1a219faba2ab" providerId="LiveId" clId="{43C87BA6-747E-44CD-8F93-0151A5824630}" dt="2024-08-01T17:56:50.490" v="65"/>
        <pc:sldMkLst>
          <pc:docMk/>
          <pc:sldMk cId="1434117666" sldId="298"/>
        </pc:sldMkLst>
      </pc:sldChg>
      <pc:sldChg chg="modSp">
        <pc:chgData name="Daniel Richardson" userId="b12f1a219faba2ab" providerId="LiveId" clId="{43C87BA6-747E-44CD-8F93-0151A5824630}" dt="2024-08-01T17:56:50.490" v="65"/>
        <pc:sldMkLst>
          <pc:docMk/>
          <pc:sldMk cId="2096545931" sldId="299"/>
        </pc:sldMkLst>
      </pc:sldChg>
      <pc:sldChg chg="modSp">
        <pc:chgData name="Daniel Richardson" userId="b12f1a219faba2ab" providerId="LiveId" clId="{43C87BA6-747E-44CD-8F93-0151A5824630}" dt="2024-08-01T17:56:50.490" v="65"/>
        <pc:sldMkLst>
          <pc:docMk/>
          <pc:sldMk cId="107746663" sldId="303"/>
        </pc:sldMkLst>
      </pc:sldChg>
      <pc:sldChg chg="modSp">
        <pc:chgData name="Daniel Richardson" userId="b12f1a219faba2ab" providerId="LiveId" clId="{43C87BA6-747E-44CD-8F93-0151A5824630}" dt="2024-08-01T17:56:50.490" v="65"/>
        <pc:sldMkLst>
          <pc:docMk/>
          <pc:sldMk cId="1283360133" sldId="305"/>
        </pc:sldMkLst>
      </pc:sldChg>
      <pc:sldChg chg="modSp">
        <pc:chgData name="Daniel Richardson" userId="b12f1a219faba2ab" providerId="LiveId" clId="{43C87BA6-747E-44CD-8F93-0151A5824630}" dt="2024-08-01T17:56:50.490" v="65"/>
        <pc:sldMkLst>
          <pc:docMk/>
          <pc:sldMk cId="2585099586" sldId="306"/>
        </pc:sldMkLst>
      </pc:sldChg>
      <pc:sldChg chg="modSp">
        <pc:chgData name="Daniel Richardson" userId="b12f1a219faba2ab" providerId="LiveId" clId="{43C87BA6-747E-44CD-8F93-0151A5824630}" dt="2024-08-01T17:56:50.490" v="65"/>
        <pc:sldMkLst>
          <pc:docMk/>
          <pc:sldMk cId="1501808141" sldId="308"/>
        </pc:sldMkLst>
      </pc:sldChg>
      <pc:sldChg chg="modSp">
        <pc:chgData name="Daniel Richardson" userId="b12f1a219faba2ab" providerId="LiveId" clId="{43C87BA6-747E-44CD-8F93-0151A5824630}" dt="2024-08-01T17:56:50.490" v="65"/>
        <pc:sldMkLst>
          <pc:docMk/>
          <pc:sldMk cId="851634037" sldId="309"/>
        </pc:sldMkLst>
      </pc:sldChg>
      <pc:sldChg chg="modSp">
        <pc:chgData name="Daniel Richardson" userId="b12f1a219faba2ab" providerId="LiveId" clId="{43C87BA6-747E-44CD-8F93-0151A5824630}" dt="2024-08-01T17:56:50.490" v="65"/>
        <pc:sldMkLst>
          <pc:docMk/>
          <pc:sldMk cId="1670712907" sldId="313"/>
        </pc:sldMkLst>
      </pc:sldChg>
      <pc:sldChg chg="modSp">
        <pc:chgData name="Daniel Richardson" userId="b12f1a219faba2ab" providerId="LiveId" clId="{43C87BA6-747E-44CD-8F93-0151A5824630}" dt="2024-08-01T17:56:50.490" v="65"/>
        <pc:sldMkLst>
          <pc:docMk/>
          <pc:sldMk cId="1905416814" sldId="314"/>
        </pc:sldMkLst>
      </pc:sldChg>
      <pc:sldChg chg="modSp">
        <pc:chgData name="Daniel Richardson" userId="b12f1a219faba2ab" providerId="LiveId" clId="{43C87BA6-747E-44CD-8F93-0151A5824630}" dt="2024-08-01T17:56:50.490" v="65"/>
        <pc:sldMkLst>
          <pc:docMk/>
          <pc:sldMk cId="454600340" sldId="315"/>
        </pc:sldMkLst>
      </pc:sldChg>
      <pc:sldChg chg="modSp">
        <pc:chgData name="Daniel Richardson" userId="b12f1a219faba2ab" providerId="LiveId" clId="{43C87BA6-747E-44CD-8F93-0151A5824630}" dt="2024-08-01T17:56:50.490" v="65"/>
        <pc:sldMkLst>
          <pc:docMk/>
          <pc:sldMk cId="1537473257" sldId="316"/>
        </pc:sldMkLst>
      </pc:sldChg>
      <pc:sldChg chg="modSp new mod">
        <pc:chgData name="Daniel Richardson" userId="b12f1a219faba2ab" providerId="LiveId" clId="{43C87BA6-747E-44CD-8F93-0151A5824630}" dt="2024-08-01T17:56:50.490" v="65"/>
        <pc:sldMkLst>
          <pc:docMk/>
          <pc:sldMk cId="2058933155" sldId="317"/>
        </pc:sldMkLst>
      </pc:sldChg>
      <pc:sldChg chg="addSp delSp modSp new mod modClrScheme chgLayout">
        <pc:chgData name="Daniel Richardson" userId="b12f1a219faba2ab" providerId="LiveId" clId="{43C87BA6-747E-44CD-8F93-0151A5824630}" dt="2024-08-01T17:56:50.490" v="65"/>
        <pc:sldMkLst>
          <pc:docMk/>
          <pc:sldMk cId="2954620237" sldId="3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619E89-F9C4-B0D2-6AA5-0D4E93DD6F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B0D9DD-6F57-F601-97AA-2850D297A9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A8EBD5-2CC6-9947-BAEC-D5CDAA1B6051}" type="datetimeFigureOut">
              <a:rPr lang="en-GB" smtClean="0"/>
              <a:t>26/08/2025</a:t>
            </a:fld>
            <a:endParaRPr lang="en-GB"/>
          </a:p>
        </p:txBody>
      </p:sp>
      <p:sp>
        <p:nvSpPr>
          <p:cNvPr id="4" name="Footer Placeholder 3">
            <a:extLst>
              <a:ext uri="{FF2B5EF4-FFF2-40B4-BE49-F238E27FC236}">
                <a16:creationId xmlns:a16="http://schemas.microsoft.com/office/drawing/2014/main" id="{E34C5129-B199-A6FC-3B13-C5B8A1D697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CB2E882-ED84-5682-7101-6C58B4980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A12B06-A319-484B-B715-0474347698DB}" type="slidenum">
              <a:rPr lang="en-GB" smtClean="0"/>
              <a:t>‹#›</a:t>
            </a:fld>
            <a:endParaRPr lang="en-GB"/>
          </a:p>
        </p:txBody>
      </p:sp>
    </p:spTree>
    <p:extLst>
      <p:ext uri="{BB962C8B-B14F-4D97-AF65-F5344CB8AC3E}">
        <p14:creationId xmlns:p14="http://schemas.microsoft.com/office/powerpoint/2010/main" val="36077539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2519422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96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911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26/08/2025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2706113372"/>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39399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6534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0125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6136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3875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dirty="0"/>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badi" panose="020B0604020104020204" pitchFamily="34" charset="0"/>
              </a:defRPr>
            </a:lvl1pPr>
            <a:lvl2pPr marL="457200" indent="0">
              <a:lnSpc>
                <a:spcPct val="120000"/>
              </a:lnSpc>
              <a:spcBef>
                <a:spcPts val="0"/>
              </a:spcBef>
              <a:spcAft>
                <a:spcPts val="1200"/>
              </a:spcAft>
              <a:buNone/>
              <a:defRPr sz="1400">
                <a:solidFill>
                  <a:srgbClr val="687588"/>
                </a:solidFill>
                <a:latin typeface="Abadi" panose="020B0604020104020204" pitchFamily="34" charset="0"/>
              </a:defRPr>
            </a:lvl2pPr>
            <a:lvl3pPr marL="914400" indent="0">
              <a:lnSpc>
                <a:spcPct val="120000"/>
              </a:lnSpc>
              <a:spcBef>
                <a:spcPts val="0"/>
              </a:spcBef>
              <a:spcAft>
                <a:spcPts val="1200"/>
              </a:spcAft>
              <a:buNone/>
              <a:defRPr sz="1400">
                <a:solidFill>
                  <a:srgbClr val="687588"/>
                </a:solidFill>
                <a:latin typeface="Abadi" panose="020B0604020104020204" pitchFamily="34" charset="0"/>
              </a:defRPr>
            </a:lvl3pPr>
            <a:lvl4pPr marL="1371600" indent="0">
              <a:lnSpc>
                <a:spcPct val="120000"/>
              </a:lnSpc>
              <a:spcBef>
                <a:spcPts val="0"/>
              </a:spcBef>
              <a:spcAft>
                <a:spcPts val="1200"/>
              </a:spcAft>
              <a:buNone/>
              <a:defRPr sz="1400">
                <a:solidFill>
                  <a:srgbClr val="687588"/>
                </a:solidFill>
                <a:latin typeface="Abadi" panose="020B0604020104020204" pitchFamily="34" charset="0"/>
              </a:defRPr>
            </a:lvl4pPr>
            <a:lvl5pPr marL="1828800" indent="0">
              <a:lnSpc>
                <a:spcPct val="120000"/>
              </a:lnSpc>
              <a:spcBef>
                <a:spcPts val="0"/>
              </a:spcBef>
              <a:spcAft>
                <a:spcPts val="1200"/>
              </a:spcAft>
              <a:buNone/>
              <a:defRPr sz="1400">
                <a:solidFill>
                  <a:srgbClr val="687588"/>
                </a:solidFill>
                <a:latin typeface="Abadi" panose="020B06040201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87744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dirty="0"/>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badi" panose="020B0604020104020204" pitchFamily="34" charset="0"/>
              </a:defRPr>
            </a:lvl1pPr>
            <a:lvl2pPr marL="457200" indent="0">
              <a:lnSpc>
                <a:spcPct val="120000"/>
              </a:lnSpc>
              <a:spcBef>
                <a:spcPts val="0"/>
              </a:spcBef>
              <a:spcAft>
                <a:spcPts val="1200"/>
              </a:spcAft>
              <a:buNone/>
              <a:defRPr sz="1400">
                <a:solidFill>
                  <a:srgbClr val="687588"/>
                </a:solidFill>
                <a:latin typeface="Abadi" panose="020B0604020104020204" pitchFamily="34" charset="0"/>
              </a:defRPr>
            </a:lvl2pPr>
            <a:lvl3pPr marL="914400" indent="0">
              <a:lnSpc>
                <a:spcPct val="120000"/>
              </a:lnSpc>
              <a:spcBef>
                <a:spcPts val="0"/>
              </a:spcBef>
              <a:spcAft>
                <a:spcPts val="1200"/>
              </a:spcAft>
              <a:buNone/>
              <a:defRPr sz="1400">
                <a:solidFill>
                  <a:srgbClr val="687588"/>
                </a:solidFill>
                <a:latin typeface="Abadi" panose="020B0604020104020204" pitchFamily="34" charset="0"/>
              </a:defRPr>
            </a:lvl3pPr>
            <a:lvl4pPr marL="1371600" indent="0">
              <a:lnSpc>
                <a:spcPct val="120000"/>
              </a:lnSpc>
              <a:spcBef>
                <a:spcPts val="0"/>
              </a:spcBef>
              <a:spcAft>
                <a:spcPts val="1200"/>
              </a:spcAft>
              <a:buNone/>
              <a:defRPr sz="1400">
                <a:solidFill>
                  <a:srgbClr val="687588"/>
                </a:solidFill>
                <a:latin typeface="Abadi" panose="020B0604020104020204" pitchFamily="34" charset="0"/>
              </a:defRPr>
            </a:lvl4pPr>
            <a:lvl5pPr marL="1828800" indent="0">
              <a:lnSpc>
                <a:spcPct val="120000"/>
              </a:lnSpc>
              <a:spcBef>
                <a:spcPts val="0"/>
              </a:spcBef>
              <a:spcAft>
                <a:spcPts val="1200"/>
              </a:spcAft>
              <a:buNone/>
              <a:defRPr sz="1400">
                <a:solidFill>
                  <a:srgbClr val="687588"/>
                </a:solidFill>
                <a:latin typeface="Abadi" panose="020B06040201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92371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14329736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0680341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3905824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32657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4355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148188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4809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234927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7733713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60" r:id="rId18"/>
    <p:sldLayoutId id="2147483661" r:id="rId1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D757-C4F5-9CE5-A711-A8CA10B0420B}"/>
              </a:ext>
            </a:extLst>
          </p:cNvPr>
          <p:cNvSpPr>
            <a:spLocks noGrp="1"/>
          </p:cNvSpPr>
          <p:nvPr>
            <p:ph type="ctrTitle"/>
          </p:nvPr>
        </p:nvSpPr>
        <p:spPr/>
        <p:txBody>
          <a:bodyPr/>
          <a:lstStyle/>
          <a:p>
            <a:r>
              <a:rPr lang="en-GB" dirty="0"/>
              <a:t>Size &amp; Types of Enterprise</a:t>
            </a:r>
          </a:p>
        </p:txBody>
      </p:sp>
      <p:sp>
        <p:nvSpPr>
          <p:cNvPr id="3" name="Subtitle 2">
            <a:extLst>
              <a:ext uri="{FF2B5EF4-FFF2-40B4-BE49-F238E27FC236}">
                <a16:creationId xmlns:a16="http://schemas.microsoft.com/office/drawing/2014/main" id="{CC7E524F-5A48-0226-6CC5-AE71E960CB41}"/>
              </a:ext>
            </a:extLst>
          </p:cNvPr>
          <p:cNvSpPr>
            <a:spLocks noGrp="1"/>
          </p:cNvSpPr>
          <p:nvPr>
            <p:ph type="subTitle" idx="1"/>
          </p:nvPr>
        </p:nvSpPr>
        <p:spPr/>
        <p:txBody>
          <a:bodyPr/>
          <a:lstStyle/>
          <a:p>
            <a:r>
              <a:rPr lang="en-GB" dirty="0"/>
              <a:t>Exploring Enterprises</a:t>
            </a:r>
          </a:p>
        </p:txBody>
      </p:sp>
    </p:spTree>
    <p:extLst>
      <p:ext uri="{BB962C8B-B14F-4D97-AF65-F5344CB8AC3E}">
        <p14:creationId xmlns:p14="http://schemas.microsoft.com/office/powerpoint/2010/main" val="2058933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Limited</a:t>
            </a:r>
          </a:p>
        </p:txBody>
      </p:sp>
      <p:pic>
        <p:nvPicPr>
          <p:cNvPr id="11" name="Picture Placeholder 10">
            <a:extLst>
              <a:ext uri="{FF2B5EF4-FFF2-40B4-BE49-F238E27FC236}">
                <a16:creationId xmlns:a16="http://schemas.microsoft.com/office/drawing/2014/main" id="{AFF9983E-B101-FD34-39A6-53D7DFFA800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 limited company is where we incorporate a business so that it is its own entity in the eyes of the law.</a:t>
            </a:r>
          </a:p>
          <a:p>
            <a:pPr>
              <a:lnSpc>
                <a:spcPct val="150000"/>
              </a:lnSpc>
            </a:pPr>
            <a:r>
              <a:rPr lang="en-GB" dirty="0"/>
              <a:t>This means there is a legal distinction between the business and the owners, and as such, the business owners are not responsible for the business’s debts. This is known as limited liability.</a:t>
            </a:r>
          </a:p>
          <a:p>
            <a:pPr>
              <a:lnSpc>
                <a:spcPct val="150000"/>
              </a:lnSpc>
            </a:pPr>
            <a:r>
              <a:rPr lang="en-GB" dirty="0"/>
              <a:t>The company's ownership is split up into shares, which give each shareholder a percentage of the business.</a:t>
            </a:r>
          </a:p>
          <a:p>
            <a:pPr>
              <a:lnSpc>
                <a:spcPct val="150000"/>
              </a:lnSpc>
            </a:pPr>
            <a:r>
              <a:rPr lang="en-GB" dirty="0"/>
              <a:t>These shareholders may not have any role in the running of the company, but they do get to elect a board of directors who will run the business.</a:t>
            </a:r>
          </a:p>
          <a:p>
            <a:pPr>
              <a:lnSpc>
                <a:spcPct val="150000"/>
              </a:lnSpc>
            </a:pPr>
            <a:r>
              <a:rPr lang="en-GB" dirty="0"/>
              <a:t>Being a limited company can also be more tax-efficient once you’re earning a certain level of income. </a:t>
            </a:r>
          </a:p>
          <a:p>
            <a:pPr>
              <a:lnSpc>
                <a:spcPct val="150000"/>
              </a:lnSpc>
            </a:pPr>
            <a:r>
              <a:rPr lang="en-GB" dirty="0"/>
              <a:t>However, there is a lot more paperwork involved in setting up and running the company and tax is more complicated to handle.</a:t>
            </a:r>
          </a:p>
        </p:txBody>
      </p:sp>
    </p:spTree>
    <p:extLst>
      <p:ext uri="{BB962C8B-B14F-4D97-AF65-F5344CB8AC3E}">
        <p14:creationId xmlns:p14="http://schemas.microsoft.com/office/powerpoint/2010/main" val="190541681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Types of Limited Company</a:t>
            </a:r>
          </a:p>
        </p:txBody>
      </p:sp>
      <p:pic>
        <p:nvPicPr>
          <p:cNvPr id="11" name="Picture Placeholder 10">
            <a:extLst>
              <a:ext uri="{FF2B5EF4-FFF2-40B4-BE49-F238E27FC236}">
                <a16:creationId xmlns:a16="http://schemas.microsoft.com/office/drawing/2014/main" id="{AFF9983E-B101-FD34-39A6-53D7DFFA800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There are actually two types of limited companies.</a:t>
            </a:r>
          </a:p>
          <a:p>
            <a:pPr>
              <a:lnSpc>
                <a:spcPct val="150000"/>
              </a:lnSpc>
            </a:pPr>
            <a:r>
              <a:rPr lang="en-GB" b="1" dirty="0"/>
              <a:t>Public Limited Companies</a:t>
            </a:r>
          </a:p>
          <a:p>
            <a:pPr>
              <a:lnSpc>
                <a:spcPct val="150000"/>
              </a:lnSpc>
            </a:pPr>
            <a:r>
              <a:rPr lang="en-GB" dirty="0"/>
              <a:t>The company is listed on the stock exchange, and anyone can purchase shares in the business.</a:t>
            </a:r>
          </a:p>
          <a:p>
            <a:pPr>
              <a:lnSpc>
                <a:spcPct val="150000"/>
              </a:lnSpc>
            </a:pPr>
            <a:r>
              <a:rPr lang="en-GB" b="1" dirty="0"/>
              <a:t>Private Limited Companies</a:t>
            </a:r>
          </a:p>
          <a:p>
            <a:pPr>
              <a:lnSpc>
                <a:spcPct val="150000"/>
              </a:lnSpc>
            </a:pPr>
            <a:r>
              <a:rPr lang="en-GB" dirty="0"/>
              <a:t>The company is not publicly listed, and the shares are held privately by members.</a:t>
            </a:r>
          </a:p>
        </p:txBody>
      </p:sp>
    </p:spTree>
    <p:extLst>
      <p:ext uri="{BB962C8B-B14F-4D97-AF65-F5344CB8AC3E}">
        <p14:creationId xmlns:p14="http://schemas.microsoft.com/office/powerpoint/2010/main" val="45460034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fontScale="90000"/>
          </a:bodyPr>
          <a:lstStyle/>
          <a:p>
            <a:r>
              <a:rPr lang="en-GB" dirty="0"/>
              <a:t>Limited Liability Partnership (LLP)</a:t>
            </a:r>
          </a:p>
        </p:txBody>
      </p:sp>
      <p:pic>
        <p:nvPicPr>
          <p:cNvPr id="7" name="Picture Placeholder 6">
            <a:extLst>
              <a:ext uri="{FF2B5EF4-FFF2-40B4-BE49-F238E27FC236}">
                <a16:creationId xmlns:a16="http://schemas.microsoft.com/office/drawing/2014/main" id="{FD557B1E-2981-344C-216E-D53A5661BCA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An LLP is like a cross between a partnership and a limited company. </a:t>
            </a:r>
          </a:p>
          <a:p>
            <a:pPr>
              <a:lnSpc>
                <a:spcPct val="150000"/>
              </a:lnSpc>
            </a:pPr>
            <a:r>
              <a:rPr lang="en-GB" dirty="0"/>
              <a:t>Much like a limited company, LLPs must be incorporated with Companies House which gives the partnership limited liability. </a:t>
            </a:r>
          </a:p>
          <a:p>
            <a:pPr>
              <a:lnSpc>
                <a:spcPct val="150000"/>
              </a:lnSpc>
            </a:pPr>
            <a:r>
              <a:rPr lang="en-GB" dirty="0"/>
              <a:t>However, profits are divided equally between partners and tax is handled by each partner individually. This means that, unlike a limited company, an LLP does not pay corporation tax.</a:t>
            </a:r>
          </a:p>
          <a:p>
            <a:pPr>
              <a:lnSpc>
                <a:spcPct val="150000"/>
              </a:lnSpc>
            </a:pPr>
            <a:r>
              <a:rPr lang="en-GB" dirty="0"/>
              <a:t>So, an LLP has the limited liability of a limited company but the simplified tax of a partnership.</a:t>
            </a:r>
          </a:p>
          <a:p>
            <a:pPr>
              <a:lnSpc>
                <a:spcPct val="150000"/>
              </a:lnSpc>
            </a:pPr>
            <a:r>
              <a:rPr lang="en-GB" dirty="0"/>
              <a:t>However, it is still complex to set up as you need to register with Companies House, and you don’t have the tax benefits that can come from being a limited business.</a:t>
            </a:r>
          </a:p>
          <a:p>
            <a:pPr>
              <a:lnSpc>
                <a:spcPct val="150000"/>
              </a:lnSpc>
            </a:pPr>
            <a:endParaRPr lang="en-GB" dirty="0"/>
          </a:p>
          <a:p>
            <a:pPr>
              <a:lnSpc>
                <a:spcPct val="150000"/>
              </a:lnSpc>
            </a:pPr>
            <a:endParaRPr lang="en-GB" dirty="0"/>
          </a:p>
        </p:txBody>
      </p:sp>
    </p:spTree>
    <p:extLst>
      <p:ext uri="{BB962C8B-B14F-4D97-AF65-F5344CB8AC3E}">
        <p14:creationId xmlns:p14="http://schemas.microsoft.com/office/powerpoint/2010/main" val="1283360133"/>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Social Enterprise</a:t>
            </a:r>
          </a:p>
        </p:txBody>
      </p:sp>
      <p:pic>
        <p:nvPicPr>
          <p:cNvPr id="7" name="Picture Placeholder 6">
            <a:extLst>
              <a:ext uri="{FF2B5EF4-FFF2-40B4-BE49-F238E27FC236}">
                <a16:creationId xmlns:a16="http://schemas.microsoft.com/office/drawing/2014/main" id="{987C55B6-7440-4FAB-6421-5617EAA996A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 social enterprise is a business that prioritises social goals over shareholder profits.</a:t>
            </a:r>
          </a:p>
          <a:p>
            <a:pPr>
              <a:lnSpc>
                <a:spcPct val="150000"/>
              </a:lnSpc>
            </a:pPr>
            <a:r>
              <a:rPr lang="en-GB" dirty="0"/>
              <a:t>However, in many cases, a social enterprise will still generate profits which it will re-invest in the enterprise to help it grow and better achieve its social goals.</a:t>
            </a:r>
          </a:p>
          <a:p>
            <a:pPr>
              <a:lnSpc>
                <a:spcPct val="150000"/>
              </a:lnSpc>
            </a:pPr>
            <a:r>
              <a:rPr lang="en-GB" dirty="0"/>
              <a:t>The Big Issue is an example of a social enterprise.</a:t>
            </a:r>
          </a:p>
          <a:p>
            <a:pPr>
              <a:lnSpc>
                <a:spcPct val="150000"/>
              </a:lnSpc>
            </a:pPr>
            <a:r>
              <a:rPr lang="en-GB" dirty="0"/>
              <a:t>Social enterprises will still have one of the previous legal business structures, or alternatively may be registered as a charity or co-operative.</a:t>
            </a:r>
          </a:p>
          <a:p>
            <a:pPr>
              <a:lnSpc>
                <a:spcPct val="150000"/>
              </a:lnSpc>
            </a:pPr>
            <a:endParaRPr lang="en-GB" dirty="0"/>
          </a:p>
          <a:p>
            <a:pPr>
              <a:lnSpc>
                <a:spcPct val="150000"/>
              </a:lnSpc>
            </a:pPr>
            <a:endParaRPr lang="en-GB" dirty="0"/>
          </a:p>
        </p:txBody>
      </p:sp>
    </p:spTree>
    <p:extLst>
      <p:ext uri="{BB962C8B-B14F-4D97-AF65-F5344CB8AC3E}">
        <p14:creationId xmlns:p14="http://schemas.microsoft.com/office/powerpoint/2010/main" val="258509958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Lesson Summary</a:t>
            </a:r>
          </a:p>
        </p:txBody>
      </p:sp>
      <p:pic>
        <p:nvPicPr>
          <p:cNvPr id="7" name="Picture Placeholder 6">
            <a:extLst>
              <a:ext uri="{FF2B5EF4-FFF2-40B4-BE49-F238E27FC236}">
                <a16:creationId xmlns:a16="http://schemas.microsoft.com/office/drawing/2014/main" id="{F63AAD7F-493F-FF5B-9B2A-20CC354E66B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SME stands for Small and Medium-Sized Enterprises.</a:t>
            </a:r>
          </a:p>
          <a:p>
            <a:pPr>
              <a:lnSpc>
                <a:spcPct val="150000"/>
              </a:lnSpc>
            </a:pPr>
            <a:r>
              <a:rPr lang="en-GB" dirty="0"/>
              <a:t>Micro-enterprises have up to 10 employees.</a:t>
            </a:r>
          </a:p>
          <a:p>
            <a:pPr>
              <a:lnSpc>
                <a:spcPct val="150000"/>
              </a:lnSpc>
            </a:pPr>
            <a:r>
              <a:rPr lang="en-GB" dirty="0"/>
              <a:t>Small enterprises have 10 to 49 employees.</a:t>
            </a:r>
          </a:p>
          <a:p>
            <a:pPr>
              <a:lnSpc>
                <a:spcPct val="150000"/>
              </a:lnSpc>
            </a:pPr>
            <a:r>
              <a:rPr lang="en-GB" dirty="0"/>
              <a:t>Medium-sized enterprises have 50 to 249 employees.</a:t>
            </a:r>
          </a:p>
          <a:p>
            <a:pPr>
              <a:lnSpc>
                <a:spcPct val="150000"/>
              </a:lnSpc>
            </a:pPr>
            <a:r>
              <a:rPr lang="en-GB" dirty="0"/>
              <a:t>Sole traders are businesses run by a single self-employed individual.</a:t>
            </a:r>
          </a:p>
          <a:p>
            <a:pPr>
              <a:lnSpc>
                <a:spcPct val="150000"/>
              </a:lnSpc>
            </a:pPr>
            <a:r>
              <a:rPr lang="en-GB" dirty="0"/>
              <a:t>Partnerships are owned &amp; operated by two or more people.</a:t>
            </a:r>
          </a:p>
          <a:p>
            <a:pPr>
              <a:lnSpc>
                <a:spcPct val="150000"/>
              </a:lnSpc>
            </a:pPr>
            <a:r>
              <a:rPr lang="en-GB" dirty="0"/>
              <a:t>Sole traders and partnerships have unlimited liability.</a:t>
            </a:r>
          </a:p>
          <a:p>
            <a:pPr>
              <a:lnSpc>
                <a:spcPct val="150000"/>
              </a:lnSpc>
            </a:pPr>
            <a:r>
              <a:rPr lang="en-GB" dirty="0"/>
              <a:t>Limited companies are incorporated businesses recognised as separate legal entities.</a:t>
            </a:r>
          </a:p>
          <a:p>
            <a:pPr>
              <a:lnSpc>
                <a:spcPct val="150000"/>
              </a:lnSpc>
            </a:pPr>
            <a:r>
              <a:rPr lang="en-GB" dirty="0"/>
              <a:t>LLPs are a mix of partnerships and limited companies.</a:t>
            </a:r>
          </a:p>
          <a:p>
            <a:pPr>
              <a:lnSpc>
                <a:spcPct val="150000"/>
              </a:lnSpc>
            </a:pPr>
            <a:r>
              <a:rPr lang="en-GB"/>
              <a:t>Social </a:t>
            </a:r>
            <a:r>
              <a:rPr lang="en-GB" dirty="0"/>
              <a:t>enterprises prioritise social goals over shareholder profits.</a:t>
            </a:r>
          </a:p>
        </p:txBody>
      </p:sp>
    </p:spTree>
    <p:extLst>
      <p:ext uri="{BB962C8B-B14F-4D97-AF65-F5344CB8AC3E}">
        <p14:creationId xmlns:p14="http://schemas.microsoft.com/office/powerpoint/2010/main" val="1501808141"/>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5DD7DC-CE71-DC61-CE9C-116C13C4124A}"/>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a:t>
            </a:r>
            <a:r>
              <a:rPr lang="en-GB"/>
              <a:t>They must not be shared with or used by any third-party outside of the institution in any form.</a:t>
            </a:r>
          </a:p>
        </p:txBody>
      </p:sp>
    </p:spTree>
    <p:extLst>
      <p:ext uri="{BB962C8B-B14F-4D97-AF65-F5344CB8AC3E}">
        <p14:creationId xmlns:p14="http://schemas.microsoft.com/office/powerpoint/2010/main" val="295462023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Introduction</a:t>
            </a:r>
          </a:p>
        </p:txBody>
      </p:sp>
      <p:pic>
        <p:nvPicPr>
          <p:cNvPr id="41" name="Picture Placeholder 40">
            <a:extLst>
              <a:ext uri="{FF2B5EF4-FFF2-40B4-BE49-F238E27FC236}">
                <a16:creationId xmlns:a16="http://schemas.microsoft.com/office/drawing/2014/main" id="{D59E067B-CB2B-87F0-882E-2290DEAC4D7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The term “enterprise” is just another word for a business. </a:t>
            </a:r>
          </a:p>
          <a:p>
            <a:pPr>
              <a:lnSpc>
                <a:spcPct val="150000"/>
              </a:lnSpc>
            </a:pPr>
            <a:r>
              <a:rPr lang="en-GB" dirty="0"/>
              <a:t>However, this term is more commonly used to describe where an individual has shown the initiative and taken on the risk of starting their own business.</a:t>
            </a:r>
          </a:p>
          <a:p>
            <a:pPr>
              <a:lnSpc>
                <a:spcPct val="150000"/>
              </a:lnSpc>
            </a:pPr>
            <a:r>
              <a:rPr lang="en-GB" dirty="0"/>
              <a:t>Enterprises come in many different sizes and types, from the individual running a business on their own as a sole trader to large public limited companies with thousands of employees.</a:t>
            </a:r>
          </a:p>
          <a:p>
            <a:pPr>
              <a:lnSpc>
                <a:spcPct val="150000"/>
              </a:lnSpc>
            </a:pPr>
            <a:r>
              <a:rPr lang="en-GB" dirty="0"/>
              <a:t>In this lesson, we’ll learn about:</a:t>
            </a:r>
          </a:p>
          <a:p>
            <a:pPr marL="227013" indent="-227013">
              <a:spcAft>
                <a:spcPts val="600"/>
              </a:spcAft>
              <a:buFont typeface="+mj-lt"/>
              <a:buAutoNum type="arabicPeriod"/>
            </a:pPr>
            <a:r>
              <a:rPr lang="en-GB" dirty="0"/>
              <a:t>The different sizes of SMEs</a:t>
            </a:r>
          </a:p>
          <a:p>
            <a:pPr marL="227013" indent="-227013">
              <a:spcAft>
                <a:spcPts val="600"/>
              </a:spcAft>
              <a:buFont typeface="+mj-lt"/>
              <a:buAutoNum type="arabicPeriod"/>
            </a:pPr>
            <a:r>
              <a:rPr lang="en-GB" dirty="0"/>
              <a:t>The types of profit-making enterprises</a:t>
            </a:r>
          </a:p>
        </p:txBody>
      </p:sp>
    </p:spTree>
    <p:extLst>
      <p:ext uri="{BB962C8B-B14F-4D97-AF65-F5344CB8AC3E}">
        <p14:creationId xmlns:p14="http://schemas.microsoft.com/office/powerpoint/2010/main" val="35709838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Size of SMEs</a:t>
            </a:r>
          </a:p>
        </p:txBody>
      </p:sp>
      <p:pic>
        <p:nvPicPr>
          <p:cNvPr id="11" name="Picture Placeholder 10">
            <a:extLst>
              <a:ext uri="{FF2B5EF4-FFF2-40B4-BE49-F238E27FC236}">
                <a16:creationId xmlns:a16="http://schemas.microsoft.com/office/drawing/2014/main" id="{0B5D675F-3F1B-9CB5-02E6-17344EB3024B}"/>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As mentioned in the lesson introduction, the term SME stands for Small and Medium-Size Enterprises.</a:t>
            </a:r>
          </a:p>
          <a:p>
            <a:pPr>
              <a:lnSpc>
                <a:spcPct val="150000"/>
              </a:lnSpc>
            </a:pPr>
            <a:r>
              <a:rPr lang="en-GB" dirty="0"/>
              <a:t>However, we actually classify these into three different categories:</a:t>
            </a:r>
          </a:p>
          <a:p>
            <a:pPr marL="342900" indent="-342900">
              <a:spcAft>
                <a:spcPts val="600"/>
              </a:spcAft>
              <a:buFont typeface="Arial" panose="020B0604020202020204" pitchFamily="34" charset="0"/>
              <a:buChar char="•"/>
            </a:pPr>
            <a:r>
              <a:rPr lang="en-GB" dirty="0"/>
              <a:t>Micro</a:t>
            </a:r>
          </a:p>
          <a:p>
            <a:pPr marL="342900" indent="-342900">
              <a:spcAft>
                <a:spcPts val="600"/>
              </a:spcAft>
              <a:buFont typeface="Arial" panose="020B0604020202020204" pitchFamily="34" charset="0"/>
              <a:buChar char="•"/>
            </a:pPr>
            <a:r>
              <a:rPr lang="en-GB" dirty="0"/>
              <a:t>Small</a:t>
            </a:r>
          </a:p>
          <a:p>
            <a:pPr marL="342900" indent="-342900">
              <a:buFont typeface="Arial" panose="020B0604020202020204" pitchFamily="34" charset="0"/>
              <a:buChar char="•"/>
            </a:pPr>
            <a:r>
              <a:rPr lang="en-GB" dirty="0"/>
              <a:t>Medium</a:t>
            </a:r>
          </a:p>
          <a:p>
            <a:pPr>
              <a:lnSpc>
                <a:spcPct val="150000"/>
              </a:lnSpc>
            </a:pPr>
            <a:r>
              <a:rPr lang="en-GB" dirty="0"/>
              <a:t>Let’s look at each of these sizes of SMEs in more detail.</a:t>
            </a:r>
          </a:p>
        </p:txBody>
      </p:sp>
    </p:spTree>
    <p:extLst>
      <p:ext uri="{BB962C8B-B14F-4D97-AF65-F5344CB8AC3E}">
        <p14:creationId xmlns:p14="http://schemas.microsoft.com/office/powerpoint/2010/main" val="713214466"/>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Micro</a:t>
            </a:r>
          </a:p>
        </p:txBody>
      </p:sp>
      <p:pic>
        <p:nvPicPr>
          <p:cNvPr id="16" name="Picture Placeholder 15">
            <a:extLst>
              <a:ext uri="{FF2B5EF4-FFF2-40B4-BE49-F238E27FC236}">
                <a16:creationId xmlns:a16="http://schemas.microsoft.com/office/drawing/2014/main" id="{51E25272-44C5-A9B9-6458-547F9D4A89F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 micro-sized enterprise is a business that has up to 10 employees. </a:t>
            </a:r>
          </a:p>
          <a:p>
            <a:pPr>
              <a:lnSpc>
                <a:spcPct val="150000"/>
              </a:lnSpc>
            </a:pPr>
            <a:r>
              <a:rPr lang="en-GB" dirty="0"/>
              <a:t>In 2020, there were 5.7 million micro-businesses in the UK, which makes up 96% of all businesses. These businesses also account for 33% of all UK employment and 21% of UK turnover.</a:t>
            </a:r>
          </a:p>
          <a:p>
            <a:pPr>
              <a:lnSpc>
                <a:spcPct val="150000"/>
              </a:lnSpc>
            </a:pPr>
            <a:r>
              <a:rPr lang="en-GB" dirty="0"/>
              <a:t>Micro businesses are often operated as sole traders or partnerships, especially on the lower end of this size scale.</a:t>
            </a:r>
          </a:p>
          <a:p>
            <a:pPr>
              <a:lnSpc>
                <a:spcPct val="150000"/>
              </a:lnSpc>
            </a:pPr>
            <a:r>
              <a:rPr lang="en-GB" dirty="0"/>
              <a:t>They also are often run by the owner on a day-to-day basis.</a:t>
            </a:r>
          </a:p>
          <a:p>
            <a:pPr>
              <a:lnSpc>
                <a:spcPct val="150000"/>
              </a:lnSpc>
            </a:pPr>
            <a:r>
              <a:rPr lang="en-GB" dirty="0"/>
              <a:t>As well as being defined by their size, micro-businesses also have a turnover of less than £632,000 a year and less than £316,000 on their balance sheet.</a:t>
            </a:r>
          </a:p>
        </p:txBody>
      </p:sp>
    </p:spTree>
    <p:extLst>
      <p:ext uri="{BB962C8B-B14F-4D97-AF65-F5344CB8AC3E}">
        <p14:creationId xmlns:p14="http://schemas.microsoft.com/office/powerpoint/2010/main" val="85163403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Small</a:t>
            </a:r>
          </a:p>
        </p:txBody>
      </p:sp>
      <p:pic>
        <p:nvPicPr>
          <p:cNvPr id="16" name="Picture Placeholder 15">
            <a:extLst>
              <a:ext uri="{FF2B5EF4-FFF2-40B4-BE49-F238E27FC236}">
                <a16:creationId xmlns:a16="http://schemas.microsoft.com/office/drawing/2014/main" id="{988F3C6D-EF85-2499-26A9-1998C900EF6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 small-sized enterprise is a business that has between 10 and 49 employees.</a:t>
            </a:r>
          </a:p>
          <a:p>
            <a:pPr>
              <a:lnSpc>
                <a:spcPct val="150000"/>
              </a:lnSpc>
            </a:pPr>
            <a:r>
              <a:rPr lang="en-GB" dirty="0"/>
              <a:t>These make up just 4% of all businesses in the UK, though they contribute 15% of all UK employment and 15% of all UK turnover.</a:t>
            </a:r>
          </a:p>
          <a:p>
            <a:pPr>
              <a:lnSpc>
                <a:spcPct val="150000"/>
              </a:lnSpc>
            </a:pPr>
            <a:r>
              <a:rPr lang="en-GB" dirty="0"/>
              <a:t>Small-sized businesses are more likely to be operated as a limited company (we’ll learn more about what this means later).</a:t>
            </a:r>
          </a:p>
          <a:p>
            <a:pPr>
              <a:lnSpc>
                <a:spcPct val="150000"/>
              </a:lnSpc>
            </a:pPr>
            <a:r>
              <a:rPr lang="en-GB" dirty="0"/>
              <a:t>Small businesses will have a turnover of £10.2 million or less and less than £5.1 million on their balance sheet.</a:t>
            </a:r>
          </a:p>
        </p:txBody>
      </p:sp>
    </p:spTree>
    <p:extLst>
      <p:ext uri="{BB962C8B-B14F-4D97-AF65-F5344CB8AC3E}">
        <p14:creationId xmlns:p14="http://schemas.microsoft.com/office/powerpoint/2010/main" val="143411766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Medium</a:t>
            </a:r>
          </a:p>
        </p:txBody>
      </p:sp>
      <p:pic>
        <p:nvPicPr>
          <p:cNvPr id="16" name="Picture Placeholder 15">
            <a:extLst>
              <a:ext uri="{FF2B5EF4-FFF2-40B4-BE49-F238E27FC236}">
                <a16:creationId xmlns:a16="http://schemas.microsoft.com/office/drawing/2014/main" id="{39C0DA2F-6FB1-D019-FC0A-538D3F93BD3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 medium-sized business is one that has between 50 and 249 employees.</a:t>
            </a:r>
          </a:p>
          <a:p>
            <a:pPr>
              <a:lnSpc>
                <a:spcPct val="150000"/>
              </a:lnSpc>
            </a:pPr>
            <a:r>
              <a:rPr lang="en-GB" dirty="0"/>
              <a:t>This makes up just 1% of all UK businesses, though they do contribute to 13% of all UK employment and 16% of UK turnover.</a:t>
            </a:r>
          </a:p>
          <a:p>
            <a:pPr>
              <a:lnSpc>
                <a:spcPct val="150000"/>
              </a:lnSpc>
            </a:pPr>
            <a:r>
              <a:rPr lang="en-GB" dirty="0"/>
              <a:t>Medium-sized businesses are typically well-established businesses. They will operate as a limited company.</a:t>
            </a:r>
          </a:p>
          <a:p>
            <a:pPr>
              <a:lnSpc>
                <a:spcPct val="150000"/>
              </a:lnSpc>
            </a:pPr>
            <a:r>
              <a:rPr lang="en-GB" dirty="0"/>
              <a:t>A medium-sized business will have a turnover of less than </a:t>
            </a:r>
            <a:br>
              <a:rPr lang="en-GB" dirty="0"/>
            </a:br>
            <a:r>
              <a:rPr lang="en-GB" dirty="0"/>
              <a:t>£36 million and a balance sheet of less than £18 million.</a:t>
            </a:r>
          </a:p>
        </p:txBody>
      </p:sp>
    </p:spTree>
    <p:extLst>
      <p:ext uri="{BB962C8B-B14F-4D97-AF65-F5344CB8AC3E}">
        <p14:creationId xmlns:p14="http://schemas.microsoft.com/office/powerpoint/2010/main" val="2096545931"/>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sz="2800" dirty="0"/>
              <a:t>Types of Profit-Making Enterprises</a:t>
            </a:r>
          </a:p>
        </p:txBody>
      </p:sp>
      <p:pic>
        <p:nvPicPr>
          <p:cNvPr id="12" name="Picture Placeholder 11">
            <a:extLst>
              <a:ext uri="{FF2B5EF4-FFF2-40B4-BE49-F238E27FC236}">
                <a16:creationId xmlns:a16="http://schemas.microsoft.com/office/drawing/2014/main" id="{F7AE352E-FD6B-9B83-F53E-417E845E029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marL="0" indent="0">
              <a:lnSpc>
                <a:spcPct val="150000"/>
              </a:lnSpc>
              <a:buNone/>
            </a:pPr>
            <a:r>
              <a:rPr lang="en-GB" sz="1400" dirty="0">
                <a:solidFill>
                  <a:srgbClr val="687588"/>
                </a:solidFill>
                <a:latin typeface="Abadi" panose="020B0604020104020204" pitchFamily="34" charset="0"/>
              </a:rPr>
              <a:t>Not all enterprises are profit-making. Some businesses are </a:t>
            </a:r>
            <a:br>
              <a:rPr lang="en-GB" sz="1400" dirty="0">
                <a:solidFill>
                  <a:srgbClr val="687588"/>
                </a:solidFill>
                <a:latin typeface="Abadi" panose="020B0604020104020204" pitchFamily="34" charset="0"/>
              </a:rPr>
            </a:br>
            <a:r>
              <a:rPr lang="en-GB" sz="1400" dirty="0">
                <a:solidFill>
                  <a:srgbClr val="687588"/>
                </a:solidFill>
                <a:latin typeface="Abadi" panose="020B0604020104020204" pitchFamily="34" charset="0"/>
              </a:rPr>
              <a:t>not-for-profit, such as charities.</a:t>
            </a:r>
          </a:p>
          <a:p>
            <a:pPr marL="0" indent="0">
              <a:lnSpc>
                <a:spcPct val="150000"/>
              </a:lnSpc>
              <a:buNone/>
            </a:pPr>
            <a:r>
              <a:rPr lang="en-GB" sz="1400" dirty="0">
                <a:solidFill>
                  <a:srgbClr val="687588"/>
                </a:solidFill>
                <a:latin typeface="Abadi" panose="020B0604020104020204" pitchFamily="34" charset="0"/>
              </a:rPr>
              <a:t>However, of course, most businesses do aim to make a profit.</a:t>
            </a:r>
          </a:p>
          <a:p>
            <a:pPr marL="0" indent="0">
              <a:lnSpc>
                <a:spcPct val="150000"/>
              </a:lnSpc>
              <a:buNone/>
            </a:pPr>
            <a:r>
              <a:rPr lang="en-GB" sz="1400" dirty="0">
                <a:solidFill>
                  <a:srgbClr val="687588"/>
                </a:solidFill>
                <a:latin typeface="Abadi" panose="020B0604020104020204" pitchFamily="34" charset="0"/>
              </a:rPr>
              <a:t>But these profit-making businesses can fall into a number </a:t>
            </a:r>
            <a:br>
              <a:rPr lang="en-GB" sz="1400" dirty="0">
                <a:solidFill>
                  <a:srgbClr val="687588"/>
                </a:solidFill>
                <a:latin typeface="Abadi" panose="020B0604020104020204" pitchFamily="34" charset="0"/>
              </a:rPr>
            </a:br>
            <a:r>
              <a:rPr lang="en-GB" sz="1400" dirty="0">
                <a:solidFill>
                  <a:srgbClr val="687588"/>
                </a:solidFill>
                <a:latin typeface="Abadi" panose="020B0604020104020204" pitchFamily="34" charset="0"/>
              </a:rPr>
              <a:t>of different classifications.</a:t>
            </a:r>
          </a:p>
          <a:p>
            <a:pPr marL="223838" indent="-223838">
              <a:spcAft>
                <a:spcPts val="600"/>
              </a:spcAft>
              <a:buFont typeface="Arial" panose="020B0604020202020204" pitchFamily="34" charset="0"/>
              <a:buChar char="•"/>
            </a:pPr>
            <a:r>
              <a:rPr lang="en-GB" sz="1400" dirty="0">
                <a:solidFill>
                  <a:srgbClr val="687588"/>
                </a:solidFill>
                <a:latin typeface="Abadi" panose="020B0604020104020204" pitchFamily="34" charset="0"/>
              </a:rPr>
              <a:t>Sole trader</a:t>
            </a:r>
          </a:p>
          <a:p>
            <a:pPr marL="223838" indent="-223838">
              <a:spcAft>
                <a:spcPts val="600"/>
              </a:spcAft>
              <a:buFont typeface="Arial" panose="020B0604020202020204" pitchFamily="34" charset="0"/>
              <a:buChar char="•"/>
            </a:pPr>
            <a:r>
              <a:rPr lang="en-GB" sz="1400" dirty="0">
                <a:solidFill>
                  <a:srgbClr val="687588"/>
                </a:solidFill>
                <a:latin typeface="Abadi" panose="020B0604020104020204" pitchFamily="34" charset="0"/>
              </a:rPr>
              <a:t>Partnership</a:t>
            </a:r>
          </a:p>
          <a:p>
            <a:pPr marL="223838" indent="-223838">
              <a:spcAft>
                <a:spcPts val="600"/>
              </a:spcAft>
              <a:buFont typeface="Arial" panose="020B0604020202020204" pitchFamily="34" charset="0"/>
              <a:buChar char="•"/>
            </a:pPr>
            <a:r>
              <a:rPr lang="en-GB" sz="1400" dirty="0">
                <a:solidFill>
                  <a:srgbClr val="687588"/>
                </a:solidFill>
                <a:latin typeface="Abadi" panose="020B0604020104020204" pitchFamily="34" charset="0"/>
              </a:rPr>
              <a:t>Limited</a:t>
            </a:r>
          </a:p>
          <a:p>
            <a:pPr marL="223838" indent="-223838">
              <a:spcAft>
                <a:spcPts val="600"/>
              </a:spcAft>
              <a:buFont typeface="Arial" panose="020B0604020202020204" pitchFamily="34" charset="0"/>
              <a:buChar char="•"/>
            </a:pPr>
            <a:r>
              <a:rPr lang="en-GB" sz="1400" dirty="0">
                <a:solidFill>
                  <a:srgbClr val="687588"/>
                </a:solidFill>
                <a:latin typeface="Abadi" panose="020B0604020104020204" pitchFamily="34" charset="0"/>
              </a:rPr>
              <a:t>Limited Liability Partnership (LLP)</a:t>
            </a:r>
          </a:p>
          <a:p>
            <a:pPr marL="223838" indent="-223838">
              <a:buFont typeface="Arial" panose="020B0604020202020204" pitchFamily="34" charset="0"/>
              <a:buChar char="•"/>
            </a:pPr>
            <a:r>
              <a:rPr lang="en-GB" sz="1400" dirty="0">
                <a:solidFill>
                  <a:srgbClr val="687588"/>
                </a:solidFill>
                <a:latin typeface="Abadi" panose="020B0604020104020204" pitchFamily="34" charset="0"/>
              </a:rPr>
              <a:t>Social Enterprise</a:t>
            </a:r>
          </a:p>
          <a:p>
            <a:pPr marL="0" indent="0">
              <a:lnSpc>
                <a:spcPct val="150000"/>
              </a:lnSpc>
              <a:buNone/>
            </a:pPr>
            <a:r>
              <a:rPr lang="en-GB" sz="1400" dirty="0">
                <a:solidFill>
                  <a:srgbClr val="687588"/>
                </a:solidFill>
                <a:latin typeface="Abadi" panose="020B0604020104020204" pitchFamily="34" charset="0"/>
              </a:rPr>
              <a:t>Let’s look at each of these types of profit-making enterprises </a:t>
            </a:r>
            <a:br>
              <a:rPr lang="en-GB" sz="1400" dirty="0">
                <a:solidFill>
                  <a:srgbClr val="687588"/>
                </a:solidFill>
                <a:latin typeface="Abadi" panose="020B0604020104020204" pitchFamily="34" charset="0"/>
              </a:rPr>
            </a:br>
            <a:r>
              <a:rPr lang="en-GB" sz="1400" dirty="0">
                <a:solidFill>
                  <a:srgbClr val="687588"/>
                </a:solidFill>
                <a:latin typeface="Abadi" panose="020B0604020104020204" pitchFamily="34" charset="0"/>
              </a:rPr>
              <a:t>in more detail.</a:t>
            </a:r>
          </a:p>
        </p:txBody>
      </p:sp>
    </p:spTree>
    <p:extLst>
      <p:ext uri="{BB962C8B-B14F-4D97-AF65-F5344CB8AC3E}">
        <p14:creationId xmlns:p14="http://schemas.microsoft.com/office/powerpoint/2010/main" val="153747325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Sole Trader</a:t>
            </a:r>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 sole trader is a business run by a single self-employed individual (though they can still have employees).</a:t>
            </a:r>
          </a:p>
          <a:p>
            <a:pPr>
              <a:lnSpc>
                <a:spcPct val="150000"/>
              </a:lnSpc>
            </a:pPr>
            <a:r>
              <a:rPr lang="en-GB" dirty="0"/>
              <a:t>The most significant feature of being a sole trader is that the business owner is not legally separate from the business. So, the owner is responsible for all of the business’s debts.</a:t>
            </a:r>
          </a:p>
          <a:p>
            <a:pPr>
              <a:lnSpc>
                <a:spcPct val="150000"/>
              </a:lnSpc>
            </a:pPr>
            <a:r>
              <a:rPr lang="en-GB" dirty="0"/>
              <a:t>This means they might need to pay these debts out of their cash. This is known as having unlimited liability.</a:t>
            </a:r>
          </a:p>
          <a:p>
            <a:pPr>
              <a:lnSpc>
                <a:spcPct val="150000"/>
              </a:lnSpc>
            </a:pPr>
            <a:r>
              <a:rPr lang="en-GB" dirty="0"/>
              <a:t>Despite this significant disadvantage, there are some benefits to being a sole trader.</a:t>
            </a:r>
          </a:p>
          <a:p>
            <a:pPr>
              <a:lnSpc>
                <a:spcPct val="150000"/>
              </a:lnSpc>
            </a:pPr>
            <a:r>
              <a:rPr lang="en-GB" dirty="0"/>
              <a:t>You get to keep all the business profits (after tax) and have full control over how the business is run.</a:t>
            </a:r>
          </a:p>
          <a:p>
            <a:pPr>
              <a:lnSpc>
                <a:spcPct val="150000"/>
              </a:lnSpc>
            </a:pPr>
            <a:r>
              <a:rPr lang="en-GB" dirty="0"/>
              <a:t>Setting up is also much simpler, as you don’t need to register anywhere. There is less paperwork involved, and tax is far simpler.</a:t>
            </a:r>
          </a:p>
        </p:txBody>
      </p:sp>
    </p:spTree>
    <p:extLst>
      <p:ext uri="{BB962C8B-B14F-4D97-AF65-F5344CB8AC3E}">
        <p14:creationId xmlns:p14="http://schemas.microsoft.com/office/powerpoint/2010/main" val="167071290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Partnership</a:t>
            </a:r>
          </a:p>
        </p:txBody>
      </p:sp>
      <p:pic>
        <p:nvPicPr>
          <p:cNvPr id="11" name="Picture Placeholder 10">
            <a:extLst>
              <a:ext uri="{FF2B5EF4-FFF2-40B4-BE49-F238E27FC236}">
                <a16:creationId xmlns:a16="http://schemas.microsoft.com/office/drawing/2014/main" id="{AFF9983E-B101-FD34-39A6-53D7DFFA800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 partnership is where the business is owned and operated by two or more people, and profits are split between these owners.</a:t>
            </a:r>
          </a:p>
          <a:p>
            <a:pPr>
              <a:lnSpc>
                <a:spcPct val="150000"/>
              </a:lnSpc>
            </a:pPr>
            <a:r>
              <a:rPr lang="en-GB" dirty="0"/>
              <a:t>Much like a sole trader, the owners of a partnership have unlimited liability over the business’s debts.</a:t>
            </a:r>
          </a:p>
          <a:p>
            <a:pPr>
              <a:lnSpc>
                <a:spcPct val="150000"/>
              </a:lnSpc>
            </a:pPr>
            <a:r>
              <a:rPr lang="en-GB" dirty="0"/>
              <a:t>An advantage of a partnership over a sole trader is that there is shared responsibility for the company’s debts. They don’t just fall on one single person.</a:t>
            </a:r>
          </a:p>
          <a:p>
            <a:pPr>
              <a:lnSpc>
                <a:spcPct val="150000"/>
              </a:lnSpc>
            </a:pPr>
            <a:r>
              <a:rPr lang="en-GB" dirty="0"/>
              <a:t>Having multiple owners can also help raise funds when starting a business.</a:t>
            </a:r>
          </a:p>
          <a:p>
            <a:pPr>
              <a:lnSpc>
                <a:spcPct val="150000"/>
              </a:lnSpc>
            </a:pPr>
            <a:r>
              <a:rPr lang="en-GB" dirty="0"/>
              <a:t>Like sole traders, it’s also simple to set up, has less paperwork, and has simpler tax.</a:t>
            </a:r>
          </a:p>
        </p:txBody>
      </p:sp>
    </p:spTree>
    <p:extLst>
      <p:ext uri="{BB962C8B-B14F-4D97-AF65-F5344CB8AC3E}">
        <p14:creationId xmlns:p14="http://schemas.microsoft.com/office/powerpoint/2010/main" val="107746663"/>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1396</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Next LT Pro</vt:lpstr>
      <vt:lpstr>Aptos</vt:lpstr>
      <vt:lpstr>Abadi</vt:lpstr>
      <vt:lpstr>Avenir Next LT Pro Demi</vt:lpstr>
      <vt:lpstr>KIAN-Theme</vt:lpstr>
      <vt:lpstr>Size &amp; Types of Enterprise</vt:lpstr>
      <vt:lpstr>Introduction</vt:lpstr>
      <vt:lpstr>Size of SMEs</vt:lpstr>
      <vt:lpstr>Micro</vt:lpstr>
      <vt:lpstr>Small</vt:lpstr>
      <vt:lpstr>Medium</vt:lpstr>
      <vt:lpstr>Types of Profit-Making Enterprises</vt:lpstr>
      <vt:lpstr>Sole Trader</vt:lpstr>
      <vt:lpstr>Partnership</vt:lpstr>
      <vt:lpstr>Limited</vt:lpstr>
      <vt:lpstr>Types of Limited Company</vt:lpstr>
      <vt:lpstr>Limited Liability Partnership (LLP)</vt:lpstr>
      <vt:lpstr>Social Enterprise</vt:lpstr>
      <vt:lpstr>Lesson 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Daniel Richardson</dc:creator>
  <cp:keywords/>
  <dc:description/>
  <cp:lastModifiedBy>Daniel Richardson</cp:lastModifiedBy>
  <cp:revision>19</cp:revision>
  <dcterms:created xsi:type="dcterms:W3CDTF">2024-03-21T12:39:40Z</dcterms:created>
  <dcterms:modified xsi:type="dcterms:W3CDTF">2025-08-26T14:16:03Z</dcterms:modified>
  <cp:category/>
</cp:coreProperties>
</file>