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5" r:id="rId1"/>
  </p:sldMasterIdLst>
  <p:notesMasterIdLst>
    <p:notesMasterId r:id="rId17"/>
  </p:notesMasterIdLst>
  <p:sldIdLst>
    <p:sldId id="368" r:id="rId2"/>
    <p:sldId id="277" r:id="rId3"/>
    <p:sldId id="257" r:id="rId4"/>
    <p:sldId id="361" r:id="rId5"/>
    <p:sldId id="310" r:id="rId6"/>
    <p:sldId id="362" r:id="rId7"/>
    <p:sldId id="363" r:id="rId8"/>
    <p:sldId id="364" r:id="rId9"/>
    <p:sldId id="347" r:id="rId10"/>
    <p:sldId id="365" r:id="rId11"/>
    <p:sldId id="366" r:id="rId12"/>
    <p:sldId id="367" r:id="rId13"/>
    <p:sldId id="357" r:id="rId14"/>
    <p:sldId id="267" r:id="rId15"/>
    <p:sldId id="369" r:id="rId16"/>
  </p:sldIdLst>
  <p:sldSz cx="12192000" cy="6858000"/>
  <p:notesSz cx="6858000" cy="9144000"/>
  <p:embeddedFontLst>
    <p:embeddedFont>
      <p:font typeface="Avenir Next LT Pro" panose="020B0504020202020204" pitchFamily="34" charset="0"/>
      <p:regular r:id="rId18"/>
      <p:bold r:id="rId19"/>
    </p:embeddedFont>
    <p:embeddedFont>
      <p:font typeface="Avenir Next LT Pro Demi" panose="020B0704020202020204" pitchFamily="34" charset="0"/>
      <p:bold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BBAC82-8EE4-858C-AF59-51F94154BBD0}" name="Jimmy Russo" initials="JR" userId="cf8adba29d28229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72C6D-0FE2-49E9-B227-E66C1D83C033}" v="40" dt="2025-08-26T21:04:52.478"/>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92947" autoAdjust="0"/>
  </p:normalViewPr>
  <p:slideViewPr>
    <p:cSldViewPr snapToGrid="0">
      <p:cViewPr varScale="1">
        <p:scale>
          <a:sx n="140" d="100"/>
          <a:sy n="140" d="100"/>
        </p:scale>
        <p:origin x="20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A7772C6D-0FE2-49E9-B227-E66C1D83C033}"/>
    <pc:docChg chg="custSel modSld">
      <pc:chgData name="Daniel Richardson" userId="b12f1a219faba2ab" providerId="LiveId" clId="{A7772C6D-0FE2-49E9-B227-E66C1D83C033}" dt="2025-08-26T21:04:45.748" v="98"/>
      <pc:docMkLst>
        <pc:docMk/>
      </pc:docMkLst>
      <pc:sldChg chg="modSp mod modTransition setFolMasterAnim modClrScheme modAnim chgLayout">
        <pc:chgData name="Daniel Richardson" userId="b12f1a219faba2ab" providerId="LiveId" clId="{A7772C6D-0FE2-49E9-B227-E66C1D83C033}" dt="2025-08-26T21:02:32.288" v="33"/>
        <pc:sldMkLst>
          <pc:docMk/>
          <pc:sldMk cId="1001803903" sldId="257"/>
        </pc:sldMkLst>
        <pc:spChg chg="mod ord">
          <ac:chgData name="Daniel Richardson" userId="b12f1a219faba2ab" providerId="LiveId" clId="{A7772C6D-0FE2-49E9-B227-E66C1D83C033}" dt="2025-08-26T21:01:55.738" v="1" actId="700"/>
          <ac:spMkLst>
            <pc:docMk/>
            <pc:sldMk cId="1001803903" sldId="257"/>
            <ac:spMk id="2" creationId="{7D02B8F8-ADBC-B85C-2AB2-502AFAF04D0F}"/>
          </ac:spMkLst>
        </pc:spChg>
        <pc:spChg chg="mod ord">
          <ac:chgData name="Daniel Richardson" userId="b12f1a219faba2ab" providerId="LiveId" clId="{A7772C6D-0FE2-49E9-B227-E66C1D83C033}" dt="2025-08-26T21:02:08.218" v="15" actId="20577"/>
          <ac:spMkLst>
            <pc:docMk/>
            <pc:sldMk cId="1001803903" sldId="257"/>
            <ac:spMk id="3" creationId="{FE75BD0E-2AE4-367B-527D-F06950CE7B1D}"/>
          </ac:spMkLst>
        </pc:spChg>
        <pc:picChg chg="mod ord">
          <ac:chgData name="Daniel Richardson" userId="b12f1a219faba2ab" providerId="LiveId" clId="{A7772C6D-0FE2-49E9-B227-E66C1D83C033}" dt="2025-08-26T21:01:55.738" v="1" actId="700"/>
          <ac:picMkLst>
            <pc:docMk/>
            <pc:sldMk cId="1001803903" sldId="257"/>
            <ac:picMk id="5" creationId="{25243357-AFDF-C5A1-2ED4-BA5986E78E69}"/>
          </ac:picMkLst>
        </pc:picChg>
        <pc:picChg chg="mod">
          <ac:chgData name="Daniel Richardson" userId="b12f1a219faba2ab" providerId="LiveId" clId="{A7772C6D-0FE2-49E9-B227-E66C1D83C033}" dt="2025-08-26T21:02:23.780" v="29" actId="1582"/>
          <ac:picMkLst>
            <pc:docMk/>
            <pc:sldMk cId="1001803903" sldId="257"/>
            <ac:picMk id="10" creationId="{EE4C1D2C-652C-C56E-DD10-4555E1C20D99}"/>
          </ac:picMkLst>
        </pc:picChg>
      </pc:sldChg>
      <pc:sldChg chg="modSp mod modTransition modClrScheme chgLayout">
        <pc:chgData name="Daniel Richardson" userId="b12f1a219faba2ab" providerId="LiveId" clId="{A7772C6D-0FE2-49E9-B227-E66C1D83C033}" dt="2025-08-26T21:01:55.738" v="1" actId="700"/>
        <pc:sldMkLst>
          <pc:docMk/>
          <pc:sldMk cId="3436593286" sldId="267"/>
        </pc:sldMkLst>
        <pc:spChg chg="mod ord">
          <ac:chgData name="Daniel Richardson" userId="b12f1a219faba2ab" providerId="LiveId" clId="{A7772C6D-0FE2-49E9-B227-E66C1D83C033}" dt="2025-08-26T21:01:55.738" v="1" actId="700"/>
          <ac:spMkLst>
            <pc:docMk/>
            <pc:sldMk cId="3436593286" sldId="267"/>
            <ac:spMk id="2" creationId="{4C26B46D-8F90-426C-8C74-18566683FF70}"/>
          </ac:spMkLst>
        </pc:spChg>
        <pc:spChg chg="mod ord">
          <ac:chgData name="Daniel Richardson" userId="b12f1a219faba2ab" providerId="LiveId" clId="{A7772C6D-0FE2-49E9-B227-E66C1D83C033}" dt="2025-08-26T21:01:55.738" v="1" actId="700"/>
          <ac:spMkLst>
            <pc:docMk/>
            <pc:sldMk cId="3436593286" sldId="267"/>
            <ac:spMk id="3" creationId="{C2200251-BFC7-4A0C-9329-7A74AA32F780}"/>
          </ac:spMkLst>
        </pc:spChg>
        <pc:picChg chg="mod ord">
          <ac:chgData name="Daniel Richardson" userId="b12f1a219faba2ab" providerId="LiveId" clId="{A7772C6D-0FE2-49E9-B227-E66C1D83C033}" dt="2025-08-26T21:01:55.738" v="1" actId="700"/>
          <ac:picMkLst>
            <pc:docMk/>
            <pc:sldMk cId="3436593286" sldId="267"/>
            <ac:picMk id="6" creationId="{8AB867AD-11F5-068F-918F-F5718173A269}"/>
          </ac:picMkLst>
        </pc:picChg>
      </pc:sldChg>
      <pc:sldChg chg="modSp mod modTransition modClrScheme chgLayout">
        <pc:chgData name="Daniel Richardson" userId="b12f1a219faba2ab" providerId="LiveId" clId="{A7772C6D-0FE2-49E9-B227-E66C1D83C033}" dt="2025-08-26T21:01:55.738" v="1" actId="700"/>
        <pc:sldMkLst>
          <pc:docMk/>
          <pc:sldMk cId="2320480702" sldId="277"/>
        </pc:sldMkLst>
        <pc:spChg chg="mod ord">
          <ac:chgData name="Daniel Richardson" userId="b12f1a219faba2ab" providerId="LiveId" clId="{A7772C6D-0FE2-49E9-B227-E66C1D83C033}" dt="2025-08-26T21:01:55.738" v="1" actId="700"/>
          <ac:spMkLst>
            <pc:docMk/>
            <pc:sldMk cId="2320480702" sldId="277"/>
            <ac:spMk id="2" creationId="{3ED26E23-89F1-AD50-BA39-B57FE0701A56}"/>
          </ac:spMkLst>
        </pc:spChg>
        <pc:spChg chg="mod ord">
          <ac:chgData name="Daniel Richardson" userId="b12f1a219faba2ab" providerId="LiveId" clId="{A7772C6D-0FE2-49E9-B227-E66C1D83C033}" dt="2025-08-26T21:01:55.738" v="1" actId="700"/>
          <ac:spMkLst>
            <pc:docMk/>
            <pc:sldMk cId="2320480702" sldId="277"/>
            <ac:spMk id="4" creationId="{027502F6-C1CD-5535-4947-5A3751C8B927}"/>
          </ac:spMkLst>
        </pc:spChg>
        <pc:picChg chg="mod ord">
          <ac:chgData name="Daniel Richardson" userId="b12f1a219faba2ab" providerId="LiveId" clId="{A7772C6D-0FE2-49E9-B227-E66C1D83C033}" dt="2025-08-26T21:01:55.738" v="1" actId="700"/>
          <ac:picMkLst>
            <pc:docMk/>
            <pc:sldMk cId="2320480702" sldId="277"/>
            <ac:picMk id="6" creationId="{F734E82D-1056-74E9-E923-E0E51470D9F7}"/>
          </ac:picMkLst>
        </pc:picChg>
      </pc:sldChg>
      <pc:sldChg chg="modSp mod modTransition setFolMasterAnim modClrScheme modAnim chgLayout">
        <pc:chgData name="Daniel Richardson" userId="b12f1a219faba2ab" providerId="LiveId" clId="{A7772C6D-0FE2-49E9-B227-E66C1D83C033}" dt="2025-08-26T21:02:46.251" v="39"/>
        <pc:sldMkLst>
          <pc:docMk/>
          <pc:sldMk cId="3943055387" sldId="310"/>
        </pc:sldMkLst>
        <pc:spChg chg="mod ord">
          <ac:chgData name="Daniel Richardson" userId="b12f1a219faba2ab" providerId="LiveId" clId="{A7772C6D-0FE2-49E9-B227-E66C1D83C033}" dt="2025-08-26T21:01:55.738" v="1" actId="700"/>
          <ac:spMkLst>
            <pc:docMk/>
            <pc:sldMk cId="3943055387" sldId="310"/>
            <ac:spMk id="2" creationId="{95A80BD0-DA60-059B-26E9-70245C27A897}"/>
          </ac:spMkLst>
        </pc:spChg>
        <pc:spChg chg="mod ord">
          <ac:chgData name="Daniel Richardson" userId="b12f1a219faba2ab" providerId="LiveId" clId="{A7772C6D-0FE2-49E9-B227-E66C1D83C033}" dt="2025-08-26T21:01:55.738" v="1" actId="700"/>
          <ac:spMkLst>
            <pc:docMk/>
            <pc:sldMk cId="3943055387" sldId="310"/>
            <ac:spMk id="3" creationId="{440ECF88-829F-87E4-3AA0-7D8DC3A36836}"/>
          </ac:spMkLst>
        </pc:spChg>
        <pc:picChg chg="mod ord">
          <ac:chgData name="Daniel Richardson" userId="b12f1a219faba2ab" providerId="LiveId" clId="{A7772C6D-0FE2-49E9-B227-E66C1D83C033}" dt="2025-08-26T21:01:55.738" v="1" actId="700"/>
          <ac:picMkLst>
            <pc:docMk/>
            <pc:sldMk cId="3943055387" sldId="310"/>
            <ac:picMk id="5" creationId="{D21CE0CD-9CC8-365C-106A-E37C5DE573CD}"/>
          </ac:picMkLst>
        </pc:picChg>
        <pc:picChg chg="mod">
          <ac:chgData name="Daniel Richardson" userId="b12f1a219faba2ab" providerId="LiveId" clId="{A7772C6D-0FE2-49E9-B227-E66C1D83C033}" dt="2025-08-26T21:02:38.628" v="35" actId="1582"/>
          <ac:picMkLst>
            <pc:docMk/>
            <pc:sldMk cId="3943055387" sldId="310"/>
            <ac:picMk id="12" creationId="{F4CD8947-32EA-A9E4-9A0F-A9C71E9509CB}"/>
          </ac:picMkLst>
        </pc:picChg>
      </pc:sldChg>
      <pc:sldChg chg="modSp mod modTransition setFolMasterAnim modClrScheme modAnim chgLayout">
        <pc:chgData name="Daniel Richardson" userId="b12f1a219faba2ab" providerId="LiveId" clId="{A7772C6D-0FE2-49E9-B227-E66C1D83C033}" dt="2025-08-26T21:03:46.908" v="62"/>
        <pc:sldMkLst>
          <pc:docMk/>
          <pc:sldMk cId="1823949337" sldId="347"/>
        </pc:sldMkLst>
        <pc:spChg chg="mod ord">
          <ac:chgData name="Daniel Richardson" userId="b12f1a219faba2ab" providerId="LiveId" clId="{A7772C6D-0FE2-49E9-B227-E66C1D83C033}" dt="2025-08-26T21:01:55.738" v="1" actId="700"/>
          <ac:spMkLst>
            <pc:docMk/>
            <pc:sldMk cId="1823949337" sldId="347"/>
            <ac:spMk id="2" creationId="{95A80BD0-DA60-059B-26E9-70245C27A897}"/>
          </ac:spMkLst>
        </pc:spChg>
        <pc:spChg chg="mod ord">
          <ac:chgData name="Daniel Richardson" userId="b12f1a219faba2ab" providerId="LiveId" clId="{A7772C6D-0FE2-49E9-B227-E66C1D83C033}" dt="2025-08-26T21:01:55.738" v="1" actId="700"/>
          <ac:spMkLst>
            <pc:docMk/>
            <pc:sldMk cId="1823949337" sldId="347"/>
            <ac:spMk id="3" creationId="{440ECF88-829F-87E4-3AA0-7D8DC3A36836}"/>
          </ac:spMkLst>
        </pc:spChg>
        <pc:picChg chg="mod">
          <ac:chgData name="Daniel Richardson" userId="b12f1a219faba2ab" providerId="LiveId" clId="{A7772C6D-0FE2-49E9-B227-E66C1D83C033}" dt="2025-08-26T21:03:40.818" v="59" actId="1582"/>
          <ac:picMkLst>
            <pc:docMk/>
            <pc:sldMk cId="1823949337" sldId="347"/>
            <ac:picMk id="5" creationId="{A514B1D4-E598-9184-5F18-11B7DAF849C0}"/>
          </ac:picMkLst>
        </pc:picChg>
        <pc:picChg chg="mod ord">
          <ac:chgData name="Daniel Richardson" userId="b12f1a219faba2ab" providerId="LiveId" clId="{A7772C6D-0FE2-49E9-B227-E66C1D83C033}" dt="2025-08-26T21:01:55.738" v="1" actId="700"/>
          <ac:picMkLst>
            <pc:docMk/>
            <pc:sldMk cId="1823949337" sldId="347"/>
            <ac:picMk id="7" creationId="{CB045080-1AA8-9622-F789-C73C8C4017F1}"/>
          </ac:picMkLst>
        </pc:picChg>
      </pc:sldChg>
      <pc:sldChg chg="modSp mod modTransition setFolMasterAnim modClrScheme modAnim chgLayout">
        <pc:chgData name="Daniel Richardson" userId="b12f1a219faba2ab" providerId="LiveId" clId="{A7772C6D-0FE2-49E9-B227-E66C1D83C033}" dt="2025-08-26T21:04:45.748" v="98"/>
        <pc:sldMkLst>
          <pc:docMk/>
          <pc:sldMk cId="1623834943" sldId="357"/>
        </pc:sldMkLst>
        <pc:spChg chg="mod ord">
          <ac:chgData name="Daniel Richardson" userId="b12f1a219faba2ab" providerId="LiveId" clId="{A7772C6D-0FE2-49E9-B227-E66C1D83C033}" dt="2025-08-26T21:01:55.738" v="1" actId="700"/>
          <ac:spMkLst>
            <pc:docMk/>
            <pc:sldMk cId="1623834943" sldId="357"/>
            <ac:spMk id="2" creationId="{95A80BD0-DA60-059B-26E9-70245C27A897}"/>
          </ac:spMkLst>
        </pc:spChg>
        <pc:spChg chg="mod ord">
          <ac:chgData name="Daniel Richardson" userId="b12f1a219faba2ab" providerId="LiveId" clId="{A7772C6D-0FE2-49E9-B227-E66C1D83C033}" dt="2025-08-26T21:01:55.738" v="1" actId="700"/>
          <ac:spMkLst>
            <pc:docMk/>
            <pc:sldMk cId="1623834943" sldId="357"/>
            <ac:spMk id="3" creationId="{440ECF88-829F-87E4-3AA0-7D8DC3A36836}"/>
          </ac:spMkLst>
        </pc:spChg>
        <pc:picChg chg="mod">
          <ac:chgData name="Daniel Richardson" userId="b12f1a219faba2ab" providerId="LiveId" clId="{A7772C6D-0FE2-49E9-B227-E66C1D83C033}" dt="2025-08-26T21:04:39.328" v="94" actId="1582"/>
          <ac:picMkLst>
            <pc:docMk/>
            <pc:sldMk cId="1623834943" sldId="357"/>
            <ac:picMk id="5" creationId="{D6AED4EB-3917-27BA-A16A-C66A9821832D}"/>
          </ac:picMkLst>
        </pc:picChg>
        <pc:picChg chg="mod ord">
          <ac:chgData name="Daniel Richardson" userId="b12f1a219faba2ab" providerId="LiveId" clId="{A7772C6D-0FE2-49E9-B227-E66C1D83C033}" dt="2025-08-26T21:01:55.738" v="1" actId="700"/>
          <ac:picMkLst>
            <pc:docMk/>
            <pc:sldMk cId="1623834943" sldId="357"/>
            <ac:picMk id="7" creationId="{676ABCE3-8EB5-8CDA-76EB-94EEEB28C44E}"/>
          </ac:picMkLst>
        </pc:picChg>
      </pc:sldChg>
      <pc:sldChg chg="modSp mod modTransition modClrScheme chgLayout">
        <pc:chgData name="Daniel Richardson" userId="b12f1a219faba2ab" providerId="LiveId" clId="{A7772C6D-0FE2-49E9-B227-E66C1D83C033}" dt="2025-08-26T21:01:55.738" v="1" actId="700"/>
        <pc:sldMkLst>
          <pc:docMk/>
          <pc:sldMk cId="3782954033" sldId="361"/>
        </pc:sldMkLst>
        <pc:spChg chg="mod ord">
          <ac:chgData name="Daniel Richardson" userId="b12f1a219faba2ab" providerId="LiveId" clId="{A7772C6D-0FE2-49E9-B227-E66C1D83C033}" dt="2025-08-26T21:01:55.738" v="1" actId="700"/>
          <ac:spMkLst>
            <pc:docMk/>
            <pc:sldMk cId="3782954033" sldId="361"/>
            <ac:spMk id="2" creationId="{7D02B8F8-ADBC-B85C-2AB2-502AFAF04D0F}"/>
          </ac:spMkLst>
        </pc:spChg>
        <pc:spChg chg="mod ord">
          <ac:chgData name="Daniel Richardson" userId="b12f1a219faba2ab" providerId="LiveId" clId="{A7772C6D-0FE2-49E9-B227-E66C1D83C033}" dt="2025-08-26T21:01:55.738" v="1" actId="700"/>
          <ac:spMkLst>
            <pc:docMk/>
            <pc:sldMk cId="3782954033" sldId="361"/>
            <ac:spMk id="3" creationId="{FE75BD0E-2AE4-367B-527D-F06950CE7B1D}"/>
          </ac:spMkLst>
        </pc:spChg>
        <pc:picChg chg="mod ord">
          <ac:chgData name="Daniel Richardson" userId="b12f1a219faba2ab" providerId="LiveId" clId="{A7772C6D-0FE2-49E9-B227-E66C1D83C033}" dt="2025-08-26T21:01:55.738" v="1" actId="700"/>
          <ac:picMkLst>
            <pc:docMk/>
            <pc:sldMk cId="3782954033" sldId="361"/>
            <ac:picMk id="6" creationId="{0E6A306D-CA68-576B-0E9B-45B6A3C70D97}"/>
          </ac:picMkLst>
        </pc:picChg>
      </pc:sldChg>
      <pc:sldChg chg="modSp mod modTransition setFolMasterAnim modClrScheme modAnim chgLayout">
        <pc:chgData name="Daniel Richardson" userId="b12f1a219faba2ab" providerId="LiveId" clId="{A7772C6D-0FE2-49E9-B227-E66C1D83C033}" dt="2025-08-26T21:03:03.160" v="44"/>
        <pc:sldMkLst>
          <pc:docMk/>
          <pc:sldMk cId="3274622468" sldId="362"/>
        </pc:sldMkLst>
        <pc:spChg chg="mod ord">
          <ac:chgData name="Daniel Richardson" userId="b12f1a219faba2ab" providerId="LiveId" clId="{A7772C6D-0FE2-49E9-B227-E66C1D83C033}" dt="2025-08-26T21:01:55.738" v="1" actId="700"/>
          <ac:spMkLst>
            <pc:docMk/>
            <pc:sldMk cId="3274622468" sldId="362"/>
            <ac:spMk id="2" creationId="{95A80BD0-DA60-059B-26E9-70245C27A897}"/>
          </ac:spMkLst>
        </pc:spChg>
        <pc:spChg chg="mod ord">
          <ac:chgData name="Daniel Richardson" userId="b12f1a219faba2ab" providerId="LiveId" clId="{A7772C6D-0FE2-49E9-B227-E66C1D83C033}" dt="2025-08-26T21:01:55.738" v="1" actId="700"/>
          <ac:spMkLst>
            <pc:docMk/>
            <pc:sldMk cId="3274622468" sldId="362"/>
            <ac:spMk id="3" creationId="{440ECF88-829F-87E4-3AA0-7D8DC3A36836}"/>
          </ac:spMkLst>
        </pc:spChg>
        <pc:picChg chg="mod ord">
          <ac:chgData name="Daniel Richardson" userId="b12f1a219faba2ab" providerId="LiveId" clId="{A7772C6D-0FE2-49E9-B227-E66C1D83C033}" dt="2025-08-26T21:01:55.738" v="1" actId="700"/>
          <ac:picMkLst>
            <pc:docMk/>
            <pc:sldMk cId="3274622468" sldId="362"/>
            <ac:picMk id="5" creationId="{2836380B-6B7E-9EAF-CB39-19D47C64E87B}"/>
          </ac:picMkLst>
        </pc:picChg>
        <pc:picChg chg="mod">
          <ac:chgData name="Daniel Richardson" userId="b12f1a219faba2ab" providerId="LiveId" clId="{A7772C6D-0FE2-49E9-B227-E66C1D83C033}" dt="2025-08-26T21:02:54.900" v="41" actId="1582"/>
          <ac:picMkLst>
            <pc:docMk/>
            <pc:sldMk cId="3274622468" sldId="362"/>
            <ac:picMk id="12" creationId="{D7C7C136-FD84-C948-A001-5D66FBFE8DE3}"/>
          </ac:picMkLst>
        </pc:picChg>
      </pc:sldChg>
      <pc:sldChg chg="modSp mod modTransition setFolMasterAnim modClrScheme modAnim chgLayout">
        <pc:chgData name="Daniel Richardson" userId="b12f1a219faba2ab" providerId="LiveId" clId="{A7772C6D-0FE2-49E9-B227-E66C1D83C033}" dt="2025-08-26T21:03:16.932" v="50"/>
        <pc:sldMkLst>
          <pc:docMk/>
          <pc:sldMk cId="4177014689" sldId="363"/>
        </pc:sldMkLst>
        <pc:spChg chg="mod ord">
          <ac:chgData name="Daniel Richardson" userId="b12f1a219faba2ab" providerId="LiveId" clId="{A7772C6D-0FE2-49E9-B227-E66C1D83C033}" dt="2025-08-26T21:01:55.738" v="1" actId="700"/>
          <ac:spMkLst>
            <pc:docMk/>
            <pc:sldMk cId="4177014689" sldId="363"/>
            <ac:spMk id="2" creationId="{95A80BD0-DA60-059B-26E9-70245C27A897}"/>
          </ac:spMkLst>
        </pc:spChg>
        <pc:spChg chg="mod ord">
          <ac:chgData name="Daniel Richardson" userId="b12f1a219faba2ab" providerId="LiveId" clId="{A7772C6D-0FE2-49E9-B227-E66C1D83C033}" dt="2025-08-26T21:01:55.738" v="1" actId="700"/>
          <ac:spMkLst>
            <pc:docMk/>
            <pc:sldMk cId="4177014689" sldId="363"/>
            <ac:spMk id="3" creationId="{440ECF88-829F-87E4-3AA0-7D8DC3A36836}"/>
          </ac:spMkLst>
        </pc:spChg>
        <pc:picChg chg="mod">
          <ac:chgData name="Daniel Richardson" userId="b12f1a219faba2ab" providerId="LiveId" clId="{A7772C6D-0FE2-49E9-B227-E66C1D83C033}" dt="2025-08-26T21:03:09.428" v="46" actId="1582"/>
          <ac:picMkLst>
            <pc:docMk/>
            <pc:sldMk cId="4177014689" sldId="363"/>
            <ac:picMk id="5" creationId="{2745D6F9-1492-F89A-708D-ECAB32572504}"/>
          </ac:picMkLst>
        </pc:picChg>
        <pc:picChg chg="mod ord">
          <ac:chgData name="Daniel Richardson" userId="b12f1a219faba2ab" providerId="LiveId" clId="{A7772C6D-0FE2-49E9-B227-E66C1D83C033}" dt="2025-08-26T21:01:55.738" v="1" actId="700"/>
          <ac:picMkLst>
            <pc:docMk/>
            <pc:sldMk cId="4177014689" sldId="363"/>
            <ac:picMk id="7" creationId="{A5A38CEE-AEDF-78A1-8975-1F4E93074EE0}"/>
          </ac:picMkLst>
        </pc:picChg>
      </pc:sldChg>
      <pc:sldChg chg="modSp mod modTransition setFolMasterAnim modClrScheme modAnim chgLayout">
        <pc:chgData name="Daniel Richardson" userId="b12f1a219faba2ab" providerId="LiveId" clId="{A7772C6D-0FE2-49E9-B227-E66C1D83C033}" dt="2025-08-26T21:03:33.400" v="57"/>
        <pc:sldMkLst>
          <pc:docMk/>
          <pc:sldMk cId="3542714491" sldId="364"/>
        </pc:sldMkLst>
        <pc:spChg chg="mod ord">
          <ac:chgData name="Daniel Richardson" userId="b12f1a219faba2ab" providerId="LiveId" clId="{A7772C6D-0FE2-49E9-B227-E66C1D83C033}" dt="2025-08-26T21:01:55.738" v="1" actId="700"/>
          <ac:spMkLst>
            <pc:docMk/>
            <pc:sldMk cId="3542714491" sldId="364"/>
            <ac:spMk id="2" creationId="{95A80BD0-DA60-059B-26E9-70245C27A897}"/>
          </ac:spMkLst>
        </pc:spChg>
        <pc:spChg chg="mod ord">
          <ac:chgData name="Daniel Richardson" userId="b12f1a219faba2ab" providerId="LiveId" clId="{A7772C6D-0FE2-49E9-B227-E66C1D83C033}" dt="2025-08-26T21:01:55.738" v="1" actId="700"/>
          <ac:spMkLst>
            <pc:docMk/>
            <pc:sldMk cId="3542714491" sldId="364"/>
            <ac:spMk id="3" creationId="{440ECF88-829F-87E4-3AA0-7D8DC3A36836}"/>
          </ac:spMkLst>
        </pc:spChg>
        <pc:picChg chg="mod">
          <ac:chgData name="Daniel Richardson" userId="b12f1a219faba2ab" providerId="LiveId" clId="{A7772C6D-0FE2-49E9-B227-E66C1D83C033}" dt="2025-08-26T21:03:27.670" v="53" actId="1582"/>
          <ac:picMkLst>
            <pc:docMk/>
            <pc:sldMk cId="3542714491" sldId="364"/>
            <ac:picMk id="5" creationId="{147CA18E-0999-ECDD-7FA8-F8583A360C46}"/>
          </ac:picMkLst>
        </pc:picChg>
        <pc:picChg chg="mod ord">
          <ac:chgData name="Daniel Richardson" userId="b12f1a219faba2ab" providerId="LiveId" clId="{A7772C6D-0FE2-49E9-B227-E66C1D83C033}" dt="2025-08-26T21:01:55.738" v="1" actId="700"/>
          <ac:picMkLst>
            <pc:docMk/>
            <pc:sldMk cId="3542714491" sldId="364"/>
            <ac:picMk id="7" creationId="{094E573E-FABC-25C6-41AF-78A43B56E3B9}"/>
          </ac:picMkLst>
        </pc:picChg>
      </pc:sldChg>
      <pc:sldChg chg="modSp mod modTransition setFolMasterAnim modClrScheme modAnim chgLayout">
        <pc:chgData name="Daniel Richardson" userId="b12f1a219faba2ab" providerId="LiveId" clId="{A7772C6D-0FE2-49E9-B227-E66C1D83C033}" dt="2025-08-26T21:04:03.188" v="68"/>
        <pc:sldMkLst>
          <pc:docMk/>
          <pc:sldMk cId="537091371" sldId="365"/>
        </pc:sldMkLst>
        <pc:spChg chg="mod ord">
          <ac:chgData name="Daniel Richardson" userId="b12f1a219faba2ab" providerId="LiveId" clId="{A7772C6D-0FE2-49E9-B227-E66C1D83C033}" dt="2025-08-26T21:01:55.738" v="1" actId="700"/>
          <ac:spMkLst>
            <pc:docMk/>
            <pc:sldMk cId="537091371" sldId="365"/>
            <ac:spMk id="2" creationId="{95A80BD0-DA60-059B-26E9-70245C27A897}"/>
          </ac:spMkLst>
        </pc:spChg>
        <pc:spChg chg="mod ord">
          <ac:chgData name="Daniel Richardson" userId="b12f1a219faba2ab" providerId="LiveId" clId="{A7772C6D-0FE2-49E9-B227-E66C1D83C033}" dt="2025-08-26T21:01:55.738" v="1" actId="700"/>
          <ac:spMkLst>
            <pc:docMk/>
            <pc:sldMk cId="537091371" sldId="365"/>
            <ac:spMk id="3" creationId="{440ECF88-829F-87E4-3AA0-7D8DC3A36836}"/>
          </ac:spMkLst>
        </pc:spChg>
        <pc:picChg chg="mod">
          <ac:chgData name="Daniel Richardson" userId="b12f1a219faba2ab" providerId="LiveId" clId="{A7772C6D-0FE2-49E9-B227-E66C1D83C033}" dt="2025-08-26T21:03:55.470" v="64" actId="1582"/>
          <ac:picMkLst>
            <pc:docMk/>
            <pc:sldMk cId="537091371" sldId="365"/>
            <ac:picMk id="5" creationId="{3C8DC9E4-A269-1632-F8A8-AE8462DAAD8C}"/>
          </ac:picMkLst>
        </pc:picChg>
        <pc:picChg chg="mod ord">
          <ac:chgData name="Daniel Richardson" userId="b12f1a219faba2ab" providerId="LiveId" clId="{A7772C6D-0FE2-49E9-B227-E66C1D83C033}" dt="2025-08-26T21:01:55.738" v="1" actId="700"/>
          <ac:picMkLst>
            <pc:docMk/>
            <pc:sldMk cId="537091371" sldId="365"/>
            <ac:picMk id="7" creationId="{4D35E066-6A27-5902-7737-E9FC73DBB1A2}"/>
          </ac:picMkLst>
        </pc:picChg>
      </pc:sldChg>
      <pc:sldChg chg="modSp mod modTransition setFolMasterAnim modClrScheme modAnim chgLayout">
        <pc:chgData name="Daniel Richardson" userId="b12f1a219faba2ab" providerId="LiveId" clId="{A7772C6D-0FE2-49E9-B227-E66C1D83C033}" dt="2025-08-26T21:04:18.681" v="82"/>
        <pc:sldMkLst>
          <pc:docMk/>
          <pc:sldMk cId="2791614442" sldId="366"/>
        </pc:sldMkLst>
        <pc:spChg chg="mod ord">
          <ac:chgData name="Daniel Richardson" userId="b12f1a219faba2ab" providerId="LiveId" clId="{A7772C6D-0FE2-49E9-B227-E66C1D83C033}" dt="2025-08-26T21:01:55.738" v="1" actId="700"/>
          <ac:spMkLst>
            <pc:docMk/>
            <pc:sldMk cId="2791614442" sldId="366"/>
            <ac:spMk id="2" creationId="{95A80BD0-DA60-059B-26E9-70245C27A897}"/>
          </ac:spMkLst>
        </pc:spChg>
        <pc:spChg chg="mod ord">
          <ac:chgData name="Daniel Richardson" userId="b12f1a219faba2ab" providerId="LiveId" clId="{A7772C6D-0FE2-49E9-B227-E66C1D83C033}" dt="2025-08-26T21:01:55.738" v="1" actId="700"/>
          <ac:spMkLst>
            <pc:docMk/>
            <pc:sldMk cId="2791614442" sldId="366"/>
            <ac:spMk id="3" creationId="{440ECF88-829F-87E4-3AA0-7D8DC3A36836}"/>
          </ac:spMkLst>
        </pc:spChg>
        <pc:picChg chg="mod">
          <ac:chgData name="Daniel Richardson" userId="b12f1a219faba2ab" providerId="LiveId" clId="{A7772C6D-0FE2-49E9-B227-E66C1D83C033}" dt="2025-08-26T21:04:12.148" v="78" actId="1076"/>
          <ac:picMkLst>
            <pc:docMk/>
            <pc:sldMk cId="2791614442" sldId="366"/>
            <ac:picMk id="5" creationId="{2816A67B-2A4F-3E65-A2B9-42CE642749AD}"/>
          </ac:picMkLst>
        </pc:picChg>
        <pc:picChg chg="mod ord">
          <ac:chgData name="Daniel Richardson" userId="b12f1a219faba2ab" providerId="LiveId" clId="{A7772C6D-0FE2-49E9-B227-E66C1D83C033}" dt="2025-08-26T21:01:55.738" v="1" actId="700"/>
          <ac:picMkLst>
            <pc:docMk/>
            <pc:sldMk cId="2791614442" sldId="366"/>
            <ac:picMk id="7" creationId="{78C841A1-5133-241B-5F9A-E319464D2924}"/>
          </ac:picMkLst>
        </pc:picChg>
      </pc:sldChg>
      <pc:sldChg chg="modSp mod modTransition setFolMasterAnim modClrScheme modAnim chgLayout">
        <pc:chgData name="Daniel Richardson" userId="b12f1a219faba2ab" providerId="LiveId" clId="{A7772C6D-0FE2-49E9-B227-E66C1D83C033}" dt="2025-08-26T21:04:32.738" v="92"/>
        <pc:sldMkLst>
          <pc:docMk/>
          <pc:sldMk cId="3316374345" sldId="367"/>
        </pc:sldMkLst>
        <pc:spChg chg="mod ord">
          <ac:chgData name="Daniel Richardson" userId="b12f1a219faba2ab" providerId="LiveId" clId="{A7772C6D-0FE2-49E9-B227-E66C1D83C033}" dt="2025-08-26T21:01:55.738" v="1" actId="700"/>
          <ac:spMkLst>
            <pc:docMk/>
            <pc:sldMk cId="3316374345" sldId="367"/>
            <ac:spMk id="2" creationId="{95A80BD0-DA60-059B-26E9-70245C27A897}"/>
          </ac:spMkLst>
        </pc:spChg>
        <pc:spChg chg="mod ord">
          <ac:chgData name="Daniel Richardson" userId="b12f1a219faba2ab" providerId="LiveId" clId="{A7772C6D-0FE2-49E9-B227-E66C1D83C033}" dt="2025-08-26T21:01:55.738" v="1" actId="700"/>
          <ac:spMkLst>
            <pc:docMk/>
            <pc:sldMk cId="3316374345" sldId="367"/>
            <ac:spMk id="3" creationId="{440ECF88-829F-87E4-3AA0-7D8DC3A36836}"/>
          </ac:spMkLst>
        </pc:spChg>
        <pc:picChg chg="mod">
          <ac:chgData name="Daniel Richardson" userId="b12f1a219faba2ab" providerId="LiveId" clId="{A7772C6D-0FE2-49E9-B227-E66C1D83C033}" dt="2025-08-26T21:04:26.968" v="88" actId="1582"/>
          <ac:picMkLst>
            <pc:docMk/>
            <pc:sldMk cId="3316374345" sldId="367"/>
            <ac:picMk id="5" creationId="{F871FCB4-D305-74EC-6BAB-DD3EC02D2045}"/>
          </ac:picMkLst>
        </pc:picChg>
        <pc:picChg chg="mod ord">
          <ac:chgData name="Daniel Richardson" userId="b12f1a219faba2ab" providerId="LiveId" clId="{A7772C6D-0FE2-49E9-B227-E66C1D83C033}" dt="2025-08-26T21:01:55.738" v="1" actId="700"/>
          <ac:picMkLst>
            <pc:docMk/>
            <pc:sldMk cId="3316374345" sldId="367"/>
            <ac:picMk id="7" creationId="{D6B59AEA-2D55-B2AF-3D4A-FA14C01192ED}"/>
          </ac:picMkLst>
        </pc:picChg>
      </pc:sldChg>
      <pc:sldChg chg="modSp modTransition">
        <pc:chgData name="Daniel Richardson" userId="b12f1a219faba2ab" providerId="LiveId" clId="{A7772C6D-0FE2-49E9-B227-E66C1D83C033}" dt="2025-08-26T21:01:50.802" v="0"/>
        <pc:sldMkLst>
          <pc:docMk/>
          <pc:sldMk cId="3152424824" sldId="368"/>
        </pc:sldMkLst>
        <pc:spChg chg="mod">
          <ac:chgData name="Daniel Richardson" userId="b12f1a219faba2ab" providerId="LiveId" clId="{A7772C6D-0FE2-49E9-B227-E66C1D83C033}" dt="2025-08-26T21:01:50.802" v="0"/>
          <ac:spMkLst>
            <pc:docMk/>
            <pc:sldMk cId="3152424824" sldId="368"/>
            <ac:spMk id="2" creationId="{30513DF7-4AE0-A008-EA3A-70E51EFE7685}"/>
          </ac:spMkLst>
        </pc:spChg>
        <pc:spChg chg="mod">
          <ac:chgData name="Daniel Richardson" userId="b12f1a219faba2ab" providerId="LiveId" clId="{A7772C6D-0FE2-49E9-B227-E66C1D83C033}" dt="2025-08-26T21:01:50.802" v="0"/>
          <ac:spMkLst>
            <pc:docMk/>
            <pc:sldMk cId="3152424824" sldId="368"/>
            <ac:spMk id="3" creationId="{C6CC0F55-07E4-86AD-B7D2-1CBF027D7EC5}"/>
          </ac:spMkLst>
        </pc:spChg>
      </pc:sldChg>
      <pc:sldChg chg="modSp modTransition">
        <pc:chgData name="Daniel Richardson" userId="b12f1a219faba2ab" providerId="LiveId" clId="{A7772C6D-0FE2-49E9-B227-E66C1D83C033}" dt="2025-08-26T21:01:50.802" v="0"/>
        <pc:sldMkLst>
          <pc:docMk/>
          <pc:sldMk cId="341467570" sldId="369"/>
        </pc:sldMkLst>
        <pc:spChg chg="mod">
          <ac:chgData name="Daniel Richardson" userId="b12f1a219faba2ab" providerId="LiveId" clId="{A7772C6D-0FE2-49E9-B227-E66C1D83C033}" dt="2025-08-26T21:01:50.802" v="0"/>
          <ac:spMkLst>
            <pc:docMk/>
            <pc:sldMk cId="341467570" sldId="369"/>
            <ac:spMk id="5" creationId="{4A318693-732B-8DDC-10B0-10632D764E05}"/>
          </ac:spMkLst>
        </pc:spChg>
      </pc:sldChg>
    </pc:docChg>
  </pc:docChgLst>
  <pc:docChgLst>
    <pc:chgData name="Daniel Richardson" userId="b12f1a219faba2ab" providerId="LiveId" clId="{880205CB-E785-44F3-9CA6-2E812BF96A40}"/>
    <pc:docChg chg="modSld">
      <pc:chgData name="Daniel Richardson" userId="b12f1a219faba2ab" providerId="LiveId" clId="{880205CB-E785-44F3-9CA6-2E812BF96A40}" dt="2024-08-06T12:41:05.919" v="8" actId="14826"/>
      <pc:docMkLst>
        <pc:docMk/>
      </pc:docMkLst>
      <pc:sldChg chg="modSp mod">
        <pc:chgData name="Daniel Richardson" userId="b12f1a219faba2ab" providerId="LiveId" clId="{880205CB-E785-44F3-9CA6-2E812BF96A40}" dt="2024-08-06T12:40:23.391" v="0" actId="14826"/>
        <pc:sldMkLst>
          <pc:docMk/>
          <pc:sldMk cId="3943055387" sldId="310"/>
        </pc:sldMkLst>
      </pc:sldChg>
      <pc:sldChg chg="modSp mod">
        <pc:chgData name="Daniel Richardson" userId="b12f1a219faba2ab" providerId="LiveId" clId="{880205CB-E785-44F3-9CA6-2E812BF96A40}" dt="2024-08-06T12:40:45.489" v="4" actId="14826"/>
        <pc:sldMkLst>
          <pc:docMk/>
          <pc:sldMk cId="1823949337" sldId="347"/>
        </pc:sldMkLst>
      </pc:sldChg>
      <pc:sldChg chg="modSp mod">
        <pc:chgData name="Daniel Richardson" userId="b12f1a219faba2ab" providerId="LiveId" clId="{880205CB-E785-44F3-9CA6-2E812BF96A40}" dt="2024-08-06T12:41:05.919" v="8" actId="14826"/>
        <pc:sldMkLst>
          <pc:docMk/>
          <pc:sldMk cId="1623834943" sldId="357"/>
        </pc:sldMkLst>
      </pc:sldChg>
      <pc:sldChg chg="modSp mod">
        <pc:chgData name="Daniel Richardson" userId="b12f1a219faba2ab" providerId="LiveId" clId="{880205CB-E785-44F3-9CA6-2E812BF96A40}" dt="2024-08-06T12:40:26.497" v="1" actId="14826"/>
        <pc:sldMkLst>
          <pc:docMk/>
          <pc:sldMk cId="3274622468" sldId="362"/>
        </pc:sldMkLst>
      </pc:sldChg>
      <pc:sldChg chg="modSp mod">
        <pc:chgData name="Daniel Richardson" userId="b12f1a219faba2ab" providerId="LiveId" clId="{880205CB-E785-44F3-9CA6-2E812BF96A40}" dt="2024-08-06T12:40:29.375" v="2" actId="14826"/>
        <pc:sldMkLst>
          <pc:docMk/>
          <pc:sldMk cId="4177014689" sldId="363"/>
        </pc:sldMkLst>
      </pc:sldChg>
      <pc:sldChg chg="modSp mod">
        <pc:chgData name="Daniel Richardson" userId="b12f1a219faba2ab" providerId="LiveId" clId="{880205CB-E785-44F3-9CA6-2E812BF96A40}" dt="2024-08-06T12:40:33.746" v="3" actId="14826"/>
        <pc:sldMkLst>
          <pc:docMk/>
          <pc:sldMk cId="3542714491" sldId="364"/>
        </pc:sldMkLst>
      </pc:sldChg>
      <pc:sldChg chg="modSp mod">
        <pc:chgData name="Daniel Richardson" userId="b12f1a219faba2ab" providerId="LiveId" clId="{880205CB-E785-44F3-9CA6-2E812BF96A40}" dt="2024-08-06T12:40:49.348" v="5" actId="14826"/>
        <pc:sldMkLst>
          <pc:docMk/>
          <pc:sldMk cId="537091371" sldId="365"/>
        </pc:sldMkLst>
      </pc:sldChg>
      <pc:sldChg chg="modSp mod">
        <pc:chgData name="Daniel Richardson" userId="b12f1a219faba2ab" providerId="LiveId" clId="{880205CB-E785-44F3-9CA6-2E812BF96A40}" dt="2024-08-06T12:40:53.064" v="6" actId="14826"/>
        <pc:sldMkLst>
          <pc:docMk/>
          <pc:sldMk cId="2791614442" sldId="366"/>
        </pc:sldMkLst>
      </pc:sldChg>
      <pc:sldChg chg="modSp mod">
        <pc:chgData name="Daniel Richardson" userId="b12f1a219faba2ab" providerId="LiveId" clId="{880205CB-E785-44F3-9CA6-2E812BF96A40}" dt="2024-08-06T12:40:56.412" v="7" actId="14826"/>
        <pc:sldMkLst>
          <pc:docMk/>
          <pc:sldMk cId="3316374345" sldId="367"/>
        </pc:sldMkLst>
      </pc:sldChg>
    </pc:docChg>
  </pc:docChgLst>
  <pc:docChgLst>
    <pc:chgData name="Daniel Richardson" userId="b12f1a219faba2ab" providerId="LiveId" clId="{6415CC19-D9FD-473E-BEEA-4844FD804532}"/>
    <pc:docChg chg="delSld modSld">
      <pc:chgData name="Daniel Richardson" userId="b12f1a219faba2ab" providerId="LiveId" clId="{6415CC19-D9FD-473E-BEEA-4844FD804532}" dt="2024-04-22T13:00:51.740" v="2" actId="20577"/>
      <pc:docMkLst>
        <pc:docMk/>
      </pc:docMkLst>
      <pc:sldChg chg="modSp mod">
        <pc:chgData name="Daniel Richardson" userId="b12f1a219faba2ab" providerId="LiveId" clId="{6415CC19-D9FD-473E-BEEA-4844FD804532}" dt="2024-04-22T13:00:51.740" v="2" actId="20577"/>
        <pc:sldMkLst>
          <pc:docMk/>
          <pc:sldMk cId="3436593286" sldId="267"/>
        </pc:sldMkLst>
      </pc:sldChg>
      <pc:sldChg chg="modSp mod">
        <pc:chgData name="Daniel Richardson" userId="b12f1a219faba2ab" providerId="LiveId" clId="{6415CC19-D9FD-473E-BEEA-4844FD804532}" dt="2024-04-22T13:00:11.424" v="0" actId="20577"/>
        <pc:sldMkLst>
          <pc:docMk/>
          <pc:sldMk cId="2320480702" sldId="277"/>
        </pc:sldMkLst>
      </pc:sldChg>
      <pc:sldChg chg="del">
        <pc:chgData name="Daniel Richardson" userId="b12f1a219faba2ab" providerId="LiveId" clId="{6415CC19-D9FD-473E-BEEA-4844FD804532}" dt="2024-04-22T13:00:48.791" v="1" actId="47"/>
        <pc:sldMkLst>
          <pc:docMk/>
          <pc:sldMk cId="3023876927" sldId="341"/>
        </pc:sldMkLst>
      </pc:sldChg>
    </pc:docChg>
  </pc:docChgLst>
  <pc:docChgLst>
    <pc:chgData name="Daniel Richardson" userId="b12f1a219faba2ab" providerId="LiveId" clId="{DA11BAB0-E512-48D5-9742-5B0677D8B1AD}"/>
    <pc:docChg chg="undo redo custSel modSld">
      <pc:chgData name="Daniel Richardson" userId="b12f1a219faba2ab" providerId="LiveId" clId="{DA11BAB0-E512-48D5-9742-5B0677D8B1AD}" dt="2024-04-21T09:08:48.805" v="308" actId="478"/>
      <pc:docMkLst>
        <pc:docMk/>
      </pc:docMkLst>
      <pc:sldChg chg="addSp delSp modSp mod">
        <pc:chgData name="Daniel Richardson" userId="b12f1a219faba2ab" providerId="LiveId" clId="{DA11BAB0-E512-48D5-9742-5B0677D8B1AD}" dt="2024-04-21T09:07:47.926" v="261" actId="478"/>
        <pc:sldMkLst>
          <pc:docMk/>
          <pc:sldMk cId="1001803903" sldId="257"/>
        </pc:sldMkLst>
      </pc:sldChg>
      <pc:sldChg chg="addSp delSp modSp mod">
        <pc:chgData name="Daniel Richardson" userId="b12f1a219faba2ab" providerId="LiveId" clId="{DA11BAB0-E512-48D5-9742-5B0677D8B1AD}" dt="2024-04-20T20:59:18.093" v="255" actId="962"/>
        <pc:sldMkLst>
          <pc:docMk/>
          <pc:sldMk cId="3436593286" sldId="267"/>
        </pc:sldMkLst>
      </pc:sldChg>
      <pc:sldChg chg="addSp delSp modSp mod">
        <pc:chgData name="Daniel Richardson" userId="b12f1a219faba2ab" providerId="LiveId" clId="{DA11BAB0-E512-48D5-9742-5B0677D8B1AD}" dt="2024-04-20T20:53:41.116" v="157" actId="962"/>
        <pc:sldMkLst>
          <pc:docMk/>
          <pc:sldMk cId="2320480702" sldId="277"/>
        </pc:sldMkLst>
      </pc:sldChg>
      <pc:sldChg chg="addSp delSp modSp mod">
        <pc:chgData name="Daniel Richardson" userId="b12f1a219faba2ab" providerId="LiveId" clId="{DA11BAB0-E512-48D5-9742-5B0677D8B1AD}" dt="2024-04-21T09:07:57.216" v="268" actId="478"/>
        <pc:sldMkLst>
          <pc:docMk/>
          <pc:sldMk cId="3943055387" sldId="310"/>
        </pc:sldMkLst>
      </pc:sldChg>
      <pc:sldChg chg="addSp delSp modSp mod">
        <pc:chgData name="Daniel Richardson" userId="b12f1a219faba2ab" providerId="LiveId" clId="{DA11BAB0-E512-48D5-9742-5B0677D8B1AD}" dt="2024-04-21T09:07:40.374" v="259" actId="478"/>
        <pc:sldMkLst>
          <pc:docMk/>
          <pc:sldMk cId="3023876927" sldId="341"/>
        </pc:sldMkLst>
      </pc:sldChg>
      <pc:sldChg chg="addSp delSp modSp mod">
        <pc:chgData name="Daniel Richardson" userId="b12f1a219faba2ab" providerId="LiveId" clId="{DA11BAB0-E512-48D5-9742-5B0677D8B1AD}" dt="2024-04-21T09:08:22.773" v="288" actId="478"/>
        <pc:sldMkLst>
          <pc:docMk/>
          <pc:sldMk cId="1823949337" sldId="347"/>
        </pc:sldMkLst>
      </pc:sldChg>
      <pc:sldChg chg="addSp delSp modSp mod">
        <pc:chgData name="Daniel Richardson" userId="b12f1a219faba2ab" providerId="LiveId" clId="{DA11BAB0-E512-48D5-9742-5B0677D8B1AD}" dt="2024-04-21T09:08:48.805" v="308" actId="478"/>
        <pc:sldMkLst>
          <pc:docMk/>
          <pc:sldMk cId="1623834943" sldId="357"/>
        </pc:sldMkLst>
      </pc:sldChg>
      <pc:sldChg chg="delSp modSp mod">
        <pc:chgData name="Daniel Richardson" userId="b12f1a219faba2ab" providerId="LiveId" clId="{DA11BAB0-E512-48D5-9742-5B0677D8B1AD}" dt="2024-04-21T09:07:51.833" v="263" actId="478"/>
        <pc:sldMkLst>
          <pc:docMk/>
          <pc:sldMk cId="3782954033" sldId="361"/>
        </pc:sldMkLst>
      </pc:sldChg>
      <pc:sldChg chg="addSp delSp modSp mod">
        <pc:chgData name="Daniel Richardson" userId="b12f1a219faba2ab" providerId="LiveId" clId="{DA11BAB0-E512-48D5-9742-5B0677D8B1AD}" dt="2024-04-21T09:08:02.976" v="273" actId="478"/>
        <pc:sldMkLst>
          <pc:docMk/>
          <pc:sldMk cId="3274622468" sldId="362"/>
        </pc:sldMkLst>
      </pc:sldChg>
      <pc:sldChg chg="addSp delSp modSp mod">
        <pc:chgData name="Daniel Richardson" userId="b12f1a219faba2ab" providerId="LiveId" clId="{DA11BAB0-E512-48D5-9742-5B0677D8B1AD}" dt="2024-04-21T09:08:09.113" v="278" actId="478"/>
        <pc:sldMkLst>
          <pc:docMk/>
          <pc:sldMk cId="4177014689" sldId="363"/>
        </pc:sldMkLst>
      </pc:sldChg>
      <pc:sldChg chg="addSp delSp modSp mod">
        <pc:chgData name="Daniel Richardson" userId="b12f1a219faba2ab" providerId="LiveId" clId="{DA11BAB0-E512-48D5-9742-5B0677D8B1AD}" dt="2024-04-21T09:08:17.124" v="283" actId="478"/>
        <pc:sldMkLst>
          <pc:docMk/>
          <pc:sldMk cId="3542714491" sldId="364"/>
        </pc:sldMkLst>
      </pc:sldChg>
      <pc:sldChg chg="addSp delSp modSp mod">
        <pc:chgData name="Daniel Richardson" userId="b12f1a219faba2ab" providerId="LiveId" clId="{DA11BAB0-E512-48D5-9742-5B0677D8B1AD}" dt="2024-04-21T09:08:29.651" v="293" actId="478"/>
        <pc:sldMkLst>
          <pc:docMk/>
          <pc:sldMk cId="537091371" sldId="365"/>
        </pc:sldMkLst>
      </pc:sldChg>
      <pc:sldChg chg="addSp delSp modSp mod">
        <pc:chgData name="Daniel Richardson" userId="b12f1a219faba2ab" providerId="LiveId" clId="{DA11BAB0-E512-48D5-9742-5B0677D8B1AD}" dt="2024-04-21T09:08:35.979" v="298" actId="478"/>
        <pc:sldMkLst>
          <pc:docMk/>
          <pc:sldMk cId="2791614442" sldId="366"/>
        </pc:sldMkLst>
      </pc:sldChg>
      <pc:sldChg chg="addSp delSp modSp mod">
        <pc:chgData name="Daniel Richardson" userId="b12f1a219faba2ab" providerId="LiveId" clId="{DA11BAB0-E512-48D5-9742-5B0677D8B1AD}" dt="2024-04-21T09:08:41.975" v="303" actId="478"/>
        <pc:sldMkLst>
          <pc:docMk/>
          <pc:sldMk cId="3316374345" sldId="367"/>
        </pc:sldMkLst>
      </pc:sldChg>
    </pc:docChg>
  </pc:docChgLst>
  <pc:docChgLst>
    <pc:chgData name="Daniel Richardson" userId="b12f1a219faba2ab" providerId="LiveId" clId="{6800DA04-C985-436D-B6C8-A1E064AF0140}"/>
    <pc:docChg chg="custSel addSld modSld">
      <pc:chgData name="Daniel Richardson" userId="b12f1a219faba2ab" providerId="LiveId" clId="{6800DA04-C985-436D-B6C8-A1E064AF0140}" dt="2024-08-07T08:37:47.840" v="68"/>
      <pc:docMkLst>
        <pc:docMk/>
      </pc:docMkLst>
      <pc:sldChg chg="modSp">
        <pc:chgData name="Daniel Richardson" userId="b12f1a219faba2ab" providerId="LiveId" clId="{6800DA04-C985-436D-B6C8-A1E064AF0140}" dt="2024-08-07T08:34:59.940" v="0"/>
        <pc:sldMkLst>
          <pc:docMk/>
          <pc:sldMk cId="1001803903" sldId="257"/>
        </pc:sldMkLst>
      </pc:sldChg>
      <pc:sldChg chg="modSp">
        <pc:chgData name="Daniel Richardson" userId="b12f1a219faba2ab" providerId="LiveId" clId="{6800DA04-C985-436D-B6C8-A1E064AF0140}" dt="2024-08-07T08:34:59.940" v="0"/>
        <pc:sldMkLst>
          <pc:docMk/>
          <pc:sldMk cId="3436593286" sldId="267"/>
        </pc:sldMkLst>
      </pc:sldChg>
      <pc:sldChg chg="modSp">
        <pc:chgData name="Daniel Richardson" userId="b12f1a219faba2ab" providerId="LiveId" clId="{6800DA04-C985-436D-B6C8-A1E064AF0140}" dt="2024-08-07T08:34:59.940" v="0"/>
        <pc:sldMkLst>
          <pc:docMk/>
          <pc:sldMk cId="2320480702" sldId="277"/>
        </pc:sldMkLst>
      </pc:sldChg>
      <pc:sldChg chg="modSp">
        <pc:chgData name="Daniel Richardson" userId="b12f1a219faba2ab" providerId="LiveId" clId="{6800DA04-C985-436D-B6C8-A1E064AF0140}" dt="2024-08-07T08:34:59.940" v="0"/>
        <pc:sldMkLst>
          <pc:docMk/>
          <pc:sldMk cId="3943055387" sldId="310"/>
        </pc:sldMkLst>
      </pc:sldChg>
      <pc:sldChg chg="modSp">
        <pc:chgData name="Daniel Richardson" userId="b12f1a219faba2ab" providerId="LiveId" clId="{6800DA04-C985-436D-B6C8-A1E064AF0140}" dt="2024-08-07T08:34:59.940" v="0"/>
        <pc:sldMkLst>
          <pc:docMk/>
          <pc:sldMk cId="1823949337" sldId="347"/>
        </pc:sldMkLst>
      </pc:sldChg>
      <pc:sldChg chg="modSp">
        <pc:chgData name="Daniel Richardson" userId="b12f1a219faba2ab" providerId="LiveId" clId="{6800DA04-C985-436D-B6C8-A1E064AF0140}" dt="2024-08-07T08:34:59.940" v="0"/>
        <pc:sldMkLst>
          <pc:docMk/>
          <pc:sldMk cId="1623834943" sldId="357"/>
        </pc:sldMkLst>
      </pc:sldChg>
      <pc:sldChg chg="modSp">
        <pc:chgData name="Daniel Richardson" userId="b12f1a219faba2ab" providerId="LiveId" clId="{6800DA04-C985-436D-B6C8-A1E064AF0140}" dt="2024-08-07T08:34:59.940" v="0"/>
        <pc:sldMkLst>
          <pc:docMk/>
          <pc:sldMk cId="3782954033" sldId="361"/>
        </pc:sldMkLst>
      </pc:sldChg>
      <pc:sldChg chg="modSp">
        <pc:chgData name="Daniel Richardson" userId="b12f1a219faba2ab" providerId="LiveId" clId="{6800DA04-C985-436D-B6C8-A1E064AF0140}" dt="2024-08-07T08:34:59.940" v="0"/>
        <pc:sldMkLst>
          <pc:docMk/>
          <pc:sldMk cId="3274622468" sldId="362"/>
        </pc:sldMkLst>
      </pc:sldChg>
      <pc:sldChg chg="modSp">
        <pc:chgData name="Daniel Richardson" userId="b12f1a219faba2ab" providerId="LiveId" clId="{6800DA04-C985-436D-B6C8-A1E064AF0140}" dt="2024-08-07T08:34:59.940" v="0"/>
        <pc:sldMkLst>
          <pc:docMk/>
          <pc:sldMk cId="4177014689" sldId="363"/>
        </pc:sldMkLst>
      </pc:sldChg>
      <pc:sldChg chg="modSp">
        <pc:chgData name="Daniel Richardson" userId="b12f1a219faba2ab" providerId="LiveId" clId="{6800DA04-C985-436D-B6C8-A1E064AF0140}" dt="2024-08-07T08:34:59.940" v="0"/>
        <pc:sldMkLst>
          <pc:docMk/>
          <pc:sldMk cId="3542714491" sldId="364"/>
        </pc:sldMkLst>
      </pc:sldChg>
      <pc:sldChg chg="modSp">
        <pc:chgData name="Daniel Richardson" userId="b12f1a219faba2ab" providerId="LiveId" clId="{6800DA04-C985-436D-B6C8-A1E064AF0140}" dt="2024-08-07T08:34:59.940" v="0"/>
        <pc:sldMkLst>
          <pc:docMk/>
          <pc:sldMk cId="537091371" sldId="365"/>
        </pc:sldMkLst>
      </pc:sldChg>
      <pc:sldChg chg="modSp">
        <pc:chgData name="Daniel Richardson" userId="b12f1a219faba2ab" providerId="LiveId" clId="{6800DA04-C985-436D-B6C8-A1E064AF0140}" dt="2024-08-07T08:34:59.940" v="0"/>
        <pc:sldMkLst>
          <pc:docMk/>
          <pc:sldMk cId="2791614442" sldId="366"/>
        </pc:sldMkLst>
      </pc:sldChg>
      <pc:sldChg chg="modSp">
        <pc:chgData name="Daniel Richardson" userId="b12f1a219faba2ab" providerId="LiveId" clId="{6800DA04-C985-436D-B6C8-A1E064AF0140}" dt="2024-08-07T08:34:59.940" v="0"/>
        <pc:sldMkLst>
          <pc:docMk/>
          <pc:sldMk cId="3316374345" sldId="367"/>
        </pc:sldMkLst>
      </pc:sldChg>
      <pc:sldChg chg="modSp new mod">
        <pc:chgData name="Daniel Richardson" userId="b12f1a219faba2ab" providerId="LiveId" clId="{6800DA04-C985-436D-B6C8-A1E064AF0140}" dt="2024-08-07T08:35:57.718" v="65" actId="20577"/>
        <pc:sldMkLst>
          <pc:docMk/>
          <pc:sldMk cId="3152424824" sldId="368"/>
        </pc:sldMkLst>
      </pc:sldChg>
      <pc:sldChg chg="addSp delSp modSp new mod modClrScheme chgLayout">
        <pc:chgData name="Daniel Richardson" userId="b12f1a219faba2ab" providerId="LiveId" clId="{6800DA04-C985-436D-B6C8-A1E064AF0140}" dt="2024-08-07T08:37:47.840" v="68"/>
        <pc:sldMkLst>
          <pc:docMk/>
          <pc:sldMk cId="341467570"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B89430-CF57-4883-8D6E-28A671B40536}" type="datetimeFigureOut">
              <a:rPr lang="en-US" smtClean="0"/>
              <a:t>8/26/2025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98F20-24AA-424B-B50B-4ADD0F95E1B5}" type="slidenum">
              <a:rPr lang="en-US" smtClean="0"/>
              <a:t>‹#›</a:t>
            </a:fld>
            <a:endParaRPr lang="en-US" dirty="0"/>
          </a:p>
        </p:txBody>
      </p:sp>
    </p:spTree>
    <p:extLst>
      <p:ext uri="{BB962C8B-B14F-4D97-AF65-F5344CB8AC3E}">
        <p14:creationId xmlns:p14="http://schemas.microsoft.com/office/powerpoint/2010/main" val="307356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98F20-24AA-424B-B50B-4ADD0F95E1B5}" type="slidenum">
              <a:rPr lang="en-US" smtClean="0"/>
              <a:t>5</a:t>
            </a:fld>
            <a:endParaRPr lang="en-US" dirty="0"/>
          </a:p>
        </p:txBody>
      </p:sp>
    </p:spTree>
    <p:extLst>
      <p:ext uri="{BB962C8B-B14F-4D97-AF65-F5344CB8AC3E}">
        <p14:creationId xmlns:p14="http://schemas.microsoft.com/office/powerpoint/2010/main" val="2284259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98F20-24AA-424B-B50B-4ADD0F95E1B5}" type="slidenum">
              <a:rPr lang="en-US" smtClean="0"/>
              <a:t>6</a:t>
            </a:fld>
            <a:endParaRPr lang="en-US" dirty="0"/>
          </a:p>
        </p:txBody>
      </p:sp>
    </p:spTree>
    <p:extLst>
      <p:ext uri="{BB962C8B-B14F-4D97-AF65-F5344CB8AC3E}">
        <p14:creationId xmlns:p14="http://schemas.microsoft.com/office/powerpoint/2010/main" val="96897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98F20-24AA-424B-B50B-4ADD0F95E1B5}" type="slidenum">
              <a:rPr lang="en-US" smtClean="0"/>
              <a:t>7</a:t>
            </a:fld>
            <a:endParaRPr lang="en-US" dirty="0"/>
          </a:p>
        </p:txBody>
      </p:sp>
    </p:spTree>
    <p:extLst>
      <p:ext uri="{BB962C8B-B14F-4D97-AF65-F5344CB8AC3E}">
        <p14:creationId xmlns:p14="http://schemas.microsoft.com/office/powerpoint/2010/main" val="351744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98F20-24AA-424B-B50B-4ADD0F95E1B5}" type="slidenum">
              <a:rPr lang="en-US" smtClean="0"/>
              <a:t>8</a:t>
            </a:fld>
            <a:endParaRPr lang="en-US" dirty="0"/>
          </a:p>
        </p:txBody>
      </p:sp>
    </p:spTree>
    <p:extLst>
      <p:ext uri="{BB962C8B-B14F-4D97-AF65-F5344CB8AC3E}">
        <p14:creationId xmlns:p14="http://schemas.microsoft.com/office/powerpoint/2010/main" val="250213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98F20-24AA-424B-B50B-4ADD0F95E1B5}" type="slidenum">
              <a:rPr lang="en-US" smtClean="0"/>
              <a:t>9</a:t>
            </a:fld>
            <a:endParaRPr lang="en-US" dirty="0"/>
          </a:p>
        </p:txBody>
      </p:sp>
    </p:spTree>
    <p:extLst>
      <p:ext uri="{BB962C8B-B14F-4D97-AF65-F5344CB8AC3E}">
        <p14:creationId xmlns:p14="http://schemas.microsoft.com/office/powerpoint/2010/main" val="378523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98F20-24AA-424B-B50B-4ADD0F95E1B5}" type="slidenum">
              <a:rPr lang="en-US" smtClean="0"/>
              <a:t>10</a:t>
            </a:fld>
            <a:endParaRPr lang="en-US" dirty="0"/>
          </a:p>
        </p:txBody>
      </p:sp>
    </p:spTree>
    <p:extLst>
      <p:ext uri="{BB962C8B-B14F-4D97-AF65-F5344CB8AC3E}">
        <p14:creationId xmlns:p14="http://schemas.microsoft.com/office/powerpoint/2010/main" val="2541314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98F20-24AA-424B-B50B-4ADD0F95E1B5}" type="slidenum">
              <a:rPr lang="en-US" smtClean="0"/>
              <a:t>11</a:t>
            </a:fld>
            <a:endParaRPr lang="en-US" dirty="0"/>
          </a:p>
        </p:txBody>
      </p:sp>
    </p:spTree>
    <p:extLst>
      <p:ext uri="{BB962C8B-B14F-4D97-AF65-F5344CB8AC3E}">
        <p14:creationId xmlns:p14="http://schemas.microsoft.com/office/powerpoint/2010/main" val="130404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98F20-24AA-424B-B50B-4ADD0F95E1B5}" type="slidenum">
              <a:rPr lang="en-US" smtClean="0"/>
              <a:t>12</a:t>
            </a:fld>
            <a:endParaRPr lang="en-US" dirty="0"/>
          </a:p>
        </p:txBody>
      </p:sp>
    </p:spTree>
    <p:extLst>
      <p:ext uri="{BB962C8B-B14F-4D97-AF65-F5344CB8AC3E}">
        <p14:creationId xmlns:p14="http://schemas.microsoft.com/office/powerpoint/2010/main" val="402742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98F20-24AA-424B-B50B-4ADD0F95E1B5}" type="slidenum">
              <a:rPr lang="en-US" smtClean="0"/>
              <a:t>13</a:t>
            </a:fld>
            <a:endParaRPr lang="en-US" dirty="0"/>
          </a:p>
        </p:txBody>
      </p:sp>
    </p:spTree>
    <p:extLst>
      <p:ext uri="{BB962C8B-B14F-4D97-AF65-F5344CB8AC3E}">
        <p14:creationId xmlns:p14="http://schemas.microsoft.com/office/powerpoint/2010/main" val="19736473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2403353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57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419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71D0C285-5FAB-43B1-9B6E-9A89A7A56690}" type="datetimeFigureOut">
              <a:rPr lang="en-US" smtClean="0"/>
              <a:t>8/26/2025</a:t>
            </a:fld>
            <a:endParaRPr lang="en-US" dirty="0"/>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8B018EA9-2B88-42DA-A02A-2C7B11AC83C3}" type="slidenum">
              <a:rPr lang="en-US" smtClean="0"/>
              <a:t>‹#›</a:t>
            </a:fld>
            <a:endParaRPr lang="en-US" dirty="0"/>
          </a:p>
        </p:txBody>
      </p:sp>
    </p:spTree>
    <p:extLst>
      <p:ext uri="{BB962C8B-B14F-4D97-AF65-F5344CB8AC3E}">
        <p14:creationId xmlns:p14="http://schemas.microsoft.com/office/powerpoint/2010/main" val="787166724"/>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97974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1606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2699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9964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088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180989266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6069112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27957213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39772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0640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2242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124155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200061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97046542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3DF7-4AE0-A008-EA3A-70E51EFE7685}"/>
              </a:ext>
            </a:extLst>
          </p:cNvPr>
          <p:cNvSpPr>
            <a:spLocks noGrp="1"/>
          </p:cNvSpPr>
          <p:nvPr>
            <p:ph type="ctrTitle"/>
          </p:nvPr>
        </p:nvSpPr>
        <p:spPr/>
        <p:txBody>
          <a:bodyPr/>
          <a:lstStyle/>
          <a:p>
            <a:r>
              <a:rPr lang="en-GB" dirty="0"/>
              <a:t>Logic Diagrams</a:t>
            </a:r>
          </a:p>
        </p:txBody>
      </p:sp>
      <p:sp>
        <p:nvSpPr>
          <p:cNvPr id="3" name="Subtitle 2">
            <a:extLst>
              <a:ext uri="{FF2B5EF4-FFF2-40B4-BE49-F238E27FC236}">
                <a16:creationId xmlns:a16="http://schemas.microsoft.com/office/drawing/2014/main" id="{C6CC0F55-07E4-86AD-B7D2-1CBF027D7EC5}"/>
              </a:ext>
            </a:extLst>
          </p:cNvPr>
          <p:cNvSpPr>
            <a:spLocks noGrp="1"/>
          </p:cNvSpPr>
          <p:nvPr>
            <p:ph type="subTitle" idx="1"/>
          </p:nvPr>
        </p:nvSpPr>
        <p:spPr/>
        <p:txBody>
          <a:bodyPr/>
          <a:lstStyle/>
          <a:p>
            <a:r>
              <a:rPr lang="en-GB" dirty="0"/>
              <a:t>Computational Thinking, Algorithms &amp; Programming</a:t>
            </a:r>
          </a:p>
        </p:txBody>
      </p:sp>
    </p:spTree>
    <p:extLst>
      <p:ext uri="{BB962C8B-B14F-4D97-AF65-F5344CB8AC3E}">
        <p14:creationId xmlns:p14="http://schemas.microsoft.com/office/powerpoint/2010/main" val="3152424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Logic Diagrams Using OR</a:t>
            </a:r>
          </a:p>
        </p:txBody>
      </p:sp>
      <p:pic>
        <p:nvPicPr>
          <p:cNvPr id="7" name="Picture Placeholder 6">
            <a:extLst>
              <a:ext uri="{FF2B5EF4-FFF2-40B4-BE49-F238E27FC236}">
                <a16:creationId xmlns:a16="http://schemas.microsoft.com/office/drawing/2014/main" id="{4D35E066-6A27-5902-7737-E9FC73DBB1A2}"/>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Let’s see how this looks using the switches &amp; lightbulb example. </a:t>
            </a:r>
          </a:p>
          <a:p>
            <a:pPr marL="0" indent="0" fontAlgn="base">
              <a:lnSpc>
                <a:spcPct val="150000"/>
              </a:lnSpc>
              <a:spcBef>
                <a:spcPts val="1200"/>
              </a:spcBef>
              <a:spcAft>
                <a:spcPts val="0"/>
              </a:spcAft>
              <a:buNone/>
            </a:pPr>
            <a:r>
              <a:rPr lang="en-US" dirty="0"/>
              <a:t>Instead of having two switches in a line, we have two separate lines with switches on them, as shown in Figure 7.</a:t>
            </a:r>
          </a:p>
          <a:p>
            <a:pPr marL="0" indent="0" fontAlgn="base">
              <a:lnSpc>
                <a:spcPct val="150000"/>
              </a:lnSpc>
              <a:spcBef>
                <a:spcPts val="1200"/>
              </a:spcBef>
              <a:spcAft>
                <a:spcPts val="0"/>
              </a:spcAft>
              <a:buNone/>
            </a:pPr>
            <a:endParaRPr lang="en-US" dirty="0"/>
          </a:p>
          <a:p>
            <a:pPr marL="0" indent="0" fontAlgn="base">
              <a:lnSpc>
                <a:spcPct val="150000"/>
              </a:lnSpc>
              <a:spcBef>
                <a:spcPts val="1200"/>
              </a:spcBef>
              <a:spcAft>
                <a:spcPts val="0"/>
              </a:spcAft>
              <a:buNone/>
            </a:pPr>
            <a:br>
              <a:rPr lang="en-US" dirty="0"/>
            </a:br>
            <a:endParaRPr lang="en-US" dirty="0"/>
          </a:p>
          <a:p>
            <a:pPr marL="0" indent="0" algn="ctr" fontAlgn="base">
              <a:lnSpc>
                <a:spcPct val="150000"/>
              </a:lnSpc>
              <a:spcBef>
                <a:spcPts val="1200"/>
              </a:spcBef>
              <a:spcAft>
                <a:spcPts val="0"/>
              </a:spcAft>
              <a:buNone/>
            </a:pPr>
            <a:r>
              <a:rPr lang="en-US" sz="1200" dirty="0"/>
              <a:t>Figure 7 – An OR circuit with both switches open.</a:t>
            </a:r>
          </a:p>
          <a:p>
            <a:pPr marL="0" indent="0" fontAlgn="base">
              <a:lnSpc>
                <a:spcPct val="150000"/>
              </a:lnSpc>
              <a:spcBef>
                <a:spcPts val="1200"/>
              </a:spcBef>
              <a:spcAft>
                <a:spcPts val="0"/>
              </a:spcAft>
              <a:buNone/>
            </a:pPr>
            <a:r>
              <a:rPr lang="en-US" dirty="0"/>
              <a:t>Both switches are open (representing 0’s), so no power can reach the light bulb. </a:t>
            </a:r>
          </a:p>
          <a:p>
            <a:pPr marL="0" indent="0" fontAlgn="base">
              <a:lnSpc>
                <a:spcPct val="150000"/>
              </a:lnSpc>
              <a:spcBef>
                <a:spcPts val="1200"/>
              </a:spcBef>
              <a:spcAft>
                <a:spcPts val="0"/>
              </a:spcAft>
              <a:buNone/>
            </a:pPr>
            <a:r>
              <a:rPr lang="en-US" dirty="0"/>
              <a:t>This means the light bulb is turned off (representing a 0).</a:t>
            </a:r>
          </a:p>
        </p:txBody>
      </p:sp>
      <p:pic>
        <p:nvPicPr>
          <p:cNvPr id="5" name="Picture 4">
            <a:extLst>
              <a:ext uri="{FF2B5EF4-FFF2-40B4-BE49-F238E27FC236}">
                <a16:creationId xmlns:a16="http://schemas.microsoft.com/office/drawing/2014/main" id="{3C8DC9E4-A269-1632-F8A8-AE8462DAAD8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26026" y="2610082"/>
            <a:ext cx="3010978" cy="1236652"/>
          </a:xfrm>
          <a:prstGeom prst="rect">
            <a:avLst/>
          </a:prstGeom>
          <a:ln w="19050">
            <a:solidFill>
              <a:schemeClr val="accent4"/>
            </a:solidFill>
          </a:ln>
        </p:spPr>
      </p:pic>
    </p:spTree>
    <p:extLst>
      <p:ext uri="{BB962C8B-B14F-4D97-AF65-F5344CB8AC3E}">
        <p14:creationId xmlns:p14="http://schemas.microsoft.com/office/powerpoint/2010/main" val="53709137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Logic Diagrams Using OR</a:t>
            </a:r>
          </a:p>
        </p:txBody>
      </p:sp>
      <p:pic>
        <p:nvPicPr>
          <p:cNvPr id="7" name="Picture Placeholder 6">
            <a:extLst>
              <a:ext uri="{FF2B5EF4-FFF2-40B4-BE49-F238E27FC236}">
                <a16:creationId xmlns:a16="http://schemas.microsoft.com/office/drawing/2014/main" id="{78C841A1-5133-241B-5F9A-E319464D292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Now let’s say we close ONE of the switches.</a:t>
            </a:r>
          </a:p>
          <a:p>
            <a:pPr marL="0" indent="0" fontAlgn="base">
              <a:lnSpc>
                <a:spcPct val="150000"/>
              </a:lnSpc>
              <a:spcBef>
                <a:spcPts val="1200"/>
              </a:spcBef>
              <a:spcAft>
                <a:spcPts val="0"/>
              </a:spcAft>
              <a:buNone/>
            </a:pPr>
            <a:endParaRPr lang="en-US" dirty="0"/>
          </a:p>
          <a:p>
            <a:pPr marL="0" indent="0" fontAlgn="base">
              <a:lnSpc>
                <a:spcPct val="150000"/>
              </a:lnSpc>
              <a:spcBef>
                <a:spcPts val="1200"/>
              </a:spcBef>
              <a:spcAft>
                <a:spcPts val="0"/>
              </a:spcAft>
              <a:buNone/>
            </a:pPr>
            <a:br>
              <a:rPr lang="en-US" dirty="0"/>
            </a:br>
            <a:endParaRPr lang="en-US" dirty="0"/>
          </a:p>
          <a:p>
            <a:pPr marL="0" indent="0" algn="ctr" fontAlgn="base">
              <a:lnSpc>
                <a:spcPct val="150000"/>
              </a:lnSpc>
              <a:spcBef>
                <a:spcPts val="1200"/>
              </a:spcBef>
              <a:spcAft>
                <a:spcPts val="0"/>
              </a:spcAft>
              <a:buNone/>
            </a:pPr>
            <a:r>
              <a:rPr lang="en-US" sz="1200" dirty="0"/>
              <a:t>Figure 8 – An OR circuit with one switch closed and one switch open.</a:t>
            </a:r>
          </a:p>
          <a:p>
            <a:pPr marL="0" indent="0" fontAlgn="base">
              <a:lnSpc>
                <a:spcPct val="150000"/>
              </a:lnSpc>
              <a:spcBef>
                <a:spcPts val="1200"/>
              </a:spcBef>
              <a:spcAft>
                <a:spcPts val="0"/>
              </a:spcAft>
              <a:buNone/>
            </a:pPr>
            <a:r>
              <a:rPr lang="en-US" dirty="0"/>
              <a:t>One switch is now closed, and so it passes power through it. </a:t>
            </a:r>
          </a:p>
          <a:p>
            <a:pPr marL="0" indent="0" fontAlgn="base">
              <a:lnSpc>
                <a:spcPct val="150000"/>
              </a:lnSpc>
              <a:spcBef>
                <a:spcPts val="1200"/>
              </a:spcBef>
              <a:spcAft>
                <a:spcPts val="0"/>
              </a:spcAft>
              <a:buNone/>
            </a:pPr>
            <a:r>
              <a:rPr lang="en-US" dirty="0"/>
              <a:t>This represents a binary 1. </a:t>
            </a:r>
          </a:p>
          <a:p>
            <a:pPr marL="0" indent="0" fontAlgn="base">
              <a:lnSpc>
                <a:spcPct val="150000"/>
              </a:lnSpc>
              <a:spcBef>
                <a:spcPts val="1200"/>
              </a:spcBef>
              <a:spcAft>
                <a:spcPts val="0"/>
              </a:spcAft>
              <a:buNone/>
            </a:pPr>
            <a:r>
              <a:rPr lang="en-US" dirty="0"/>
              <a:t>The second switch is open, but the power can still reach the lightbulb, so it’s now turned on, representing an output of binary 1.</a:t>
            </a:r>
          </a:p>
        </p:txBody>
      </p:sp>
      <p:pic>
        <p:nvPicPr>
          <p:cNvPr id="5" name="Picture 4">
            <a:extLst>
              <a:ext uri="{FF2B5EF4-FFF2-40B4-BE49-F238E27FC236}">
                <a16:creationId xmlns:a16="http://schemas.microsoft.com/office/drawing/2014/main" id="{2816A67B-2A4F-3E65-A2B9-42CE642749A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20577" y="1850270"/>
            <a:ext cx="3010978" cy="1194298"/>
          </a:xfrm>
          <a:prstGeom prst="rect">
            <a:avLst/>
          </a:prstGeom>
          <a:ln w="19050">
            <a:solidFill>
              <a:schemeClr val="accent4"/>
            </a:solidFill>
          </a:ln>
        </p:spPr>
      </p:pic>
    </p:spTree>
    <p:extLst>
      <p:ext uri="{BB962C8B-B14F-4D97-AF65-F5344CB8AC3E}">
        <p14:creationId xmlns:p14="http://schemas.microsoft.com/office/powerpoint/2010/main" val="279161444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Logic Diagrams Using OR</a:t>
            </a:r>
          </a:p>
        </p:txBody>
      </p:sp>
      <p:pic>
        <p:nvPicPr>
          <p:cNvPr id="7" name="Picture Placeholder 6">
            <a:extLst>
              <a:ext uri="{FF2B5EF4-FFF2-40B4-BE49-F238E27FC236}">
                <a16:creationId xmlns:a16="http://schemas.microsoft.com/office/drawing/2014/main" id="{D6B59AEA-2D55-B2AF-3D4A-FA14C01192E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Finally, we close BOTH of the switches.</a:t>
            </a:r>
          </a:p>
          <a:p>
            <a:pPr marL="0" indent="0" fontAlgn="base">
              <a:lnSpc>
                <a:spcPct val="150000"/>
              </a:lnSpc>
              <a:spcBef>
                <a:spcPts val="1200"/>
              </a:spcBef>
              <a:spcAft>
                <a:spcPts val="0"/>
              </a:spcAft>
              <a:buNone/>
            </a:pPr>
            <a:r>
              <a:rPr lang="en-US" dirty="0"/>
              <a:t> </a:t>
            </a:r>
            <a:br>
              <a:rPr lang="en-US" dirty="0"/>
            </a:br>
            <a:endParaRPr lang="en-US" dirty="0"/>
          </a:p>
          <a:p>
            <a:pPr marL="0" indent="0" fontAlgn="base">
              <a:lnSpc>
                <a:spcPct val="150000"/>
              </a:lnSpc>
              <a:spcBef>
                <a:spcPts val="1200"/>
              </a:spcBef>
              <a:spcAft>
                <a:spcPts val="0"/>
              </a:spcAft>
              <a:buNone/>
            </a:pPr>
            <a:endParaRPr lang="en-US" dirty="0"/>
          </a:p>
          <a:p>
            <a:pPr marL="0" indent="0" algn="ctr" fontAlgn="base">
              <a:lnSpc>
                <a:spcPct val="150000"/>
              </a:lnSpc>
              <a:spcBef>
                <a:spcPts val="1200"/>
              </a:spcBef>
              <a:spcAft>
                <a:spcPts val="0"/>
              </a:spcAft>
              <a:buNone/>
            </a:pPr>
            <a:r>
              <a:rPr lang="en-US" sz="1200" dirty="0"/>
              <a:t>Figure 9 – An OR circuit with both switches closed.</a:t>
            </a:r>
          </a:p>
          <a:p>
            <a:pPr marL="0" indent="0" fontAlgn="base">
              <a:lnSpc>
                <a:spcPct val="150000"/>
              </a:lnSpc>
              <a:spcBef>
                <a:spcPts val="1200"/>
              </a:spcBef>
              <a:spcAft>
                <a:spcPts val="0"/>
              </a:spcAft>
              <a:buNone/>
            </a:pPr>
            <a:r>
              <a:rPr lang="en-US" dirty="0"/>
              <a:t>Both switches are closed, representing binary 1s. </a:t>
            </a:r>
          </a:p>
          <a:p>
            <a:pPr marL="0" indent="0" fontAlgn="base">
              <a:lnSpc>
                <a:spcPct val="150000"/>
              </a:lnSpc>
              <a:spcBef>
                <a:spcPts val="1200"/>
              </a:spcBef>
              <a:spcAft>
                <a:spcPts val="0"/>
              </a:spcAft>
              <a:buNone/>
            </a:pPr>
            <a:r>
              <a:rPr lang="en-US" dirty="0"/>
              <a:t>This means power can still reach our lightbulb, and it turns on, representing an output of binary 1.</a:t>
            </a:r>
          </a:p>
        </p:txBody>
      </p:sp>
      <p:pic>
        <p:nvPicPr>
          <p:cNvPr id="5" name="Picture 4">
            <a:extLst>
              <a:ext uri="{FF2B5EF4-FFF2-40B4-BE49-F238E27FC236}">
                <a16:creationId xmlns:a16="http://schemas.microsoft.com/office/drawing/2014/main" id="{F871FCB4-D305-74EC-6BAB-DD3EC02D204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720578" y="1822974"/>
            <a:ext cx="3010976" cy="1194298"/>
          </a:xfrm>
          <a:prstGeom prst="rect">
            <a:avLst/>
          </a:prstGeom>
          <a:ln w="19050">
            <a:solidFill>
              <a:schemeClr val="accent4"/>
            </a:solidFill>
          </a:ln>
        </p:spPr>
      </p:pic>
    </p:spTree>
    <p:extLst>
      <p:ext uri="{BB962C8B-B14F-4D97-AF65-F5344CB8AC3E}">
        <p14:creationId xmlns:p14="http://schemas.microsoft.com/office/powerpoint/2010/main" val="33163743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Logic Diagrams Using NOT</a:t>
            </a:r>
          </a:p>
        </p:txBody>
      </p:sp>
      <p:pic>
        <p:nvPicPr>
          <p:cNvPr id="7" name="Picture Placeholder 6">
            <a:extLst>
              <a:ext uri="{FF2B5EF4-FFF2-40B4-BE49-F238E27FC236}">
                <a16:creationId xmlns:a16="http://schemas.microsoft.com/office/drawing/2014/main" id="{676ABCE3-8EB5-8CDA-76EB-94EEEB28C44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Another common logic gate is the NOT gate. This looks like Figure 10 below.</a:t>
            </a:r>
          </a:p>
          <a:p>
            <a:pPr marL="0" indent="0" fontAlgn="base">
              <a:lnSpc>
                <a:spcPct val="150000"/>
              </a:lnSpc>
              <a:spcBef>
                <a:spcPts val="1200"/>
              </a:spcBef>
              <a:spcAft>
                <a:spcPts val="0"/>
              </a:spcAft>
              <a:buNone/>
            </a:pPr>
            <a:br>
              <a:rPr lang="en-US" dirty="0"/>
            </a:br>
            <a:endParaRPr lang="en-US" dirty="0"/>
          </a:p>
          <a:p>
            <a:pPr marL="0" indent="0" fontAlgn="base">
              <a:lnSpc>
                <a:spcPct val="150000"/>
              </a:lnSpc>
              <a:spcBef>
                <a:spcPts val="1200"/>
              </a:spcBef>
              <a:spcAft>
                <a:spcPts val="0"/>
              </a:spcAft>
              <a:buNone/>
            </a:pPr>
            <a:endParaRPr lang="en-US" dirty="0"/>
          </a:p>
          <a:p>
            <a:pPr marL="0" indent="0" algn="ctr" fontAlgn="base">
              <a:lnSpc>
                <a:spcPct val="150000"/>
              </a:lnSpc>
              <a:spcBef>
                <a:spcPts val="1200"/>
              </a:spcBef>
              <a:spcAft>
                <a:spcPts val="0"/>
              </a:spcAft>
              <a:buNone/>
            </a:pPr>
            <a:r>
              <a:rPr lang="en-US" sz="1200" dirty="0"/>
              <a:t>Figure 10 – A NOT Gate.</a:t>
            </a:r>
          </a:p>
          <a:p>
            <a:pPr marL="0" indent="0" fontAlgn="base">
              <a:lnSpc>
                <a:spcPct val="150000"/>
              </a:lnSpc>
              <a:spcBef>
                <a:spcPts val="1200"/>
              </a:spcBef>
              <a:spcAft>
                <a:spcPts val="0"/>
              </a:spcAft>
              <a:buNone/>
            </a:pPr>
            <a:r>
              <a:rPr lang="en-US" dirty="0"/>
              <a:t>This differs from the other types of gate diagrams as it only has one input and one output.</a:t>
            </a:r>
          </a:p>
          <a:p>
            <a:pPr marL="0" indent="0" fontAlgn="base">
              <a:lnSpc>
                <a:spcPct val="150000"/>
              </a:lnSpc>
              <a:spcBef>
                <a:spcPts val="1200"/>
              </a:spcBef>
              <a:spcAft>
                <a:spcPts val="0"/>
              </a:spcAft>
              <a:buNone/>
            </a:pPr>
            <a:r>
              <a:rPr lang="en-US" dirty="0"/>
              <a:t>When a NOT gate has an input of 1, it gives an output of 0. When it has an input of 0, it gives an output of 1.</a:t>
            </a:r>
          </a:p>
          <a:p>
            <a:pPr marL="0" indent="0" fontAlgn="base">
              <a:lnSpc>
                <a:spcPct val="150000"/>
              </a:lnSpc>
              <a:spcBef>
                <a:spcPts val="1200"/>
              </a:spcBef>
              <a:spcAft>
                <a:spcPts val="0"/>
              </a:spcAft>
              <a:buNone/>
            </a:pPr>
            <a:r>
              <a:rPr lang="en-US" dirty="0"/>
              <a:t>We can’t really represent this with our light bulb analogy. It would be like someone had wired the light switch the wrong way so that when you turned it OFF, the lights went ON.</a:t>
            </a:r>
          </a:p>
          <a:p>
            <a:pPr marL="0" indent="0" fontAlgn="base">
              <a:lnSpc>
                <a:spcPct val="150000"/>
              </a:lnSpc>
              <a:spcBef>
                <a:spcPts val="1200"/>
              </a:spcBef>
              <a:spcAft>
                <a:spcPts val="0"/>
              </a:spcAft>
              <a:buNone/>
            </a:pPr>
            <a:endParaRPr lang="en-US" dirty="0"/>
          </a:p>
        </p:txBody>
      </p:sp>
      <p:pic>
        <p:nvPicPr>
          <p:cNvPr id="5" name="Picture 4">
            <a:extLst>
              <a:ext uri="{FF2B5EF4-FFF2-40B4-BE49-F238E27FC236}">
                <a16:creationId xmlns:a16="http://schemas.microsoft.com/office/drawing/2014/main" id="{D6AED4EB-3917-27BA-A16A-C66A9821832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721116" y="2087731"/>
            <a:ext cx="3009900" cy="1304925"/>
          </a:xfrm>
          <a:prstGeom prst="rect">
            <a:avLst/>
          </a:prstGeom>
          <a:ln w="19050">
            <a:solidFill>
              <a:schemeClr val="accent4"/>
            </a:solidFill>
          </a:ln>
        </p:spPr>
      </p:pic>
    </p:spTree>
    <p:extLst>
      <p:ext uri="{BB962C8B-B14F-4D97-AF65-F5344CB8AC3E}">
        <p14:creationId xmlns:p14="http://schemas.microsoft.com/office/powerpoint/2010/main" val="16238349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B46D-8F90-426C-8C74-18566683FF70}"/>
              </a:ext>
            </a:extLst>
          </p:cNvPr>
          <p:cNvSpPr>
            <a:spLocks noGrp="1"/>
          </p:cNvSpPr>
          <p:nvPr>
            <p:ph type="title"/>
          </p:nvPr>
        </p:nvSpPr>
        <p:spPr/>
        <p:txBody>
          <a:bodyPr/>
          <a:lstStyle/>
          <a:p>
            <a:r>
              <a:rPr lang="en-US" b="1" dirty="0">
                <a:solidFill>
                  <a:srgbClr val="000000"/>
                </a:solidFill>
              </a:rPr>
              <a:t>Lesson</a:t>
            </a:r>
            <a:r>
              <a:rPr lang="en-US" b="1" i="0" u="none" strike="noStrike" dirty="0">
                <a:solidFill>
                  <a:srgbClr val="000000"/>
                </a:solidFill>
                <a:effectLst/>
              </a:rPr>
              <a:t> </a:t>
            </a:r>
            <a:r>
              <a:rPr lang="en-US" b="1" dirty="0">
                <a:solidFill>
                  <a:srgbClr val="000000"/>
                </a:solidFill>
              </a:rPr>
              <a:t>Summary</a:t>
            </a:r>
          </a:p>
        </p:txBody>
      </p:sp>
      <p:pic>
        <p:nvPicPr>
          <p:cNvPr id="6" name="Picture Placeholder 5" descr="A group of kids standing on boxes&#10;&#10;Description automatically generated">
            <a:extLst>
              <a:ext uri="{FF2B5EF4-FFF2-40B4-BE49-F238E27FC236}">
                <a16:creationId xmlns:a16="http://schemas.microsoft.com/office/drawing/2014/main" id="{8AB867AD-11F5-068F-918F-F5718173A26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C2200251-BFC7-4A0C-9329-7A74AA32F780}"/>
              </a:ext>
            </a:extLst>
          </p:cNvPr>
          <p:cNvSpPr>
            <a:spLocks noGrp="1"/>
          </p:cNvSpPr>
          <p:nvPr>
            <p:ph type="body" sz="quarter" idx="12"/>
          </p:nvPr>
        </p:nvSpPr>
        <p:spPr/>
        <p:txBody>
          <a:bodyPr>
            <a:noAutofit/>
          </a:bodyPr>
          <a:lstStyle/>
          <a:p>
            <a:pPr marL="0" indent="0" fontAlgn="base">
              <a:lnSpc>
                <a:spcPct val="150000"/>
              </a:lnSpc>
              <a:spcAft>
                <a:spcPts val="1200"/>
              </a:spcAft>
              <a:buNone/>
            </a:pPr>
            <a:r>
              <a:rPr lang="en-US" dirty="0"/>
              <a:t>Electrical switches can either be ON or OFF, corresponding to a 1 or a 0.</a:t>
            </a:r>
          </a:p>
          <a:p>
            <a:pPr marL="0" indent="0" fontAlgn="base">
              <a:lnSpc>
                <a:spcPct val="150000"/>
              </a:lnSpc>
              <a:spcAft>
                <a:spcPts val="1200"/>
              </a:spcAft>
              <a:buNone/>
            </a:pPr>
            <a:r>
              <a:rPr lang="en-US" dirty="0"/>
              <a:t>An AND gate returns a 1 if both its inputs are a 1. Otherwise, it returns a 0.</a:t>
            </a:r>
          </a:p>
          <a:p>
            <a:pPr marL="0" indent="0" fontAlgn="base">
              <a:lnSpc>
                <a:spcPct val="150000"/>
              </a:lnSpc>
              <a:spcAft>
                <a:spcPts val="1200"/>
              </a:spcAft>
              <a:buNone/>
            </a:pPr>
            <a:r>
              <a:rPr lang="en-US" dirty="0"/>
              <a:t>An OR gate returns a 1 if either of its inputs is a 1. Otherwise, it returns a 0.</a:t>
            </a:r>
          </a:p>
          <a:p>
            <a:pPr marL="0" indent="0" fontAlgn="base">
              <a:lnSpc>
                <a:spcPct val="150000"/>
              </a:lnSpc>
              <a:spcAft>
                <a:spcPts val="1200"/>
              </a:spcAft>
              <a:buNone/>
            </a:pPr>
            <a:r>
              <a:rPr lang="en-US" dirty="0"/>
              <a:t>A NOT gate flips the input, so a 1 becomes a 0 and vice </a:t>
            </a:r>
            <a:r>
              <a:rPr lang="en-US"/>
              <a:t>versa.</a:t>
            </a:r>
            <a:endParaRPr lang="en-US" dirty="0"/>
          </a:p>
        </p:txBody>
      </p:sp>
    </p:spTree>
    <p:extLst>
      <p:ext uri="{BB962C8B-B14F-4D97-AF65-F5344CB8AC3E}">
        <p14:creationId xmlns:p14="http://schemas.microsoft.com/office/powerpoint/2010/main" val="343659328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18693-732B-8DDC-10B0-10632D764E05}"/>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34146757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6E23-89F1-AD50-BA39-B57FE0701A56}"/>
              </a:ext>
            </a:extLst>
          </p:cNvPr>
          <p:cNvSpPr>
            <a:spLocks noGrp="1"/>
          </p:cNvSpPr>
          <p:nvPr>
            <p:ph type="title"/>
          </p:nvPr>
        </p:nvSpPr>
        <p:spPr/>
        <p:txBody>
          <a:bodyPr/>
          <a:lstStyle/>
          <a:p>
            <a:r>
              <a:rPr lang="en-US" dirty="0"/>
              <a:t>Introduction</a:t>
            </a:r>
          </a:p>
        </p:txBody>
      </p:sp>
      <p:pic>
        <p:nvPicPr>
          <p:cNvPr id="6" name="Picture Placeholder 5" descr="A group of people sitting and reading a book&#10;&#10;Description automatically generated">
            <a:extLst>
              <a:ext uri="{FF2B5EF4-FFF2-40B4-BE49-F238E27FC236}">
                <a16:creationId xmlns:a16="http://schemas.microsoft.com/office/drawing/2014/main" id="{F734E82D-1056-74E9-E923-E0E51470D9F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27502F6-C1CD-5535-4947-5A3751C8B927}"/>
              </a:ext>
            </a:extLst>
          </p:cNvPr>
          <p:cNvSpPr>
            <a:spLocks noGrp="1"/>
          </p:cNvSpPr>
          <p:nvPr>
            <p:ph type="body" sz="quarter" idx="12"/>
          </p:nvPr>
        </p:nvSpPr>
        <p:spPr/>
        <p:txBody>
          <a:bodyPr>
            <a:normAutofit/>
          </a:bodyPr>
          <a:lstStyle/>
          <a:p>
            <a:pPr>
              <a:lnSpc>
                <a:spcPct val="150000"/>
              </a:lnSpc>
            </a:pPr>
            <a:r>
              <a:rPr lang="en-US" dirty="0"/>
              <a:t>Computers and computer programs are all about solving problems. To solve problems, we need to understand the idea of logic - what happens when something and/or something else happens.</a:t>
            </a:r>
          </a:p>
          <a:p>
            <a:pPr>
              <a:lnSpc>
                <a:spcPct val="150000"/>
              </a:lnSpc>
            </a:pPr>
            <a:r>
              <a:rPr lang="en-US" dirty="0"/>
              <a:t>To see how this works inside a computer’s architecture, we can draw logic circuits using logic gates.</a:t>
            </a:r>
          </a:p>
          <a:p>
            <a:pPr>
              <a:lnSpc>
                <a:spcPct val="150000"/>
              </a:lnSpc>
            </a:pPr>
            <a:r>
              <a:rPr lang="en-US" dirty="0"/>
              <a:t>In this lesson, we’ll learn about:</a:t>
            </a:r>
          </a:p>
          <a:p>
            <a:pPr>
              <a:lnSpc>
                <a:spcPct val="150000"/>
              </a:lnSpc>
            </a:pPr>
            <a:r>
              <a:rPr lang="en-US" dirty="0"/>
              <a:t>What logic gates are</a:t>
            </a:r>
          </a:p>
          <a:p>
            <a:pPr marL="342900" indent="-342900">
              <a:lnSpc>
                <a:spcPct val="150000"/>
              </a:lnSpc>
              <a:buFont typeface="+mj-lt"/>
              <a:buAutoNum type="arabicPeriod"/>
            </a:pPr>
            <a:r>
              <a:rPr lang="en-US" dirty="0"/>
              <a:t>Logic diagrams using AND</a:t>
            </a:r>
          </a:p>
          <a:p>
            <a:pPr marL="342900" indent="-342900">
              <a:lnSpc>
                <a:spcPct val="150000"/>
              </a:lnSpc>
              <a:buFont typeface="+mj-lt"/>
              <a:buAutoNum type="arabicPeriod"/>
            </a:pPr>
            <a:r>
              <a:rPr lang="en-US" dirty="0"/>
              <a:t>Logic diagrams using OR</a:t>
            </a:r>
          </a:p>
          <a:p>
            <a:pPr marL="342900" indent="-342900">
              <a:lnSpc>
                <a:spcPct val="150000"/>
              </a:lnSpc>
              <a:buFont typeface="+mj-lt"/>
              <a:buAutoNum type="arabicPeriod"/>
            </a:pPr>
            <a:r>
              <a:rPr lang="en-US" dirty="0"/>
              <a:t>Logic diagrams using NOT</a:t>
            </a:r>
          </a:p>
        </p:txBody>
      </p:sp>
    </p:spTree>
    <p:extLst>
      <p:ext uri="{BB962C8B-B14F-4D97-AF65-F5344CB8AC3E}">
        <p14:creationId xmlns:p14="http://schemas.microsoft.com/office/powerpoint/2010/main" val="232048070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B8F8-ADBC-B85C-2AB2-502AFAF04D0F}"/>
              </a:ext>
            </a:extLst>
          </p:cNvPr>
          <p:cNvSpPr>
            <a:spLocks noGrp="1"/>
          </p:cNvSpPr>
          <p:nvPr>
            <p:ph type="title"/>
          </p:nvPr>
        </p:nvSpPr>
        <p:spPr/>
        <p:txBody>
          <a:bodyPr/>
          <a:lstStyle/>
          <a:p>
            <a:r>
              <a:rPr lang="en-US" dirty="0"/>
              <a:t>What Logic Gates Are</a:t>
            </a:r>
          </a:p>
        </p:txBody>
      </p:sp>
      <p:pic>
        <p:nvPicPr>
          <p:cNvPr id="5" name="Picture Placeholder 4">
            <a:extLst>
              <a:ext uri="{FF2B5EF4-FFF2-40B4-BE49-F238E27FC236}">
                <a16:creationId xmlns:a16="http://schemas.microsoft.com/office/drawing/2014/main" id="{25243357-AFDF-C5A1-2ED4-BA5986E78E6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FE75BD0E-2AE4-367B-527D-F06950CE7B1D}"/>
              </a:ext>
            </a:extLst>
          </p:cNvPr>
          <p:cNvSpPr>
            <a:spLocks noGrp="1"/>
          </p:cNvSpPr>
          <p:nvPr>
            <p:ph type="body" sz="quarter" idx="12"/>
          </p:nvPr>
        </p:nvSpPr>
        <p:spPr/>
        <p:txBody>
          <a:bodyPr>
            <a:noAutofit/>
          </a:bodyPr>
          <a:lstStyle/>
          <a:p>
            <a:pPr rtl="0">
              <a:lnSpc>
                <a:spcPct val="150000"/>
              </a:lnSpc>
              <a:spcBef>
                <a:spcPts val="1200"/>
              </a:spcBef>
              <a:spcAft>
                <a:spcPts val="0"/>
              </a:spcAft>
            </a:pPr>
            <a:r>
              <a:rPr lang="en-US" dirty="0"/>
              <a:t>If you look at the lights in your classroom, they can be either ON or OFF.</a:t>
            </a:r>
          </a:p>
          <a:p>
            <a:pPr rtl="0">
              <a:lnSpc>
                <a:spcPct val="150000"/>
              </a:lnSpc>
              <a:spcBef>
                <a:spcPts val="1200"/>
              </a:spcBef>
              <a:spcAft>
                <a:spcPts val="0"/>
              </a:spcAft>
            </a:pPr>
            <a:r>
              <a:rPr lang="en-US" dirty="0"/>
              <a:t>Your lights are controlled by a switch on the wall. If the switch is ON, the lights are ON. If the switch is OFF, the lights are OFF. There is no such concept as ‘sort of on’.</a:t>
            </a:r>
          </a:p>
          <a:p>
            <a:pPr rtl="0">
              <a:lnSpc>
                <a:spcPct val="150000"/>
              </a:lnSpc>
              <a:spcBef>
                <a:spcPts val="1200"/>
              </a:spcBef>
              <a:spcAft>
                <a:spcPts val="0"/>
              </a:spcAft>
            </a:pPr>
            <a:r>
              <a:rPr lang="en-US" dirty="0"/>
              <a:t>This works by closing an electrical circuit, allowing current to flow to the lights, when you press a switch.</a:t>
            </a:r>
          </a:p>
          <a:p>
            <a:pPr rtl="0">
              <a:lnSpc>
                <a:spcPct val="150000"/>
              </a:lnSpc>
              <a:spcBef>
                <a:spcPts val="1200"/>
              </a:spcBef>
              <a:spcAft>
                <a:spcPts val="0"/>
              </a:spcAft>
            </a:pPr>
            <a:endParaRPr lang="en-US" dirty="0"/>
          </a:p>
          <a:p>
            <a:pPr rtl="0">
              <a:lnSpc>
                <a:spcPct val="150000"/>
              </a:lnSpc>
              <a:spcBef>
                <a:spcPts val="1200"/>
              </a:spcBef>
              <a:spcAft>
                <a:spcPts val="0"/>
              </a:spcAft>
            </a:pPr>
            <a:endParaRPr lang="en-US" dirty="0"/>
          </a:p>
          <a:p>
            <a:pPr rtl="0">
              <a:lnSpc>
                <a:spcPct val="150000"/>
              </a:lnSpc>
              <a:spcBef>
                <a:spcPts val="1200"/>
              </a:spcBef>
              <a:spcAft>
                <a:spcPts val="0"/>
              </a:spcAft>
            </a:pPr>
            <a:endParaRPr lang="en-US" dirty="0"/>
          </a:p>
          <a:p>
            <a:pPr rtl="0">
              <a:lnSpc>
                <a:spcPct val="150000"/>
              </a:lnSpc>
              <a:spcBef>
                <a:spcPts val="1200"/>
              </a:spcBef>
              <a:spcAft>
                <a:spcPts val="0"/>
              </a:spcAft>
            </a:pPr>
            <a:br>
              <a:rPr lang="en-US" dirty="0"/>
            </a:br>
            <a:endParaRPr lang="en-US" dirty="0"/>
          </a:p>
          <a:p>
            <a:pPr algn="ctr" rtl="0">
              <a:lnSpc>
                <a:spcPct val="150000"/>
              </a:lnSpc>
              <a:spcBef>
                <a:spcPts val="1200"/>
              </a:spcBef>
              <a:spcAft>
                <a:spcPts val="0"/>
              </a:spcAft>
            </a:pPr>
            <a:r>
              <a:rPr lang="en-US" sz="1200" dirty="0"/>
              <a:t>Figure 1 – A switch that has been closed, allowing a light to turn on.</a:t>
            </a:r>
          </a:p>
        </p:txBody>
      </p:sp>
      <p:pic>
        <p:nvPicPr>
          <p:cNvPr id="10" name="Picture 9" descr="A diagram of a switch and a light switch&#10;&#10;Description automatically generated">
            <a:extLst>
              <a:ext uri="{FF2B5EF4-FFF2-40B4-BE49-F238E27FC236}">
                <a16:creationId xmlns:a16="http://schemas.microsoft.com/office/drawing/2014/main" id="{EE4C1D2C-652C-C56E-DD10-4555E1C20D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6204" y="4086223"/>
            <a:ext cx="4479724" cy="2121082"/>
          </a:xfrm>
          <a:prstGeom prst="rect">
            <a:avLst/>
          </a:prstGeom>
          <a:ln w="19050">
            <a:solidFill>
              <a:schemeClr val="accent4"/>
            </a:solidFill>
          </a:ln>
        </p:spPr>
      </p:pic>
    </p:spTree>
    <p:extLst>
      <p:ext uri="{BB962C8B-B14F-4D97-AF65-F5344CB8AC3E}">
        <p14:creationId xmlns:p14="http://schemas.microsoft.com/office/powerpoint/2010/main" val="10018039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B8F8-ADBC-B85C-2AB2-502AFAF04D0F}"/>
              </a:ext>
            </a:extLst>
          </p:cNvPr>
          <p:cNvSpPr>
            <a:spLocks noGrp="1"/>
          </p:cNvSpPr>
          <p:nvPr>
            <p:ph type="title"/>
          </p:nvPr>
        </p:nvSpPr>
        <p:spPr/>
        <p:txBody>
          <a:bodyPr/>
          <a:lstStyle/>
          <a:p>
            <a:r>
              <a:rPr lang="en-US" dirty="0"/>
              <a:t>What Logic Gates Are</a:t>
            </a:r>
          </a:p>
        </p:txBody>
      </p:sp>
      <p:pic>
        <p:nvPicPr>
          <p:cNvPr id="6" name="Picture Placeholder 5">
            <a:extLst>
              <a:ext uri="{FF2B5EF4-FFF2-40B4-BE49-F238E27FC236}">
                <a16:creationId xmlns:a16="http://schemas.microsoft.com/office/drawing/2014/main" id="{0E6A306D-CA68-576B-0E9B-45B6A3C70D97}"/>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FE75BD0E-2AE4-367B-527D-F06950CE7B1D}"/>
              </a:ext>
            </a:extLst>
          </p:cNvPr>
          <p:cNvSpPr>
            <a:spLocks noGrp="1"/>
          </p:cNvSpPr>
          <p:nvPr>
            <p:ph type="body" sz="quarter" idx="12"/>
          </p:nvPr>
        </p:nvSpPr>
        <p:spPr/>
        <p:txBody>
          <a:bodyPr>
            <a:noAutofit/>
          </a:bodyPr>
          <a:lstStyle/>
          <a:p>
            <a:pPr rtl="0">
              <a:lnSpc>
                <a:spcPct val="150000"/>
              </a:lnSpc>
              <a:spcBef>
                <a:spcPts val="1200"/>
              </a:spcBef>
              <a:spcAft>
                <a:spcPts val="0"/>
              </a:spcAft>
            </a:pPr>
            <a:r>
              <a:rPr lang="en-US" dirty="0"/>
              <a:t>If you turn off a light, you are opening a switch, meaning electrical current cannot flow to the light.</a:t>
            </a:r>
          </a:p>
          <a:p>
            <a:pPr rtl="0">
              <a:lnSpc>
                <a:spcPct val="150000"/>
              </a:lnSpc>
              <a:spcBef>
                <a:spcPts val="1200"/>
              </a:spcBef>
              <a:spcAft>
                <a:spcPts val="0"/>
              </a:spcAft>
            </a:pPr>
            <a:r>
              <a:rPr lang="en-US" dirty="0"/>
              <a:t>Much like your light switch, computers are made up of switches too.</a:t>
            </a:r>
          </a:p>
          <a:p>
            <a:pPr rtl="0">
              <a:lnSpc>
                <a:spcPct val="150000"/>
              </a:lnSpc>
              <a:spcBef>
                <a:spcPts val="1200"/>
              </a:spcBef>
              <a:spcAft>
                <a:spcPts val="0"/>
              </a:spcAft>
            </a:pPr>
            <a:r>
              <a:rPr lang="en-US" dirty="0"/>
              <a:t>Inside your computer, in your RAM memory, and inside your CPU, there are billions of tiny switches that are storing 1’s and 0’s by being either open or shut. That’s how your computer works.</a:t>
            </a:r>
          </a:p>
          <a:p>
            <a:pPr rtl="0">
              <a:lnSpc>
                <a:spcPct val="150000"/>
              </a:lnSpc>
              <a:spcBef>
                <a:spcPts val="1200"/>
              </a:spcBef>
              <a:spcAft>
                <a:spcPts val="0"/>
              </a:spcAft>
            </a:pPr>
            <a:r>
              <a:rPr lang="en-US" dirty="0"/>
              <a:t>Logic gates represent how these switches are used in computers. </a:t>
            </a:r>
          </a:p>
          <a:p>
            <a:pPr rtl="0">
              <a:lnSpc>
                <a:spcPct val="150000"/>
              </a:lnSpc>
              <a:spcBef>
                <a:spcPts val="1200"/>
              </a:spcBef>
              <a:spcAft>
                <a:spcPts val="0"/>
              </a:spcAft>
            </a:pPr>
            <a:r>
              <a:rPr lang="en-US" dirty="0"/>
              <a:t>By combining these logic gates, we create circuits, just like the circuits in your computer, which allow you to store a file or play a video game, all by turning on and off switches.</a:t>
            </a:r>
          </a:p>
        </p:txBody>
      </p:sp>
    </p:spTree>
    <p:extLst>
      <p:ext uri="{BB962C8B-B14F-4D97-AF65-F5344CB8AC3E}">
        <p14:creationId xmlns:p14="http://schemas.microsoft.com/office/powerpoint/2010/main" val="378295403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Logic Diagrams Using AND</a:t>
            </a:r>
          </a:p>
        </p:txBody>
      </p:sp>
      <p:pic>
        <p:nvPicPr>
          <p:cNvPr id="5" name="Picture Placeholder 4">
            <a:extLst>
              <a:ext uri="{FF2B5EF4-FFF2-40B4-BE49-F238E27FC236}">
                <a16:creationId xmlns:a16="http://schemas.microsoft.com/office/drawing/2014/main" id="{D21CE0CD-9CC8-365C-106A-E37C5DE573CD}"/>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The first logic gate we’ll learn is an AND gate. This looks like Figure 2 below.</a:t>
            </a:r>
          </a:p>
          <a:p>
            <a:pPr marL="0" indent="0" fontAlgn="base">
              <a:lnSpc>
                <a:spcPct val="150000"/>
              </a:lnSpc>
              <a:spcBef>
                <a:spcPts val="1200"/>
              </a:spcBef>
              <a:spcAft>
                <a:spcPts val="0"/>
              </a:spcAft>
              <a:buNone/>
            </a:pPr>
            <a:br>
              <a:rPr lang="en-US" dirty="0"/>
            </a:br>
            <a:endParaRPr lang="en-US" dirty="0"/>
          </a:p>
          <a:p>
            <a:pPr marL="0" indent="0" fontAlgn="base">
              <a:lnSpc>
                <a:spcPct val="150000"/>
              </a:lnSpc>
              <a:spcBef>
                <a:spcPts val="1200"/>
              </a:spcBef>
              <a:spcAft>
                <a:spcPts val="0"/>
              </a:spcAft>
              <a:buNone/>
            </a:pPr>
            <a:endParaRPr lang="en-US" dirty="0"/>
          </a:p>
          <a:p>
            <a:pPr marL="0" indent="0" algn="ctr" fontAlgn="base">
              <a:lnSpc>
                <a:spcPct val="150000"/>
              </a:lnSpc>
              <a:spcBef>
                <a:spcPts val="1200"/>
              </a:spcBef>
              <a:spcAft>
                <a:spcPts val="0"/>
              </a:spcAft>
              <a:buNone/>
            </a:pPr>
            <a:r>
              <a:rPr lang="en-US" sz="1200" dirty="0"/>
              <a:t>Figure 2 – An AND gate.</a:t>
            </a:r>
          </a:p>
          <a:p>
            <a:pPr marL="0" indent="0" fontAlgn="base">
              <a:lnSpc>
                <a:spcPct val="150000"/>
              </a:lnSpc>
              <a:spcBef>
                <a:spcPts val="1200"/>
              </a:spcBef>
              <a:spcAft>
                <a:spcPts val="0"/>
              </a:spcAft>
              <a:buNone/>
            </a:pPr>
            <a:r>
              <a:rPr lang="en-US" dirty="0"/>
              <a:t>In the image above, you can see that this AND gate takes two inputs and gives one output. </a:t>
            </a:r>
          </a:p>
          <a:p>
            <a:pPr marL="0" indent="0" fontAlgn="base">
              <a:lnSpc>
                <a:spcPct val="150000"/>
              </a:lnSpc>
              <a:spcBef>
                <a:spcPts val="1200"/>
              </a:spcBef>
              <a:spcAft>
                <a:spcPts val="0"/>
              </a:spcAft>
              <a:buNone/>
            </a:pPr>
            <a:r>
              <a:rPr lang="en-US" dirty="0"/>
              <a:t>When BOTH of this logic gate's inputs are 1 (remember, computers only use 1s and 0s), it will output a 1. Otherwise, it will output a 0.</a:t>
            </a:r>
          </a:p>
        </p:txBody>
      </p:sp>
      <p:pic>
        <p:nvPicPr>
          <p:cNvPr id="12" name="Picture 11" descr="A black and white outline of a rounded object&#10;&#10;Description automatically generated">
            <a:extLst>
              <a:ext uri="{FF2B5EF4-FFF2-40B4-BE49-F238E27FC236}">
                <a16:creationId xmlns:a16="http://schemas.microsoft.com/office/drawing/2014/main" id="{F4CD8947-32EA-A9E4-9A0F-A9C71E9509C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21116" y="2087731"/>
            <a:ext cx="3009900" cy="1304925"/>
          </a:xfrm>
          <a:prstGeom prst="rect">
            <a:avLst/>
          </a:prstGeom>
          <a:ln w="19050">
            <a:solidFill>
              <a:schemeClr val="accent4"/>
            </a:solidFill>
          </a:ln>
        </p:spPr>
      </p:pic>
    </p:spTree>
    <p:extLst>
      <p:ext uri="{BB962C8B-B14F-4D97-AF65-F5344CB8AC3E}">
        <p14:creationId xmlns:p14="http://schemas.microsoft.com/office/powerpoint/2010/main" val="394305538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Logic Diagrams Using AND</a:t>
            </a:r>
          </a:p>
        </p:txBody>
      </p:sp>
      <p:pic>
        <p:nvPicPr>
          <p:cNvPr id="5" name="Picture Placeholder 4">
            <a:extLst>
              <a:ext uri="{FF2B5EF4-FFF2-40B4-BE49-F238E27FC236}">
                <a16:creationId xmlns:a16="http://schemas.microsoft.com/office/drawing/2014/main" id="{2836380B-6B7E-9EAF-CB39-19D47C64E87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It can be beneficial to think of this in terms of switches &amp; lightbulbs.</a:t>
            </a:r>
          </a:p>
          <a:p>
            <a:pPr marL="0" indent="0" fontAlgn="base">
              <a:lnSpc>
                <a:spcPct val="150000"/>
              </a:lnSpc>
              <a:spcBef>
                <a:spcPts val="1200"/>
              </a:spcBef>
              <a:spcAft>
                <a:spcPts val="0"/>
              </a:spcAft>
              <a:buNone/>
            </a:pPr>
            <a:r>
              <a:rPr lang="en-US" dirty="0"/>
              <a:t>Imagine you had two switches in a line, as shown in Figure 3.</a:t>
            </a:r>
            <a:br>
              <a:rPr lang="en-US" dirty="0"/>
            </a:br>
            <a:endParaRPr lang="en-US" dirty="0"/>
          </a:p>
          <a:p>
            <a:pPr marL="0" indent="0" fontAlgn="base">
              <a:lnSpc>
                <a:spcPct val="150000"/>
              </a:lnSpc>
              <a:spcBef>
                <a:spcPts val="1200"/>
              </a:spcBef>
              <a:spcAft>
                <a:spcPts val="0"/>
              </a:spcAft>
              <a:buNone/>
            </a:pPr>
            <a:endParaRPr lang="en-US" dirty="0"/>
          </a:p>
          <a:p>
            <a:pPr marL="0" indent="0" fontAlgn="base">
              <a:lnSpc>
                <a:spcPct val="150000"/>
              </a:lnSpc>
              <a:spcBef>
                <a:spcPts val="1200"/>
              </a:spcBef>
              <a:spcAft>
                <a:spcPts val="0"/>
              </a:spcAft>
              <a:buNone/>
            </a:pPr>
            <a:endParaRPr lang="en-US" dirty="0"/>
          </a:p>
          <a:p>
            <a:pPr marL="0" indent="0" algn="ctr" fontAlgn="base">
              <a:lnSpc>
                <a:spcPct val="150000"/>
              </a:lnSpc>
              <a:spcBef>
                <a:spcPts val="1200"/>
              </a:spcBef>
              <a:spcAft>
                <a:spcPts val="0"/>
              </a:spcAft>
              <a:buNone/>
            </a:pPr>
            <a:r>
              <a:rPr lang="en-US" sz="1200" dirty="0"/>
              <a:t>Figure 3 – An AND circuit with both switches open.</a:t>
            </a:r>
          </a:p>
          <a:p>
            <a:pPr marL="0" indent="0" fontAlgn="base">
              <a:lnSpc>
                <a:spcPct val="150000"/>
              </a:lnSpc>
              <a:spcBef>
                <a:spcPts val="1200"/>
              </a:spcBef>
              <a:spcAft>
                <a:spcPts val="0"/>
              </a:spcAft>
              <a:buNone/>
            </a:pPr>
            <a:r>
              <a:rPr lang="en-US" dirty="0"/>
              <a:t>Both switches are open (turned off), so no power can reach the light bulb, so the light bulb is turned off. </a:t>
            </a:r>
          </a:p>
          <a:p>
            <a:pPr marL="0" indent="0" fontAlgn="base">
              <a:lnSpc>
                <a:spcPct val="150000"/>
              </a:lnSpc>
              <a:spcBef>
                <a:spcPts val="1200"/>
              </a:spcBef>
              <a:spcAft>
                <a:spcPts val="0"/>
              </a:spcAft>
              <a:buNone/>
            </a:pPr>
            <a:r>
              <a:rPr lang="en-US" dirty="0"/>
              <a:t>As we’ve learnt, your computer is just made up of switches, when they’re open, they represent a 0, and when they’re closed, they represent a 1.</a:t>
            </a:r>
          </a:p>
          <a:p>
            <a:pPr fontAlgn="base">
              <a:lnSpc>
                <a:spcPct val="150000"/>
              </a:lnSpc>
              <a:spcBef>
                <a:spcPts val="1200"/>
              </a:spcBef>
              <a:spcAft>
                <a:spcPts val="0"/>
              </a:spcAft>
            </a:pPr>
            <a:r>
              <a:rPr lang="en-US" dirty="0"/>
              <a:t>So here we have two 0’s, leading to no electricity reaching our lightbulb (which we can also think of as a 0).</a:t>
            </a:r>
          </a:p>
          <a:p>
            <a:pPr marL="0" indent="0" fontAlgn="base">
              <a:lnSpc>
                <a:spcPct val="150000"/>
              </a:lnSpc>
              <a:spcBef>
                <a:spcPts val="1200"/>
              </a:spcBef>
              <a:spcAft>
                <a:spcPts val="0"/>
              </a:spcAft>
              <a:buNone/>
            </a:pPr>
            <a:endParaRPr lang="en-US" dirty="0"/>
          </a:p>
        </p:txBody>
      </p:sp>
      <p:pic>
        <p:nvPicPr>
          <p:cNvPr id="12" name="Picture 11" descr="A black and white line&#10;&#10;Description automatically generated">
            <a:extLst>
              <a:ext uri="{FF2B5EF4-FFF2-40B4-BE49-F238E27FC236}">
                <a16:creationId xmlns:a16="http://schemas.microsoft.com/office/drawing/2014/main" id="{D7C7C136-FD84-C948-A001-5D66FBFE8D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34122" y="2263720"/>
            <a:ext cx="3783888" cy="1236652"/>
          </a:xfrm>
          <a:prstGeom prst="rect">
            <a:avLst/>
          </a:prstGeom>
          <a:ln w="19050">
            <a:solidFill>
              <a:schemeClr val="accent4"/>
            </a:solidFill>
          </a:ln>
        </p:spPr>
      </p:pic>
    </p:spTree>
    <p:extLst>
      <p:ext uri="{BB962C8B-B14F-4D97-AF65-F5344CB8AC3E}">
        <p14:creationId xmlns:p14="http://schemas.microsoft.com/office/powerpoint/2010/main" val="32746224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Logic Diagrams Using AND</a:t>
            </a:r>
          </a:p>
        </p:txBody>
      </p:sp>
      <p:pic>
        <p:nvPicPr>
          <p:cNvPr id="7" name="Picture Placeholder 6">
            <a:extLst>
              <a:ext uri="{FF2B5EF4-FFF2-40B4-BE49-F238E27FC236}">
                <a16:creationId xmlns:a16="http://schemas.microsoft.com/office/drawing/2014/main" id="{A5A38CEE-AEDF-78A1-8975-1F4E93074EE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Now, let’s say we close ONE of the switches.</a:t>
            </a:r>
          </a:p>
          <a:p>
            <a:pPr marL="0" indent="0" fontAlgn="base">
              <a:lnSpc>
                <a:spcPct val="150000"/>
              </a:lnSpc>
              <a:spcBef>
                <a:spcPts val="1200"/>
              </a:spcBef>
              <a:spcAft>
                <a:spcPts val="0"/>
              </a:spcAft>
              <a:buNone/>
            </a:pPr>
            <a:endParaRPr lang="en-US" dirty="0"/>
          </a:p>
          <a:p>
            <a:pPr marL="0" indent="0" fontAlgn="base">
              <a:lnSpc>
                <a:spcPct val="150000"/>
              </a:lnSpc>
              <a:spcBef>
                <a:spcPts val="1200"/>
              </a:spcBef>
              <a:spcAft>
                <a:spcPts val="0"/>
              </a:spcAft>
              <a:buNone/>
            </a:pPr>
            <a:br>
              <a:rPr lang="en-US" dirty="0"/>
            </a:br>
            <a:endParaRPr lang="en-US" dirty="0"/>
          </a:p>
          <a:p>
            <a:pPr marL="0" indent="0" algn="ctr" fontAlgn="base">
              <a:lnSpc>
                <a:spcPct val="150000"/>
              </a:lnSpc>
              <a:spcBef>
                <a:spcPts val="1200"/>
              </a:spcBef>
              <a:spcAft>
                <a:spcPts val="0"/>
              </a:spcAft>
              <a:buNone/>
            </a:pPr>
            <a:r>
              <a:rPr lang="en-US" sz="1200" dirty="0"/>
              <a:t>Figure 4 – An AND circuit with one switch closed and one switch open.</a:t>
            </a:r>
          </a:p>
          <a:p>
            <a:pPr marL="0" indent="0" fontAlgn="base">
              <a:lnSpc>
                <a:spcPct val="150000"/>
              </a:lnSpc>
              <a:spcBef>
                <a:spcPts val="1200"/>
              </a:spcBef>
              <a:spcAft>
                <a:spcPts val="0"/>
              </a:spcAft>
              <a:buNone/>
            </a:pPr>
            <a:r>
              <a:rPr lang="en-US" dirty="0"/>
              <a:t>One switch is now closed (turned on), so power passes through it. This represents a binary 1. </a:t>
            </a:r>
          </a:p>
          <a:p>
            <a:pPr marL="0" indent="0" fontAlgn="base">
              <a:lnSpc>
                <a:spcPct val="150000"/>
              </a:lnSpc>
              <a:spcBef>
                <a:spcPts val="1200"/>
              </a:spcBef>
              <a:spcAft>
                <a:spcPts val="0"/>
              </a:spcAft>
              <a:buNone/>
            </a:pPr>
            <a:r>
              <a:rPr lang="en-US" dirty="0"/>
              <a:t>However, the second switch is open, so the power cannot reach the lightbulb, and so it’s still turned off.</a:t>
            </a:r>
          </a:p>
          <a:p>
            <a:pPr marL="0" indent="0" fontAlgn="base">
              <a:lnSpc>
                <a:spcPct val="150000"/>
              </a:lnSpc>
              <a:spcBef>
                <a:spcPts val="1200"/>
              </a:spcBef>
              <a:spcAft>
                <a:spcPts val="0"/>
              </a:spcAft>
              <a:buNone/>
            </a:pPr>
            <a:endParaRPr lang="en-US" dirty="0"/>
          </a:p>
        </p:txBody>
      </p:sp>
      <p:pic>
        <p:nvPicPr>
          <p:cNvPr id="5" name="Picture 4">
            <a:extLst>
              <a:ext uri="{FF2B5EF4-FFF2-40B4-BE49-F238E27FC236}">
                <a16:creationId xmlns:a16="http://schemas.microsoft.com/office/drawing/2014/main" id="{2745D6F9-1492-F89A-708D-ECAB32572504}"/>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334123" y="1807948"/>
            <a:ext cx="3783886" cy="1236652"/>
          </a:xfrm>
          <a:prstGeom prst="rect">
            <a:avLst/>
          </a:prstGeom>
          <a:ln w="19050">
            <a:solidFill>
              <a:schemeClr val="accent4"/>
            </a:solidFill>
          </a:ln>
        </p:spPr>
      </p:pic>
    </p:spTree>
    <p:extLst>
      <p:ext uri="{BB962C8B-B14F-4D97-AF65-F5344CB8AC3E}">
        <p14:creationId xmlns:p14="http://schemas.microsoft.com/office/powerpoint/2010/main" val="41770146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Logic Diagrams Using AND</a:t>
            </a:r>
          </a:p>
        </p:txBody>
      </p:sp>
      <p:pic>
        <p:nvPicPr>
          <p:cNvPr id="7" name="Picture Placeholder 6">
            <a:extLst>
              <a:ext uri="{FF2B5EF4-FFF2-40B4-BE49-F238E27FC236}">
                <a16:creationId xmlns:a16="http://schemas.microsoft.com/office/drawing/2014/main" id="{094E573E-FABC-25C6-41AF-78A43B56E3B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Finally, we close BOTH of the switches.</a:t>
            </a:r>
          </a:p>
          <a:p>
            <a:pPr marL="0" indent="0" fontAlgn="base">
              <a:lnSpc>
                <a:spcPct val="150000"/>
              </a:lnSpc>
              <a:spcBef>
                <a:spcPts val="1200"/>
              </a:spcBef>
              <a:spcAft>
                <a:spcPts val="0"/>
              </a:spcAft>
              <a:buNone/>
            </a:pPr>
            <a:endParaRPr lang="en-US" dirty="0"/>
          </a:p>
          <a:p>
            <a:pPr marL="0" indent="0" fontAlgn="base">
              <a:lnSpc>
                <a:spcPct val="150000"/>
              </a:lnSpc>
              <a:spcBef>
                <a:spcPts val="1200"/>
              </a:spcBef>
              <a:spcAft>
                <a:spcPts val="0"/>
              </a:spcAft>
              <a:buNone/>
            </a:pPr>
            <a:br>
              <a:rPr lang="en-US" dirty="0"/>
            </a:br>
            <a:endParaRPr lang="en-US" dirty="0"/>
          </a:p>
          <a:p>
            <a:pPr marL="0" indent="0" algn="ctr" fontAlgn="base">
              <a:lnSpc>
                <a:spcPct val="150000"/>
              </a:lnSpc>
              <a:spcBef>
                <a:spcPts val="1200"/>
              </a:spcBef>
              <a:spcAft>
                <a:spcPts val="0"/>
              </a:spcAft>
              <a:buNone/>
            </a:pPr>
            <a:r>
              <a:rPr lang="en-US" sz="1200" dirty="0"/>
              <a:t>Figure 5 – An AND circuit with both switches closed.</a:t>
            </a:r>
          </a:p>
          <a:p>
            <a:pPr marL="0" indent="0" fontAlgn="base">
              <a:lnSpc>
                <a:spcPct val="150000"/>
              </a:lnSpc>
              <a:spcBef>
                <a:spcPts val="1200"/>
              </a:spcBef>
              <a:spcAft>
                <a:spcPts val="0"/>
              </a:spcAft>
              <a:buNone/>
            </a:pPr>
            <a:r>
              <a:rPr lang="en-US" dirty="0"/>
              <a:t>Both switches are closed, representing binary 1s. </a:t>
            </a:r>
          </a:p>
          <a:p>
            <a:pPr marL="0" indent="0" fontAlgn="base">
              <a:lnSpc>
                <a:spcPct val="150000"/>
              </a:lnSpc>
              <a:spcBef>
                <a:spcPts val="1200"/>
              </a:spcBef>
              <a:spcAft>
                <a:spcPts val="0"/>
              </a:spcAft>
              <a:buNone/>
            </a:pPr>
            <a:r>
              <a:rPr lang="en-US" dirty="0"/>
              <a:t>This means power can reach our lightbulb and it turns on, representing an output of binary 1.</a:t>
            </a:r>
          </a:p>
        </p:txBody>
      </p:sp>
      <p:pic>
        <p:nvPicPr>
          <p:cNvPr id="5" name="Picture 4">
            <a:extLst>
              <a:ext uri="{FF2B5EF4-FFF2-40B4-BE49-F238E27FC236}">
                <a16:creationId xmlns:a16="http://schemas.microsoft.com/office/drawing/2014/main" id="{147CA18E-0999-ECDD-7FA8-F8583A360C4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462801" y="1807948"/>
            <a:ext cx="3526529" cy="1236652"/>
          </a:xfrm>
          <a:prstGeom prst="rect">
            <a:avLst/>
          </a:prstGeom>
          <a:ln w="19050">
            <a:solidFill>
              <a:schemeClr val="accent4"/>
            </a:solidFill>
          </a:ln>
        </p:spPr>
      </p:pic>
    </p:spTree>
    <p:extLst>
      <p:ext uri="{BB962C8B-B14F-4D97-AF65-F5344CB8AC3E}">
        <p14:creationId xmlns:p14="http://schemas.microsoft.com/office/powerpoint/2010/main" val="354271449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0BD0-DA60-059B-26E9-70245C27A897}"/>
              </a:ext>
            </a:extLst>
          </p:cNvPr>
          <p:cNvSpPr>
            <a:spLocks noGrp="1"/>
          </p:cNvSpPr>
          <p:nvPr>
            <p:ph type="title"/>
          </p:nvPr>
        </p:nvSpPr>
        <p:spPr/>
        <p:txBody>
          <a:bodyPr/>
          <a:lstStyle/>
          <a:p>
            <a:r>
              <a:rPr lang="en-US" dirty="0"/>
              <a:t>Logic Diagrams Using OR</a:t>
            </a:r>
          </a:p>
        </p:txBody>
      </p:sp>
      <p:pic>
        <p:nvPicPr>
          <p:cNvPr id="7" name="Picture Placeholder 6">
            <a:extLst>
              <a:ext uri="{FF2B5EF4-FFF2-40B4-BE49-F238E27FC236}">
                <a16:creationId xmlns:a16="http://schemas.microsoft.com/office/drawing/2014/main" id="{CB045080-1AA8-9622-F789-C73C8C4017F1}"/>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440ECF88-829F-87E4-3AA0-7D8DC3A36836}"/>
              </a:ext>
            </a:extLst>
          </p:cNvPr>
          <p:cNvSpPr>
            <a:spLocks noGrp="1"/>
          </p:cNvSpPr>
          <p:nvPr>
            <p:ph type="body" sz="quarter" idx="12"/>
          </p:nvPr>
        </p:nvSpPr>
        <p:spPr/>
        <p:txBody>
          <a:bodyPr>
            <a:noAutofit/>
          </a:bodyPr>
          <a:lstStyle/>
          <a:p>
            <a:pPr marL="0" indent="0" fontAlgn="base">
              <a:lnSpc>
                <a:spcPct val="150000"/>
              </a:lnSpc>
              <a:spcBef>
                <a:spcPts val="1200"/>
              </a:spcBef>
              <a:spcAft>
                <a:spcPts val="0"/>
              </a:spcAft>
              <a:buNone/>
            </a:pPr>
            <a:r>
              <a:rPr lang="en-US" dirty="0"/>
              <a:t>The next type of logic gate is an OR gate. This looks like Figure 6 below.</a:t>
            </a:r>
            <a:br>
              <a:rPr lang="en-US" dirty="0"/>
            </a:br>
            <a:endParaRPr lang="en-US" dirty="0"/>
          </a:p>
          <a:p>
            <a:pPr marL="0" indent="0" fontAlgn="base">
              <a:lnSpc>
                <a:spcPct val="150000"/>
              </a:lnSpc>
              <a:spcBef>
                <a:spcPts val="1200"/>
              </a:spcBef>
              <a:spcAft>
                <a:spcPts val="0"/>
              </a:spcAft>
              <a:buNone/>
            </a:pPr>
            <a:endParaRPr lang="en-US" dirty="0"/>
          </a:p>
          <a:p>
            <a:pPr marL="0" indent="0" fontAlgn="base">
              <a:lnSpc>
                <a:spcPct val="150000"/>
              </a:lnSpc>
              <a:spcBef>
                <a:spcPts val="1200"/>
              </a:spcBef>
              <a:spcAft>
                <a:spcPts val="0"/>
              </a:spcAft>
              <a:buNone/>
            </a:pPr>
            <a:endParaRPr lang="en-US" dirty="0"/>
          </a:p>
          <a:p>
            <a:pPr marL="0" indent="0" algn="ctr" fontAlgn="base">
              <a:lnSpc>
                <a:spcPct val="150000"/>
              </a:lnSpc>
              <a:spcBef>
                <a:spcPts val="1200"/>
              </a:spcBef>
              <a:spcAft>
                <a:spcPts val="0"/>
              </a:spcAft>
              <a:buNone/>
            </a:pPr>
            <a:r>
              <a:rPr lang="en-US" sz="1200" dirty="0"/>
              <a:t>Figure 6 – An OR Gate.</a:t>
            </a:r>
          </a:p>
          <a:p>
            <a:pPr marL="0" indent="0" fontAlgn="base">
              <a:lnSpc>
                <a:spcPct val="150000"/>
              </a:lnSpc>
              <a:spcBef>
                <a:spcPts val="1200"/>
              </a:spcBef>
              <a:spcAft>
                <a:spcPts val="0"/>
              </a:spcAft>
              <a:buNone/>
            </a:pPr>
            <a:r>
              <a:rPr lang="en-US" dirty="0"/>
              <a:t>In the image above, you can see that this OR gate takes two inputs and gives one output. </a:t>
            </a:r>
          </a:p>
          <a:p>
            <a:pPr marL="0" indent="0" fontAlgn="base">
              <a:lnSpc>
                <a:spcPct val="150000"/>
              </a:lnSpc>
              <a:spcBef>
                <a:spcPts val="1200"/>
              </a:spcBef>
              <a:spcAft>
                <a:spcPts val="0"/>
              </a:spcAft>
              <a:buNone/>
            </a:pPr>
            <a:r>
              <a:rPr lang="en-US" dirty="0"/>
              <a:t>When either of this logic gate's inputs is 1, it will output a 1. Otherwise, it will output a 0.</a:t>
            </a:r>
          </a:p>
        </p:txBody>
      </p:sp>
      <p:pic>
        <p:nvPicPr>
          <p:cNvPr id="5" name="Picture 4">
            <a:extLst>
              <a:ext uri="{FF2B5EF4-FFF2-40B4-BE49-F238E27FC236}">
                <a16:creationId xmlns:a16="http://schemas.microsoft.com/office/drawing/2014/main" id="{A514B1D4-E598-9184-5F18-11B7DAF849C0}"/>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721116" y="2087731"/>
            <a:ext cx="3009900" cy="1304925"/>
          </a:xfrm>
          <a:prstGeom prst="rect">
            <a:avLst/>
          </a:prstGeom>
          <a:ln w="19050">
            <a:solidFill>
              <a:schemeClr val="accent4"/>
            </a:solidFill>
          </a:ln>
        </p:spPr>
      </p:pic>
    </p:spTree>
    <p:extLst>
      <p:ext uri="{BB962C8B-B14F-4D97-AF65-F5344CB8AC3E}">
        <p14:creationId xmlns:p14="http://schemas.microsoft.com/office/powerpoint/2010/main" val="18239493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1282</Words>
  <Application>Microsoft Office PowerPoint</Application>
  <PresentationFormat>Widescreen</PresentationFormat>
  <Paragraphs>113</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Avenir Next LT Pro</vt:lpstr>
      <vt:lpstr>Avenir Next LT Pro Demi</vt:lpstr>
      <vt:lpstr>Arial</vt:lpstr>
      <vt:lpstr>KIAN-Theme</vt:lpstr>
      <vt:lpstr>Logic Diagrams</vt:lpstr>
      <vt:lpstr>Introduction</vt:lpstr>
      <vt:lpstr>What Logic Gates Are</vt:lpstr>
      <vt:lpstr>What Logic Gates Are</vt:lpstr>
      <vt:lpstr>Logic Diagrams Using AND</vt:lpstr>
      <vt:lpstr>Logic Diagrams Using AND</vt:lpstr>
      <vt:lpstr>Logic Diagrams Using AND</vt:lpstr>
      <vt:lpstr>Logic Diagrams Using AND</vt:lpstr>
      <vt:lpstr>Logic Diagrams Using OR</vt:lpstr>
      <vt:lpstr>Logic Diagrams Using OR</vt:lpstr>
      <vt:lpstr>Logic Diagrams Using OR</vt:lpstr>
      <vt:lpstr>Logic Diagrams Using OR</vt:lpstr>
      <vt:lpstr>Logic Diagrams Using NOT</vt:lpstr>
      <vt:lpstr>Lesson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Technology Systems</dc:title>
  <dc:creator>Jimmy Russo</dc:creator>
  <cp:lastModifiedBy>Daniel Richardson</cp:lastModifiedBy>
  <cp:revision>42</cp:revision>
  <dcterms:created xsi:type="dcterms:W3CDTF">2024-04-15T17:57:41Z</dcterms:created>
  <dcterms:modified xsi:type="dcterms:W3CDTF">2025-08-26T21:05:00Z</dcterms:modified>
</cp:coreProperties>
</file>