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16"/>
  </p:notesMasterIdLst>
  <p:sldIdLst>
    <p:sldId id="256" r:id="rId2"/>
    <p:sldId id="257" r:id="rId3"/>
    <p:sldId id="290" r:id="rId4"/>
    <p:sldId id="291" r:id="rId5"/>
    <p:sldId id="292" r:id="rId6"/>
    <p:sldId id="293" r:id="rId7"/>
    <p:sldId id="294" r:id="rId8"/>
    <p:sldId id="295" r:id="rId9"/>
    <p:sldId id="296" r:id="rId10"/>
    <p:sldId id="297" r:id="rId11"/>
    <p:sldId id="299" r:id="rId12"/>
    <p:sldId id="298" r:id="rId13"/>
    <p:sldId id="267" r:id="rId14"/>
    <p:sldId id="300" r:id="rId15"/>
  </p:sldIdLst>
  <p:sldSz cx="12192000" cy="6858000"/>
  <p:notesSz cx="6858000" cy="9144000"/>
  <p:embeddedFontLst>
    <p:embeddedFont>
      <p:font typeface="Avenir Next LT Pro" panose="020B0504020202020204" pitchFamily="34" charset="0"/>
      <p:regular r:id="rId17"/>
      <p:bold r:id="rId18"/>
      <p:italic r:id="rId19"/>
      <p:boldItalic r:id="rId20"/>
    </p:embeddedFont>
    <p:embeddedFont>
      <p:font typeface="Avenir Next LT Pro Demi" panose="020B0704020202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593FC-B782-476D-A97E-9E34B83A54D0}" v="1" dt="2025-08-25T11:40:59.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97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DAF6E379-5381-4084-B8F1-A1C284A4E1EE}"/>
    <pc:docChg chg="undo custSel addSld delSld modSld">
      <pc:chgData name="Daniel Richardson" userId="b12f1a219faba2ab" providerId="LiveId" clId="{DAF6E379-5381-4084-B8F1-A1C284A4E1EE}" dt="2025-03-03T11:14:23.992" v="451" actId="20577"/>
      <pc:docMkLst>
        <pc:docMk/>
      </pc:docMkLst>
      <pc:sldChg chg="modSp mod">
        <pc:chgData name="Daniel Richardson" userId="b12f1a219faba2ab" providerId="LiveId" clId="{DAF6E379-5381-4084-B8F1-A1C284A4E1EE}" dt="2025-03-03T11:00:25.774" v="50" actId="20577"/>
        <pc:sldMkLst>
          <pc:docMk/>
          <pc:sldMk cId="1916431767" sldId="256"/>
        </pc:sldMkLst>
      </pc:sldChg>
      <pc:sldChg chg="modSp mod">
        <pc:chgData name="Daniel Richardson" userId="b12f1a219faba2ab" providerId="LiveId" clId="{DAF6E379-5381-4084-B8F1-A1C284A4E1EE}" dt="2025-03-03T11:01:18.228" v="100" actId="20577"/>
        <pc:sldMkLst>
          <pc:docMk/>
          <pc:sldMk cId="1673055356" sldId="257"/>
        </pc:sldMkLst>
      </pc:sldChg>
      <pc:sldChg chg="modSp mod">
        <pc:chgData name="Daniel Richardson" userId="b12f1a219faba2ab" providerId="LiveId" clId="{DAF6E379-5381-4084-B8F1-A1C284A4E1EE}" dt="2025-03-03T11:02:39.685" v="122" actId="6549"/>
        <pc:sldMkLst>
          <pc:docMk/>
          <pc:sldMk cId="2161862668" sldId="258"/>
        </pc:sldMkLst>
      </pc:sldChg>
      <pc:sldChg chg="addSp delSp modSp mod">
        <pc:chgData name="Daniel Richardson" userId="b12f1a219faba2ab" providerId="LiveId" clId="{DAF6E379-5381-4084-B8F1-A1C284A4E1EE}" dt="2025-03-03T11:14:23.992" v="451" actId="20577"/>
        <pc:sldMkLst>
          <pc:docMk/>
          <pc:sldMk cId="147145750" sldId="267"/>
        </pc:sldMkLst>
      </pc:sldChg>
      <pc:sldChg chg="modSp mod">
        <pc:chgData name="Daniel Richardson" userId="b12f1a219faba2ab" providerId="LiveId" clId="{DAF6E379-5381-4084-B8F1-A1C284A4E1EE}" dt="2025-03-03T11:02:56.513" v="136" actId="20577"/>
        <pc:sldMkLst>
          <pc:docMk/>
          <pc:sldMk cId="2254797724" sldId="268"/>
        </pc:sldMkLst>
      </pc:sldChg>
      <pc:sldChg chg="addSp delSp modSp mod">
        <pc:chgData name="Daniel Richardson" userId="b12f1a219faba2ab" providerId="LiveId" clId="{DAF6E379-5381-4084-B8F1-A1C284A4E1EE}" dt="2025-03-03T11:04:45.857" v="207" actId="20577"/>
        <pc:sldMkLst>
          <pc:docMk/>
          <pc:sldMk cId="808061961" sldId="269"/>
        </pc:sldMkLst>
      </pc:sldChg>
      <pc:sldChg chg="addSp delSp modSp mod">
        <pc:chgData name="Daniel Richardson" userId="b12f1a219faba2ab" providerId="LiveId" clId="{DAF6E379-5381-4084-B8F1-A1C284A4E1EE}" dt="2025-03-03T11:04:23.458" v="206"/>
        <pc:sldMkLst>
          <pc:docMk/>
          <pc:sldMk cId="4114544299" sldId="270"/>
        </pc:sldMkLst>
      </pc:sldChg>
      <pc:sldChg chg="del">
        <pc:chgData name="Daniel Richardson" userId="b12f1a219faba2ab" providerId="LiveId" clId="{DAF6E379-5381-4084-B8F1-A1C284A4E1EE}" dt="2025-03-03T11:01:26.256" v="101" actId="47"/>
        <pc:sldMkLst>
          <pc:docMk/>
          <pc:sldMk cId="1559353128" sldId="271"/>
        </pc:sldMkLst>
      </pc:sldChg>
      <pc:sldChg chg="modSp add mod">
        <pc:chgData name="Daniel Richardson" userId="b12f1a219faba2ab" providerId="LiveId" clId="{DAF6E379-5381-4084-B8F1-A1C284A4E1EE}" dt="2025-03-03T11:05:32.234" v="217" actId="20577"/>
        <pc:sldMkLst>
          <pc:docMk/>
          <pc:sldMk cId="3763664822" sldId="271"/>
        </pc:sldMkLst>
      </pc:sldChg>
      <pc:sldChg chg="modSp add mod">
        <pc:chgData name="Daniel Richardson" userId="b12f1a219faba2ab" providerId="LiveId" clId="{DAF6E379-5381-4084-B8F1-A1C284A4E1EE}" dt="2025-03-03T11:05:57.123" v="237" actId="20577"/>
        <pc:sldMkLst>
          <pc:docMk/>
          <pc:sldMk cId="1300275481" sldId="272"/>
        </pc:sldMkLst>
      </pc:sldChg>
      <pc:sldChg chg="del">
        <pc:chgData name="Daniel Richardson" userId="b12f1a219faba2ab" providerId="LiveId" clId="{DAF6E379-5381-4084-B8F1-A1C284A4E1EE}" dt="2025-03-03T11:01:26.256" v="101" actId="47"/>
        <pc:sldMkLst>
          <pc:docMk/>
          <pc:sldMk cId="3780920919" sldId="272"/>
        </pc:sldMkLst>
      </pc:sldChg>
      <pc:sldChg chg="del">
        <pc:chgData name="Daniel Richardson" userId="b12f1a219faba2ab" providerId="LiveId" clId="{DAF6E379-5381-4084-B8F1-A1C284A4E1EE}" dt="2025-03-03T11:01:26.256" v="101" actId="47"/>
        <pc:sldMkLst>
          <pc:docMk/>
          <pc:sldMk cId="14130538" sldId="273"/>
        </pc:sldMkLst>
      </pc:sldChg>
      <pc:sldChg chg="addSp modSp add mod">
        <pc:chgData name="Daniel Richardson" userId="b12f1a219faba2ab" providerId="LiveId" clId="{DAF6E379-5381-4084-B8F1-A1C284A4E1EE}" dt="2025-03-03T11:07:06.232" v="287" actId="20577"/>
        <pc:sldMkLst>
          <pc:docMk/>
          <pc:sldMk cId="3819203432" sldId="273"/>
        </pc:sldMkLst>
      </pc:sldChg>
      <pc:sldChg chg="del">
        <pc:chgData name="Daniel Richardson" userId="b12f1a219faba2ab" providerId="LiveId" clId="{DAF6E379-5381-4084-B8F1-A1C284A4E1EE}" dt="2025-03-03T11:01:26.256" v="101" actId="47"/>
        <pc:sldMkLst>
          <pc:docMk/>
          <pc:sldMk cId="830671210" sldId="274"/>
        </pc:sldMkLst>
      </pc:sldChg>
      <pc:sldChg chg="addSp delSp modSp add mod">
        <pc:chgData name="Daniel Richardson" userId="b12f1a219faba2ab" providerId="LiveId" clId="{DAF6E379-5381-4084-B8F1-A1C284A4E1EE}" dt="2025-03-03T11:08:04.114" v="324" actId="313"/>
        <pc:sldMkLst>
          <pc:docMk/>
          <pc:sldMk cId="2802790965" sldId="274"/>
        </pc:sldMkLst>
      </pc:sldChg>
      <pc:sldChg chg="modSp add mod">
        <pc:chgData name="Daniel Richardson" userId="b12f1a219faba2ab" providerId="LiveId" clId="{DAF6E379-5381-4084-B8F1-A1C284A4E1EE}" dt="2025-03-03T11:08:59.452" v="334" actId="20577"/>
        <pc:sldMkLst>
          <pc:docMk/>
          <pc:sldMk cId="1816076236" sldId="275"/>
        </pc:sldMkLst>
      </pc:sldChg>
      <pc:sldChg chg="del">
        <pc:chgData name="Daniel Richardson" userId="b12f1a219faba2ab" providerId="LiveId" clId="{DAF6E379-5381-4084-B8F1-A1C284A4E1EE}" dt="2025-03-03T11:01:26.256" v="101" actId="47"/>
        <pc:sldMkLst>
          <pc:docMk/>
          <pc:sldMk cId="3403379931" sldId="275"/>
        </pc:sldMkLst>
      </pc:sldChg>
      <pc:sldChg chg="modSp add mod">
        <pc:chgData name="Daniel Richardson" userId="b12f1a219faba2ab" providerId="LiveId" clId="{DAF6E379-5381-4084-B8F1-A1C284A4E1EE}" dt="2025-03-03T11:09:28.016" v="367" actId="20577"/>
        <pc:sldMkLst>
          <pc:docMk/>
          <pc:sldMk cId="763569064" sldId="276"/>
        </pc:sldMkLst>
      </pc:sldChg>
      <pc:sldChg chg="del">
        <pc:chgData name="Daniel Richardson" userId="b12f1a219faba2ab" providerId="LiveId" clId="{DAF6E379-5381-4084-B8F1-A1C284A4E1EE}" dt="2025-03-03T11:01:26.256" v="101" actId="47"/>
        <pc:sldMkLst>
          <pc:docMk/>
          <pc:sldMk cId="792760640" sldId="276"/>
        </pc:sldMkLst>
      </pc:sldChg>
      <pc:sldChg chg="addSp delSp modSp add mod">
        <pc:chgData name="Daniel Richardson" userId="b12f1a219faba2ab" providerId="LiveId" clId="{DAF6E379-5381-4084-B8F1-A1C284A4E1EE}" dt="2025-03-03T11:11:46.056" v="407" actId="20577"/>
        <pc:sldMkLst>
          <pc:docMk/>
          <pc:sldMk cId="1620525470" sldId="277"/>
        </pc:sldMkLst>
      </pc:sldChg>
      <pc:sldChg chg="del">
        <pc:chgData name="Daniel Richardson" userId="b12f1a219faba2ab" providerId="LiveId" clId="{DAF6E379-5381-4084-B8F1-A1C284A4E1EE}" dt="2025-03-03T11:01:26.256" v="101" actId="47"/>
        <pc:sldMkLst>
          <pc:docMk/>
          <pc:sldMk cId="4201804051" sldId="277"/>
        </pc:sldMkLst>
      </pc:sldChg>
      <pc:sldChg chg="addSp delSp modSp add mod">
        <pc:chgData name="Daniel Richardson" userId="b12f1a219faba2ab" providerId="LiveId" clId="{DAF6E379-5381-4084-B8F1-A1C284A4E1EE}" dt="2025-03-03T11:12:43.801" v="442" actId="20577"/>
        <pc:sldMkLst>
          <pc:docMk/>
          <pc:sldMk cId="1984893988" sldId="278"/>
        </pc:sldMkLst>
      </pc:sldChg>
      <pc:sldChg chg="del">
        <pc:chgData name="Daniel Richardson" userId="b12f1a219faba2ab" providerId="LiveId" clId="{DAF6E379-5381-4084-B8F1-A1C284A4E1EE}" dt="2025-03-03T11:01:26.256" v="101" actId="47"/>
        <pc:sldMkLst>
          <pc:docMk/>
          <pc:sldMk cId="3819645721" sldId="278"/>
        </pc:sldMkLst>
      </pc:sldChg>
    </pc:docChg>
  </pc:docChgLst>
  <pc:docChgLst>
    <pc:chgData name="Daniel Richardson" userId="b12f1a219faba2ab" providerId="LiveId" clId="{9B8BB2E6-DAA2-4EED-999F-784F3CFE3DC3}"/>
    <pc:docChg chg="custSel addSld delSld modSld sldOrd">
      <pc:chgData name="Daniel Richardson" userId="b12f1a219faba2ab" providerId="LiveId" clId="{9B8BB2E6-DAA2-4EED-999F-784F3CFE3DC3}" dt="2025-03-03T13:04:15.475" v="264" actId="20577"/>
      <pc:docMkLst>
        <pc:docMk/>
      </pc:docMkLst>
      <pc:sldChg chg="modSp mod">
        <pc:chgData name="Daniel Richardson" userId="b12f1a219faba2ab" providerId="LiveId" clId="{9B8BB2E6-DAA2-4EED-999F-784F3CFE3DC3}" dt="2025-03-03T13:04:15.475" v="264" actId="20577"/>
        <pc:sldMkLst>
          <pc:docMk/>
          <pc:sldMk cId="1916431767" sldId="256"/>
        </pc:sldMkLst>
      </pc:sldChg>
      <pc:sldChg chg="modSp mod">
        <pc:chgData name="Daniel Richardson" userId="b12f1a219faba2ab" providerId="LiveId" clId="{9B8BB2E6-DAA2-4EED-999F-784F3CFE3DC3}" dt="2025-03-03T12:56:55.319" v="164" actId="20577"/>
        <pc:sldMkLst>
          <pc:docMk/>
          <pc:sldMk cId="1673055356" sldId="257"/>
        </pc:sldMkLst>
      </pc:sldChg>
      <pc:sldChg chg="del">
        <pc:chgData name="Daniel Richardson" userId="b12f1a219faba2ab" providerId="LiveId" clId="{9B8BB2E6-DAA2-4EED-999F-784F3CFE3DC3}" dt="2025-03-03T12:49:50.735" v="103" actId="47"/>
        <pc:sldMkLst>
          <pc:docMk/>
          <pc:sldMk cId="2161862668" sldId="258"/>
        </pc:sldMkLst>
      </pc:sldChg>
      <pc:sldChg chg="addSp delSp modSp mod">
        <pc:chgData name="Daniel Richardson" userId="b12f1a219faba2ab" providerId="LiveId" clId="{9B8BB2E6-DAA2-4EED-999F-784F3CFE3DC3}" dt="2025-03-03T13:02:40.605" v="208" actId="20577"/>
        <pc:sldMkLst>
          <pc:docMk/>
          <pc:sldMk cId="147145750" sldId="267"/>
        </pc:sldMkLst>
      </pc:sldChg>
      <pc:sldChg chg="modSp mod">
        <pc:chgData name="Daniel Richardson" userId="b12f1a219faba2ab" providerId="LiveId" clId="{9B8BB2E6-DAA2-4EED-999F-784F3CFE3DC3}" dt="2025-03-03T12:57:35.426" v="174" actId="6549"/>
        <pc:sldMkLst>
          <pc:docMk/>
          <pc:sldMk cId="2136000156" sldId="268"/>
        </pc:sldMkLst>
      </pc:sldChg>
      <pc:sldChg chg="del">
        <pc:chgData name="Daniel Richardson" userId="b12f1a219faba2ab" providerId="LiveId" clId="{9B8BB2E6-DAA2-4EED-999F-784F3CFE3DC3}" dt="2025-03-03T12:49:50.735" v="103" actId="47"/>
        <pc:sldMkLst>
          <pc:docMk/>
          <pc:sldMk cId="1143792467" sldId="269"/>
        </pc:sldMkLst>
      </pc:sldChg>
      <pc:sldChg chg="modSp add mod">
        <pc:chgData name="Daniel Richardson" userId="b12f1a219faba2ab" providerId="LiveId" clId="{9B8BB2E6-DAA2-4EED-999F-784F3CFE3DC3}" dt="2025-03-03T12:57:40.274" v="176"/>
        <pc:sldMkLst>
          <pc:docMk/>
          <pc:sldMk cId="3402616282" sldId="269"/>
        </pc:sldMkLst>
      </pc:sldChg>
      <pc:sldChg chg="del">
        <pc:chgData name="Daniel Richardson" userId="b12f1a219faba2ab" providerId="LiveId" clId="{9B8BB2E6-DAA2-4EED-999F-784F3CFE3DC3}" dt="2025-03-03T12:49:50.735" v="103" actId="47"/>
        <pc:sldMkLst>
          <pc:docMk/>
          <pc:sldMk cId="1018251739" sldId="270"/>
        </pc:sldMkLst>
      </pc:sldChg>
      <pc:sldChg chg="modSp add mod">
        <pc:chgData name="Daniel Richardson" userId="b12f1a219faba2ab" providerId="LiveId" clId="{9B8BB2E6-DAA2-4EED-999F-784F3CFE3DC3}" dt="2025-03-03T12:57:43.821" v="178"/>
        <pc:sldMkLst>
          <pc:docMk/>
          <pc:sldMk cId="3345898697" sldId="270"/>
        </pc:sldMkLst>
      </pc:sldChg>
      <pc:sldChg chg="del">
        <pc:chgData name="Daniel Richardson" userId="b12f1a219faba2ab" providerId="LiveId" clId="{9B8BB2E6-DAA2-4EED-999F-784F3CFE3DC3}" dt="2025-03-03T12:49:50.735" v="103" actId="47"/>
        <pc:sldMkLst>
          <pc:docMk/>
          <pc:sldMk cId="579144510" sldId="271"/>
        </pc:sldMkLst>
      </pc:sldChg>
      <pc:sldChg chg="modSp add mod">
        <pc:chgData name="Daniel Richardson" userId="b12f1a219faba2ab" providerId="LiveId" clId="{9B8BB2E6-DAA2-4EED-999F-784F3CFE3DC3}" dt="2025-03-03T13:03:51.133" v="220" actId="6549"/>
        <pc:sldMkLst>
          <pc:docMk/>
          <pc:sldMk cId="2209085746" sldId="271"/>
        </pc:sldMkLst>
      </pc:sldChg>
      <pc:sldChg chg="modSp add mod">
        <pc:chgData name="Daniel Richardson" userId="b12f1a219faba2ab" providerId="LiveId" clId="{9B8BB2E6-DAA2-4EED-999F-784F3CFE3DC3}" dt="2025-03-03T13:04:02.386" v="245" actId="6549"/>
        <pc:sldMkLst>
          <pc:docMk/>
          <pc:sldMk cId="2079453496" sldId="272"/>
        </pc:sldMkLst>
      </pc:sldChg>
      <pc:sldChg chg="del">
        <pc:chgData name="Daniel Richardson" userId="b12f1a219faba2ab" providerId="LiveId" clId="{9B8BB2E6-DAA2-4EED-999F-784F3CFE3DC3}" dt="2025-03-03T12:49:50.735" v="103" actId="47"/>
        <pc:sldMkLst>
          <pc:docMk/>
          <pc:sldMk cId="3405059949" sldId="272"/>
        </pc:sldMkLst>
      </pc:sldChg>
      <pc:sldChg chg="modSp add mod ord">
        <pc:chgData name="Daniel Richardson" userId="b12f1a219faba2ab" providerId="LiveId" clId="{9B8BB2E6-DAA2-4EED-999F-784F3CFE3DC3}" dt="2025-03-03T13:03:56.473" v="233" actId="6549"/>
        <pc:sldMkLst>
          <pc:docMk/>
          <pc:sldMk cId="3095136999" sldId="273"/>
        </pc:sldMkLst>
      </pc:sldChg>
      <pc:sldChg chg="del">
        <pc:chgData name="Daniel Richardson" userId="b12f1a219faba2ab" providerId="LiveId" clId="{9B8BB2E6-DAA2-4EED-999F-784F3CFE3DC3}" dt="2025-03-03T12:49:50.735" v="103" actId="47"/>
        <pc:sldMkLst>
          <pc:docMk/>
          <pc:sldMk cId="4294204953" sldId="273"/>
        </pc:sldMkLst>
      </pc:sldChg>
      <pc:sldChg chg="del">
        <pc:chgData name="Daniel Richardson" userId="b12f1a219faba2ab" providerId="LiveId" clId="{9B8BB2E6-DAA2-4EED-999F-784F3CFE3DC3}" dt="2025-03-03T12:49:50.735" v="103" actId="47"/>
        <pc:sldMkLst>
          <pc:docMk/>
          <pc:sldMk cId="949769946" sldId="274"/>
        </pc:sldMkLst>
      </pc:sldChg>
      <pc:sldChg chg="modSp add mod">
        <pc:chgData name="Daniel Richardson" userId="b12f1a219faba2ab" providerId="LiveId" clId="{9B8BB2E6-DAA2-4EED-999F-784F3CFE3DC3}" dt="2025-03-03T13:04:08.513" v="254" actId="20577"/>
        <pc:sldMkLst>
          <pc:docMk/>
          <pc:sldMk cId="1557954898" sldId="274"/>
        </pc:sldMkLst>
      </pc:sldChg>
      <pc:sldChg chg="del">
        <pc:chgData name="Daniel Richardson" userId="b12f1a219faba2ab" providerId="LiveId" clId="{9B8BB2E6-DAA2-4EED-999F-784F3CFE3DC3}" dt="2025-03-03T12:49:50.735" v="103" actId="47"/>
        <pc:sldMkLst>
          <pc:docMk/>
          <pc:sldMk cId="447588463" sldId="275"/>
        </pc:sldMkLst>
      </pc:sldChg>
      <pc:sldChg chg="modSp add mod">
        <pc:chgData name="Daniel Richardson" userId="b12f1a219faba2ab" providerId="LiveId" clId="{9B8BB2E6-DAA2-4EED-999F-784F3CFE3DC3}" dt="2025-03-03T13:03:36.293" v="209" actId="20577"/>
        <pc:sldMkLst>
          <pc:docMk/>
          <pc:sldMk cId="2809534166" sldId="275"/>
        </pc:sldMkLst>
      </pc:sldChg>
      <pc:sldChg chg="modSp add mod">
        <pc:chgData name="Daniel Richardson" userId="b12f1a219faba2ab" providerId="LiveId" clId="{9B8BB2E6-DAA2-4EED-999F-784F3CFE3DC3}" dt="2025-03-03T13:03:45.295" v="210" actId="20577"/>
        <pc:sldMkLst>
          <pc:docMk/>
          <pc:sldMk cId="990982532" sldId="276"/>
        </pc:sldMkLst>
      </pc:sldChg>
    </pc:docChg>
  </pc:docChgLst>
  <pc:docChgLst>
    <pc:chgData name="Daniel Richardson" userId="b12f1a219faba2ab" providerId="LiveId" clId="{E36A5C2D-18A9-457C-B138-3A1E74381230}"/>
    <pc:docChg chg="undo custSel addSld delSld modSld">
      <pc:chgData name="Daniel Richardson" userId="b12f1a219faba2ab" providerId="LiveId" clId="{E36A5C2D-18A9-457C-B138-3A1E74381230}" dt="2025-03-03T14:21:19.452" v="532"/>
      <pc:docMkLst>
        <pc:docMk/>
      </pc:docMkLst>
      <pc:sldChg chg="modSp mod">
        <pc:chgData name="Daniel Richardson" userId="b12f1a219faba2ab" providerId="LiveId" clId="{E36A5C2D-18A9-457C-B138-3A1E74381230}" dt="2025-03-03T14:03:42.410" v="24" actId="20577"/>
        <pc:sldMkLst>
          <pc:docMk/>
          <pc:sldMk cId="1916431767" sldId="256"/>
        </pc:sldMkLst>
      </pc:sldChg>
      <pc:sldChg chg="modSp mod">
        <pc:chgData name="Daniel Richardson" userId="b12f1a219faba2ab" providerId="LiveId" clId="{E36A5C2D-18A9-457C-B138-3A1E74381230}" dt="2025-03-03T14:17:24.169" v="454" actId="20577"/>
        <pc:sldMkLst>
          <pc:docMk/>
          <pc:sldMk cId="1673055356" sldId="257"/>
        </pc:sldMkLst>
      </pc:sldChg>
      <pc:sldChg chg="addSp delSp modSp mod">
        <pc:chgData name="Daniel Richardson" userId="b12f1a219faba2ab" providerId="LiveId" clId="{E36A5C2D-18A9-457C-B138-3A1E74381230}" dt="2025-03-03T14:21:19.452" v="532"/>
        <pc:sldMkLst>
          <pc:docMk/>
          <pc:sldMk cId="147145750" sldId="267"/>
        </pc:sldMkLst>
      </pc:sldChg>
      <pc:sldChg chg="addSp modSp mod">
        <pc:chgData name="Daniel Richardson" userId="b12f1a219faba2ab" providerId="LiveId" clId="{E36A5C2D-18A9-457C-B138-3A1E74381230}" dt="2025-03-03T14:05:59.376" v="89" actId="113"/>
        <pc:sldMkLst>
          <pc:docMk/>
          <pc:sldMk cId="2136000156" sldId="268"/>
        </pc:sldMkLst>
      </pc:sldChg>
      <pc:sldChg chg="addSp delSp modSp mod chgLayout">
        <pc:chgData name="Daniel Richardson" userId="b12f1a219faba2ab" providerId="LiveId" clId="{E36A5C2D-18A9-457C-B138-3A1E74381230}" dt="2025-03-03T14:07:03.660" v="117" actId="20577"/>
        <pc:sldMkLst>
          <pc:docMk/>
          <pc:sldMk cId="3402616282" sldId="269"/>
        </pc:sldMkLst>
      </pc:sldChg>
      <pc:sldChg chg="del">
        <pc:chgData name="Daniel Richardson" userId="b12f1a219faba2ab" providerId="LiveId" clId="{E36A5C2D-18A9-457C-B138-3A1E74381230}" dt="2025-03-03T14:07:06.695" v="118" actId="47"/>
        <pc:sldMkLst>
          <pc:docMk/>
          <pc:sldMk cId="3345898697" sldId="270"/>
        </pc:sldMkLst>
      </pc:sldChg>
      <pc:sldChg chg="del">
        <pc:chgData name="Daniel Richardson" userId="b12f1a219faba2ab" providerId="LiveId" clId="{E36A5C2D-18A9-457C-B138-3A1E74381230}" dt="2025-03-03T14:07:06.695" v="118" actId="47"/>
        <pc:sldMkLst>
          <pc:docMk/>
          <pc:sldMk cId="2209085746" sldId="271"/>
        </pc:sldMkLst>
      </pc:sldChg>
      <pc:sldChg chg="del">
        <pc:chgData name="Daniel Richardson" userId="b12f1a219faba2ab" providerId="LiveId" clId="{E36A5C2D-18A9-457C-B138-3A1E74381230}" dt="2025-03-03T14:07:06.695" v="118" actId="47"/>
        <pc:sldMkLst>
          <pc:docMk/>
          <pc:sldMk cId="2079453496" sldId="272"/>
        </pc:sldMkLst>
      </pc:sldChg>
      <pc:sldChg chg="del">
        <pc:chgData name="Daniel Richardson" userId="b12f1a219faba2ab" providerId="LiveId" clId="{E36A5C2D-18A9-457C-B138-3A1E74381230}" dt="2025-03-03T14:07:06.695" v="118" actId="47"/>
        <pc:sldMkLst>
          <pc:docMk/>
          <pc:sldMk cId="3095136999" sldId="273"/>
        </pc:sldMkLst>
      </pc:sldChg>
      <pc:sldChg chg="del">
        <pc:chgData name="Daniel Richardson" userId="b12f1a219faba2ab" providerId="LiveId" clId="{E36A5C2D-18A9-457C-B138-3A1E74381230}" dt="2025-03-03T14:07:06.695" v="118" actId="47"/>
        <pc:sldMkLst>
          <pc:docMk/>
          <pc:sldMk cId="1557954898" sldId="274"/>
        </pc:sldMkLst>
      </pc:sldChg>
      <pc:sldChg chg="modSp del mod">
        <pc:chgData name="Daniel Richardson" userId="b12f1a219faba2ab" providerId="LiveId" clId="{E36A5C2D-18A9-457C-B138-3A1E74381230}" dt="2025-03-03T14:15:09.691" v="415" actId="47"/>
        <pc:sldMkLst>
          <pc:docMk/>
          <pc:sldMk cId="2809534166" sldId="275"/>
        </pc:sldMkLst>
      </pc:sldChg>
      <pc:sldChg chg="del">
        <pc:chgData name="Daniel Richardson" userId="b12f1a219faba2ab" providerId="LiveId" clId="{E36A5C2D-18A9-457C-B138-3A1E74381230}" dt="2025-03-03T14:07:06.695" v="118" actId="47"/>
        <pc:sldMkLst>
          <pc:docMk/>
          <pc:sldMk cId="990982532" sldId="276"/>
        </pc:sldMkLst>
      </pc:sldChg>
      <pc:sldChg chg="modSp new mod">
        <pc:chgData name="Daniel Richardson" userId="b12f1a219faba2ab" providerId="LiveId" clId="{E36A5C2D-18A9-457C-B138-3A1E74381230}" dt="2025-03-03T14:14:59.320" v="410" actId="113"/>
        <pc:sldMkLst>
          <pc:docMk/>
          <pc:sldMk cId="1647530624" sldId="277"/>
        </pc:sldMkLst>
      </pc:sldChg>
      <pc:sldChg chg="modSp new del mod">
        <pc:chgData name="Daniel Richardson" userId="b12f1a219faba2ab" providerId="LiveId" clId="{E36A5C2D-18A9-457C-B138-3A1E74381230}" dt="2025-03-03T14:15:12.173" v="416" actId="47"/>
        <pc:sldMkLst>
          <pc:docMk/>
          <pc:sldMk cId="861667298" sldId="278"/>
        </pc:sldMkLst>
      </pc:sldChg>
      <pc:sldChg chg="add del">
        <pc:chgData name="Daniel Richardson" userId="b12f1a219faba2ab" providerId="LiveId" clId="{E36A5C2D-18A9-457C-B138-3A1E74381230}" dt="2025-03-03T14:07:36.498" v="123"/>
        <pc:sldMkLst>
          <pc:docMk/>
          <pc:sldMk cId="1277274993" sldId="279"/>
        </pc:sldMkLst>
      </pc:sldChg>
      <pc:sldChg chg="addSp modSp add mod">
        <pc:chgData name="Daniel Richardson" userId="b12f1a219faba2ab" providerId="LiveId" clId="{E36A5C2D-18A9-457C-B138-3A1E74381230}" dt="2025-03-03T14:08:27.323" v="163" actId="113"/>
        <pc:sldMkLst>
          <pc:docMk/>
          <pc:sldMk cId="1422075539" sldId="279"/>
        </pc:sldMkLst>
      </pc:sldChg>
      <pc:sldChg chg="addSp modSp add mod">
        <pc:chgData name="Daniel Richardson" userId="b12f1a219faba2ab" providerId="LiveId" clId="{E36A5C2D-18A9-457C-B138-3A1E74381230}" dt="2025-03-03T14:08:51.789" v="184" actId="113"/>
        <pc:sldMkLst>
          <pc:docMk/>
          <pc:sldMk cId="2974162404" sldId="280"/>
        </pc:sldMkLst>
      </pc:sldChg>
      <pc:sldChg chg="modSp add del mod">
        <pc:chgData name="Daniel Richardson" userId="b12f1a219faba2ab" providerId="LiveId" clId="{E36A5C2D-18A9-457C-B138-3A1E74381230}" dt="2025-03-03T14:16:00.362" v="449" actId="47"/>
        <pc:sldMkLst>
          <pc:docMk/>
          <pc:sldMk cId="1242314776" sldId="281"/>
        </pc:sldMkLst>
      </pc:sldChg>
      <pc:sldChg chg="addSp delSp modSp add mod">
        <pc:chgData name="Daniel Richardson" userId="b12f1a219faba2ab" providerId="LiveId" clId="{E36A5C2D-18A9-457C-B138-3A1E74381230}" dt="2025-03-03T14:09:58.882" v="228" actId="113"/>
        <pc:sldMkLst>
          <pc:docMk/>
          <pc:sldMk cId="1451188921" sldId="282"/>
        </pc:sldMkLst>
      </pc:sldChg>
      <pc:sldChg chg="addSp delSp modSp add mod chgLayout">
        <pc:chgData name="Daniel Richardson" userId="b12f1a219faba2ab" providerId="LiveId" clId="{E36A5C2D-18A9-457C-B138-3A1E74381230}" dt="2025-03-03T14:10:24.264" v="250" actId="20577"/>
        <pc:sldMkLst>
          <pc:docMk/>
          <pc:sldMk cId="1181279739" sldId="283"/>
        </pc:sldMkLst>
      </pc:sldChg>
      <pc:sldChg chg="modSp add del mod">
        <pc:chgData name="Daniel Richardson" userId="b12f1a219faba2ab" providerId="LiveId" clId="{E36A5C2D-18A9-457C-B138-3A1E74381230}" dt="2025-03-03T14:16:02.264" v="450" actId="47"/>
        <pc:sldMkLst>
          <pc:docMk/>
          <pc:sldMk cId="971636662" sldId="284"/>
        </pc:sldMkLst>
      </pc:sldChg>
      <pc:sldChg chg="addSp delSp modSp add mod">
        <pc:chgData name="Daniel Richardson" userId="b12f1a219faba2ab" providerId="LiveId" clId="{E36A5C2D-18A9-457C-B138-3A1E74381230}" dt="2025-03-03T14:12:19.626" v="289" actId="113"/>
        <pc:sldMkLst>
          <pc:docMk/>
          <pc:sldMk cId="4244718803" sldId="285"/>
        </pc:sldMkLst>
      </pc:sldChg>
      <pc:sldChg chg="addSp modSp add mod">
        <pc:chgData name="Daniel Richardson" userId="b12f1a219faba2ab" providerId="LiveId" clId="{E36A5C2D-18A9-457C-B138-3A1E74381230}" dt="2025-03-03T14:12:45.864" v="313" actId="113"/>
        <pc:sldMkLst>
          <pc:docMk/>
          <pc:sldMk cId="395094371" sldId="286"/>
        </pc:sldMkLst>
      </pc:sldChg>
      <pc:sldChg chg="modSp add del mod">
        <pc:chgData name="Daniel Richardson" userId="b12f1a219faba2ab" providerId="LiveId" clId="{E36A5C2D-18A9-457C-B138-3A1E74381230}" dt="2025-03-03T14:16:03.724" v="451" actId="47"/>
        <pc:sldMkLst>
          <pc:docMk/>
          <pc:sldMk cId="2769095956" sldId="287"/>
        </pc:sldMkLst>
      </pc:sldChg>
      <pc:sldChg chg="addSp delSp modSp add mod">
        <pc:chgData name="Daniel Richardson" userId="b12f1a219faba2ab" providerId="LiveId" clId="{E36A5C2D-18A9-457C-B138-3A1E74381230}" dt="2025-03-03T14:13:31.169" v="359" actId="113"/>
        <pc:sldMkLst>
          <pc:docMk/>
          <pc:sldMk cId="110327206" sldId="288"/>
        </pc:sldMkLst>
      </pc:sldChg>
      <pc:sldChg chg="addSp modSp add mod">
        <pc:chgData name="Daniel Richardson" userId="b12f1a219faba2ab" providerId="LiveId" clId="{E36A5C2D-18A9-457C-B138-3A1E74381230}" dt="2025-03-03T14:13:54.029" v="380" actId="113"/>
        <pc:sldMkLst>
          <pc:docMk/>
          <pc:sldMk cId="3073502201" sldId="289"/>
        </pc:sldMkLst>
      </pc:sldChg>
      <pc:sldChg chg="addSp delSp modSp add mod chgLayout">
        <pc:chgData name="Daniel Richardson" userId="b12f1a219faba2ab" providerId="LiveId" clId="{E36A5C2D-18A9-457C-B138-3A1E74381230}" dt="2025-03-03T14:19:22.356" v="528" actId="20577"/>
        <pc:sldMkLst>
          <pc:docMk/>
          <pc:sldMk cId="1353082121" sldId="290"/>
        </pc:sldMkLst>
      </pc:sldChg>
      <pc:sldChg chg="modSp add mod">
        <pc:chgData name="Daniel Richardson" userId="b12f1a219faba2ab" providerId="LiveId" clId="{E36A5C2D-18A9-457C-B138-3A1E74381230}" dt="2025-03-03T14:15:41.364" v="436" actId="113"/>
        <pc:sldMkLst>
          <pc:docMk/>
          <pc:sldMk cId="3089964491" sldId="291"/>
        </pc:sldMkLst>
      </pc:sldChg>
      <pc:sldChg chg="modSp add mod">
        <pc:chgData name="Daniel Richardson" userId="b12f1a219faba2ab" providerId="LiveId" clId="{E36A5C2D-18A9-457C-B138-3A1E74381230}" dt="2025-03-03T14:15:57.413" v="448" actId="20577"/>
        <pc:sldMkLst>
          <pc:docMk/>
          <pc:sldMk cId="3228729509" sldId="292"/>
        </pc:sldMkLst>
      </pc:sldChg>
    </pc:docChg>
  </pc:docChgLst>
  <pc:docChgLst>
    <pc:chgData name="Daniel Richardson" userId="b12f1a219faba2ab" providerId="LiveId" clId="{7A2DAC25-FFDF-42DA-BF25-4311FF028A5E}"/>
    <pc:docChg chg="undo custSel addSld modSld">
      <pc:chgData name="Daniel Richardson" userId="b12f1a219faba2ab" providerId="LiveId" clId="{7A2DAC25-FFDF-42DA-BF25-4311FF028A5E}" dt="2025-03-03T10:07:13.484" v="549" actId="6264"/>
      <pc:docMkLst>
        <pc:docMk/>
      </pc:docMkLst>
      <pc:sldChg chg="modSp new mod modTransition">
        <pc:chgData name="Daniel Richardson" userId="b12f1a219faba2ab" providerId="LiveId" clId="{7A2DAC25-FFDF-42DA-BF25-4311FF028A5E}" dt="2025-03-02T20:44:56.013" v="26" actId="20577"/>
        <pc:sldMkLst>
          <pc:docMk/>
          <pc:sldMk cId="1916431767" sldId="256"/>
        </pc:sldMkLst>
      </pc:sldChg>
      <pc:sldChg chg="addSp delSp modSp new mod chgLayout">
        <pc:chgData name="Daniel Richardson" userId="b12f1a219faba2ab" providerId="LiveId" clId="{7A2DAC25-FFDF-42DA-BF25-4311FF028A5E}" dt="2025-03-03T10:07:13.484" v="549" actId="6264"/>
        <pc:sldMkLst>
          <pc:docMk/>
          <pc:sldMk cId="1673055356" sldId="257"/>
        </pc:sldMkLst>
      </pc:sldChg>
      <pc:sldChg chg="modSp new mod">
        <pc:chgData name="Daniel Richardson" userId="b12f1a219faba2ab" providerId="LiveId" clId="{7A2DAC25-FFDF-42DA-BF25-4311FF028A5E}" dt="2025-03-02T20:46:31.065" v="162" actId="20577"/>
        <pc:sldMkLst>
          <pc:docMk/>
          <pc:sldMk cId="2161862668" sldId="258"/>
        </pc:sldMkLst>
      </pc:sldChg>
      <pc:sldChg chg="modSp add mod">
        <pc:chgData name="Daniel Richardson" userId="b12f1a219faba2ab" providerId="LiveId" clId="{7A2DAC25-FFDF-42DA-BF25-4311FF028A5E}" dt="2025-03-02T20:46:52.166" v="170" actId="20577"/>
        <pc:sldMkLst>
          <pc:docMk/>
          <pc:sldMk cId="3542077478" sldId="259"/>
        </pc:sldMkLst>
      </pc:sldChg>
      <pc:sldChg chg="modSp new mod">
        <pc:chgData name="Daniel Richardson" userId="b12f1a219faba2ab" providerId="LiveId" clId="{7A2DAC25-FFDF-42DA-BF25-4311FF028A5E}" dt="2025-03-02T20:47:47.820" v="183" actId="20577"/>
        <pc:sldMkLst>
          <pc:docMk/>
          <pc:sldMk cId="3492647151" sldId="260"/>
        </pc:sldMkLst>
      </pc:sldChg>
      <pc:sldChg chg="modSp add mod">
        <pc:chgData name="Daniel Richardson" userId="b12f1a219faba2ab" providerId="LiveId" clId="{7A2DAC25-FFDF-42DA-BF25-4311FF028A5E}" dt="2025-03-02T20:47:43.797" v="182" actId="6549"/>
        <pc:sldMkLst>
          <pc:docMk/>
          <pc:sldMk cId="603279625" sldId="261"/>
        </pc:sldMkLst>
      </pc:sldChg>
      <pc:sldChg chg="modSp new mod">
        <pc:chgData name="Daniel Richardson" userId="b12f1a219faba2ab" providerId="LiveId" clId="{7A2DAC25-FFDF-42DA-BF25-4311FF028A5E}" dt="2025-03-02T20:55:27.861" v="516" actId="5793"/>
        <pc:sldMkLst>
          <pc:docMk/>
          <pc:sldMk cId="1109587811" sldId="262"/>
        </pc:sldMkLst>
      </pc:sldChg>
      <pc:sldChg chg="modSp new mod">
        <pc:chgData name="Daniel Richardson" userId="b12f1a219faba2ab" providerId="LiveId" clId="{7A2DAC25-FFDF-42DA-BF25-4311FF028A5E}" dt="2025-03-02T20:58:30.982" v="522" actId="20577"/>
        <pc:sldMkLst>
          <pc:docMk/>
          <pc:sldMk cId="3369237644" sldId="263"/>
        </pc:sldMkLst>
      </pc:sldChg>
      <pc:sldChg chg="modSp add mod">
        <pc:chgData name="Daniel Richardson" userId="b12f1a219faba2ab" providerId="LiveId" clId="{7A2DAC25-FFDF-42DA-BF25-4311FF028A5E}" dt="2025-03-02T20:50:22.987" v="340" actId="313"/>
        <pc:sldMkLst>
          <pc:docMk/>
          <pc:sldMk cId="756913731" sldId="264"/>
        </pc:sldMkLst>
      </pc:sldChg>
      <pc:sldChg chg="modSp new mod">
        <pc:chgData name="Daniel Richardson" userId="b12f1a219faba2ab" providerId="LiveId" clId="{7A2DAC25-FFDF-42DA-BF25-4311FF028A5E}" dt="2025-03-02T20:50:53.463" v="352" actId="20577"/>
        <pc:sldMkLst>
          <pc:docMk/>
          <pc:sldMk cId="3085476254" sldId="265"/>
        </pc:sldMkLst>
      </pc:sldChg>
      <pc:sldChg chg="modSp new mod">
        <pc:chgData name="Daniel Richardson" userId="b12f1a219faba2ab" providerId="LiveId" clId="{7A2DAC25-FFDF-42DA-BF25-4311FF028A5E}" dt="2025-03-02T20:51:44.459" v="359" actId="313"/>
        <pc:sldMkLst>
          <pc:docMk/>
          <pc:sldMk cId="2778990216" sldId="266"/>
        </pc:sldMkLst>
      </pc:sldChg>
      <pc:sldChg chg="addSp delSp modSp new mod">
        <pc:chgData name="Daniel Richardson" userId="b12f1a219faba2ab" providerId="LiveId" clId="{7A2DAC25-FFDF-42DA-BF25-4311FF028A5E}" dt="2025-03-02T21:00:18.399" v="546" actId="20577"/>
        <pc:sldMkLst>
          <pc:docMk/>
          <pc:sldMk cId="147145750" sldId="267"/>
        </pc:sldMkLst>
      </pc:sldChg>
      <pc:sldMasterChg chg="addSldLayout">
        <pc:chgData name="Daniel Richardson" userId="b12f1a219faba2ab" providerId="LiveId" clId="{7A2DAC25-FFDF-42DA-BF25-4311FF028A5E}" dt="2025-03-02T20:44:38.801" v="0" actId="680"/>
        <pc:sldMasterMkLst>
          <pc:docMk/>
          <pc:sldMasterMk cId="1045658586" sldId="2147483648"/>
        </pc:sldMasterMkLst>
        <pc:sldLayoutChg chg="add">
          <pc:chgData name="Daniel Richardson" userId="b12f1a219faba2ab" providerId="LiveId" clId="{7A2DAC25-FFDF-42DA-BF25-4311FF028A5E}" dt="2025-03-02T20:44:38.801" v="0" actId="680"/>
          <pc:sldLayoutMkLst>
            <pc:docMk/>
            <pc:sldMasterMk cId="1045658586" sldId="2147483648"/>
            <pc:sldLayoutMk cId="3098863261" sldId="2147483649"/>
          </pc:sldLayoutMkLst>
        </pc:sldLayoutChg>
      </pc:sldMasterChg>
    </pc:docChg>
  </pc:docChgLst>
  <pc:docChgLst>
    <pc:chgData name="Daniel Richardson" userId="b12f1a219faba2ab" providerId="LiveId" clId="{1E200514-F3E9-4D73-926B-8A5378ACF16C}"/>
    <pc:docChg chg="undo custSel modSld">
      <pc:chgData name="Daniel Richardson" userId="b12f1a219faba2ab" providerId="LiveId" clId="{1E200514-F3E9-4D73-926B-8A5378ACF16C}" dt="2025-04-28T19:32:33.992" v="7"/>
      <pc:docMkLst>
        <pc:docMk/>
      </pc:docMkLst>
      <pc:sldChg chg="modSp mod">
        <pc:chgData name="Daniel Richardson" userId="b12f1a219faba2ab" providerId="LiveId" clId="{1E200514-F3E9-4D73-926B-8A5378ACF16C}" dt="2025-04-28T19:22:58.798" v="5"/>
        <pc:sldMkLst>
          <pc:docMk/>
          <pc:sldMk cId="1353082121" sldId="290"/>
        </pc:sldMkLst>
      </pc:sldChg>
      <pc:sldChg chg="modSp mod">
        <pc:chgData name="Daniel Richardson" userId="b12f1a219faba2ab" providerId="LiveId" clId="{1E200514-F3E9-4D73-926B-8A5378ACF16C}" dt="2025-04-20T08:58:36.339" v="3" actId="20577"/>
        <pc:sldMkLst>
          <pc:docMk/>
          <pc:sldMk cId="2706494258" sldId="291"/>
        </pc:sldMkLst>
      </pc:sldChg>
      <pc:sldChg chg="modSp mod">
        <pc:chgData name="Daniel Richardson" userId="b12f1a219faba2ab" providerId="LiveId" clId="{1E200514-F3E9-4D73-926B-8A5378ACF16C}" dt="2025-04-28T19:32:33.992" v="7"/>
        <pc:sldMkLst>
          <pc:docMk/>
          <pc:sldMk cId="1925278101" sldId="292"/>
        </pc:sldMkLst>
      </pc:sldChg>
    </pc:docChg>
  </pc:docChgLst>
  <pc:docChgLst>
    <pc:chgData name="Daniel Richardson" userId="b12f1a219faba2ab" providerId="LiveId" clId="{A48D2DF1-6D57-44FD-A06D-21D992BCC096}"/>
    <pc:docChg chg="custSel addSld delSld modSld sldOrd">
      <pc:chgData name="Daniel Richardson" userId="b12f1a219faba2ab" providerId="LiveId" clId="{A48D2DF1-6D57-44FD-A06D-21D992BCC096}" dt="2025-03-03T11:41:06.113" v="417" actId="6549"/>
      <pc:docMkLst>
        <pc:docMk/>
      </pc:docMkLst>
      <pc:sldChg chg="modSp mod">
        <pc:chgData name="Daniel Richardson" userId="b12f1a219faba2ab" providerId="LiveId" clId="{A48D2DF1-6D57-44FD-A06D-21D992BCC096}" dt="2025-03-03T11:31:40.068" v="43" actId="20577"/>
        <pc:sldMkLst>
          <pc:docMk/>
          <pc:sldMk cId="1916431767" sldId="256"/>
        </pc:sldMkLst>
      </pc:sldChg>
      <pc:sldChg chg="modSp mod">
        <pc:chgData name="Daniel Richardson" userId="b12f1a219faba2ab" providerId="LiveId" clId="{A48D2DF1-6D57-44FD-A06D-21D992BCC096}" dt="2025-03-03T11:32:53.350" v="149" actId="20577"/>
        <pc:sldMkLst>
          <pc:docMk/>
          <pc:sldMk cId="1673055356" sldId="257"/>
        </pc:sldMkLst>
      </pc:sldChg>
      <pc:sldChg chg="modSp mod">
        <pc:chgData name="Daniel Richardson" userId="b12f1a219faba2ab" providerId="LiveId" clId="{A48D2DF1-6D57-44FD-A06D-21D992BCC096}" dt="2025-03-03T11:34:52.890" v="266" actId="20577"/>
        <pc:sldMkLst>
          <pc:docMk/>
          <pc:sldMk cId="2161862668" sldId="258"/>
        </pc:sldMkLst>
      </pc:sldChg>
      <pc:sldChg chg="addSp delSp modSp mod">
        <pc:chgData name="Daniel Richardson" userId="b12f1a219faba2ab" providerId="LiveId" clId="{A48D2DF1-6D57-44FD-A06D-21D992BCC096}" dt="2025-03-03T11:41:06.113" v="417" actId="6549"/>
        <pc:sldMkLst>
          <pc:docMk/>
          <pc:sldMk cId="147145750" sldId="267"/>
        </pc:sldMkLst>
      </pc:sldChg>
      <pc:sldChg chg="modSp add mod ord">
        <pc:chgData name="Daniel Richardson" userId="b12f1a219faba2ab" providerId="LiveId" clId="{A48D2DF1-6D57-44FD-A06D-21D992BCC096}" dt="2025-03-03T11:34:29.976" v="247"/>
        <pc:sldMkLst>
          <pc:docMk/>
          <pc:sldMk cId="2136000156" sldId="268"/>
        </pc:sldMkLst>
      </pc:sldChg>
      <pc:sldChg chg="del">
        <pc:chgData name="Daniel Richardson" userId="b12f1a219faba2ab" providerId="LiveId" clId="{A48D2DF1-6D57-44FD-A06D-21D992BCC096}" dt="2025-03-03T11:32:58.845" v="150" actId="47"/>
        <pc:sldMkLst>
          <pc:docMk/>
          <pc:sldMk cId="2254797724" sldId="268"/>
        </pc:sldMkLst>
      </pc:sldChg>
      <pc:sldChg chg="del">
        <pc:chgData name="Daniel Richardson" userId="b12f1a219faba2ab" providerId="LiveId" clId="{A48D2DF1-6D57-44FD-A06D-21D992BCC096}" dt="2025-03-03T11:32:58.845" v="150" actId="47"/>
        <pc:sldMkLst>
          <pc:docMk/>
          <pc:sldMk cId="808061961" sldId="269"/>
        </pc:sldMkLst>
      </pc:sldChg>
      <pc:sldChg chg="modSp add mod">
        <pc:chgData name="Daniel Richardson" userId="b12f1a219faba2ab" providerId="LiveId" clId="{A48D2DF1-6D57-44FD-A06D-21D992BCC096}" dt="2025-03-03T11:34:55.166" v="267" actId="6549"/>
        <pc:sldMkLst>
          <pc:docMk/>
          <pc:sldMk cId="1143792467" sldId="269"/>
        </pc:sldMkLst>
      </pc:sldChg>
      <pc:sldChg chg="add del">
        <pc:chgData name="Daniel Richardson" userId="b12f1a219faba2ab" providerId="LiveId" clId="{A48D2DF1-6D57-44FD-A06D-21D992BCC096}" dt="2025-03-03T11:34:46.250" v="263"/>
        <pc:sldMkLst>
          <pc:docMk/>
          <pc:sldMk cId="2384172717" sldId="269"/>
        </pc:sldMkLst>
      </pc:sldChg>
      <pc:sldChg chg="modSp add mod">
        <pc:chgData name="Daniel Richardson" userId="b12f1a219faba2ab" providerId="LiveId" clId="{A48D2DF1-6D57-44FD-A06D-21D992BCC096}" dt="2025-03-03T11:35:31.702" v="278" actId="12"/>
        <pc:sldMkLst>
          <pc:docMk/>
          <pc:sldMk cId="1018251739" sldId="270"/>
        </pc:sldMkLst>
      </pc:sldChg>
      <pc:sldChg chg="del">
        <pc:chgData name="Daniel Richardson" userId="b12f1a219faba2ab" providerId="LiveId" clId="{A48D2DF1-6D57-44FD-A06D-21D992BCC096}" dt="2025-03-03T11:32:58.845" v="150" actId="47"/>
        <pc:sldMkLst>
          <pc:docMk/>
          <pc:sldMk cId="4114544299" sldId="270"/>
        </pc:sldMkLst>
      </pc:sldChg>
      <pc:sldChg chg="modSp add mod">
        <pc:chgData name="Daniel Richardson" userId="b12f1a219faba2ab" providerId="LiveId" clId="{A48D2DF1-6D57-44FD-A06D-21D992BCC096}" dt="2025-03-03T11:37:28.239" v="352" actId="20577"/>
        <pc:sldMkLst>
          <pc:docMk/>
          <pc:sldMk cId="579144510" sldId="271"/>
        </pc:sldMkLst>
      </pc:sldChg>
      <pc:sldChg chg="del">
        <pc:chgData name="Daniel Richardson" userId="b12f1a219faba2ab" providerId="LiveId" clId="{A48D2DF1-6D57-44FD-A06D-21D992BCC096}" dt="2025-03-03T11:32:58.845" v="150" actId="47"/>
        <pc:sldMkLst>
          <pc:docMk/>
          <pc:sldMk cId="3763664822" sldId="271"/>
        </pc:sldMkLst>
      </pc:sldChg>
      <pc:sldChg chg="del">
        <pc:chgData name="Daniel Richardson" userId="b12f1a219faba2ab" providerId="LiveId" clId="{A48D2DF1-6D57-44FD-A06D-21D992BCC096}" dt="2025-03-03T11:32:58.845" v="150" actId="47"/>
        <pc:sldMkLst>
          <pc:docMk/>
          <pc:sldMk cId="1300275481" sldId="272"/>
        </pc:sldMkLst>
      </pc:sldChg>
      <pc:sldChg chg="modSp add mod">
        <pc:chgData name="Daniel Richardson" userId="b12f1a219faba2ab" providerId="LiveId" clId="{A48D2DF1-6D57-44FD-A06D-21D992BCC096}" dt="2025-03-03T11:37:05.226" v="326" actId="20577"/>
        <pc:sldMkLst>
          <pc:docMk/>
          <pc:sldMk cId="3405059949" sldId="272"/>
        </pc:sldMkLst>
      </pc:sldChg>
      <pc:sldChg chg="del">
        <pc:chgData name="Daniel Richardson" userId="b12f1a219faba2ab" providerId="LiveId" clId="{A48D2DF1-6D57-44FD-A06D-21D992BCC096}" dt="2025-03-03T11:32:58.845" v="150" actId="47"/>
        <pc:sldMkLst>
          <pc:docMk/>
          <pc:sldMk cId="3819203432" sldId="273"/>
        </pc:sldMkLst>
      </pc:sldChg>
      <pc:sldChg chg="modSp add mod">
        <pc:chgData name="Daniel Richardson" userId="b12f1a219faba2ab" providerId="LiveId" clId="{A48D2DF1-6D57-44FD-A06D-21D992BCC096}" dt="2025-03-03T11:37:50.262" v="369" actId="20577"/>
        <pc:sldMkLst>
          <pc:docMk/>
          <pc:sldMk cId="4294204953" sldId="273"/>
        </pc:sldMkLst>
      </pc:sldChg>
      <pc:sldChg chg="modSp add mod">
        <pc:chgData name="Daniel Richardson" userId="b12f1a219faba2ab" providerId="LiveId" clId="{A48D2DF1-6D57-44FD-A06D-21D992BCC096}" dt="2025-03-03T11:38:55.146" v="385" actId="20577"/>
        <pc:sldMkLst>
          <pc:docMk/>
          <pc:sldMk cId="949769946" sldId="274"/>
        </pc:sldMkLst>
      </pc:sldChg>
      <pc:sldChg chg="del">
        <pc:chgData name="Daniel Richardson" userId="b12f1a219faba2ab" providerId="LiveId" clId="{A48D2DF1-6D57-44FD-A06D-21D992BCC096}" dt="2025-03-03T11:32:58.845" v="150" actId="47"/>
        <pc:sldMkLst>
          <pc:docMk/>
          <pc:sldMk cId="2802790965" sldId="274"/>
        </pc:sldMkLst>
      </pc:sldChg>
      <pc:sldChg chg="modSp add mod">
        <pc:chgData name="Daniel Richardson" userId="b12f1a219faba2ab" providerId="LiveId" clId="{A48D2DF1-6D57-44FD-A06D-21D992BCC096}" dt="2025-03-03T11:39:15.409" v="406" actId="20577"/>
        <pc:sldMkLst>
          <pc:docMk/>
          <pc:sldMk cId="447588463" sldId="275"/>
        </pc:sldMkLst>
      </pc:sldChg>
      <pc:sldChg chg="del">
        <pc:chgData name="Daniel Richardson" userId="b12f1a219faba2ab" providerId="LiveId" clId="{A48D2DF1-6D57-44FD-A06D-21D992BCC096}" dt="2025-03-03T11:32:58.845" v="150" actId="47"/>
        <pc:sldMkLst>
          <pc:docMk/>
          <pc:sldMk cId="1816076236" sldId="275"/>
        </pc:sldMkLst>
      </pc:sldChg>
      <pc:sldChg chg="del">
        <pc:chgData name="Daniel Richardson" userId="b12f1a219faba2ab" providerId="LiveId" clId="{A48D2DF1-6D57-44FD-A06D-21D992BCC096}" dt="2025-03-03T11:32:58.845" v="150" actId="47"/>
        <pc:sldMkLst>
          <pc:docMk/>
          <pc:sldMk cId="763569064" sldId="276"/>
        </pc:sldMkLst>
      </pc:sldChg>
      <pc:sldChg chg="del">
        <pc:chgData name="Daniel Richardson" userId="b12f1a219faba2ab" providerId="LiveId" clId="{A48D2DF1-6D57-44FD-A06D-21D992BCC096}" dt="2025-03-03T11:32:58.845" v="150" actId="47"/>
        <pc:sldMkLst>
          <pc:docMk/>
          <pc:sldMk cId="1620525470" sldId="277"/>
        </pc:sldMkLst>
      </pc:sldChg>
      <pc:sldChg chg="del">
        <pc:chgData name="Daniel Richardson" userId="b12f1a219faba2ab" providerId="LiveId" clId="{A48D2DF1-6D57-44FD-A06D-21D992BCC096}" dt="2025-03-03T11:32:58.845" v="150" actId="47"/>
        <pc:sldMkLst>
          <pc:docMk/>
          <pc:sldMk cId="1984893988" sldId="278"/>
        </pc:sldMkLst>
      </pc:sldChg>
    </pc:docChg>
  </pc:docChgLst>
  <pc:docChgLst>
    <pc:chgData name="Daniel Richardson" userId="b12f1a219faba2ab" providerId="LiveId" clId="{59A1982C-E349-498E-9A94-DE1A49945619}"/>
    <pc:docChg chg="undo custSel addSld delSld modSld">
      <pc:chgData name="Daniel Richardson" userId="b12f1a219faba2ab" providerId="LiveId" clId="{59A1982C-E349-498E-9A94-DE1A49945619}" dt="2025-03-13T14:12:18.919" v="693" actId="1076"/>
      <pc:docMkLst>
        <pc:docMk/>
      </pc:docMkLst>
      <pc:sldChg chg="modSp mod">
        <pc:chgData name="Daniel Richardson" userId="b12f1a219faba2ab" providerId="LiveId" clId="{59A1982C-E349-498E-9A94-DE1A49945619}" dt="2025-03-03T14:45:35.353" v="9" actId="20577"/>
        <pc:sldMkLst>
          <pc:docMk/>
          <pc:sldMk cId="1916431767" sldId="256"/>
        </pc:sldMkLst>
      </pc:sldChg>
      <pc:sldChg chg="addSp delSp modSp mod">
        <pc:chgData name="Daniel Richardson" userId="b12f1a219faba2ab" providerId="LiveId" clId="{59A1982C-E349-498E-9A94-DE1A49945619}" dt="2025-03-12T10:11:33.296" v="618" actId="27614"/>
        <pc:sldMkLst>
          <pc:docMk/>
          <pc:sldMk cId="1673055356" sldId="257"/>
        </pc:sldMkLst>
      </pc:sldChg>
      <pc:sldChg chg="addSp delSp modSp mod">
        <pc:chgData name="Daniel Richardson" userId="b12f1a219faba2ab" providerId="LiveId" clId="{59A1982C-E349-498E-9A94-DE1A49945619}" dt="2025-03-12T10:11:36.879" v="621" actId="962"/>
        <pc:sldMkLst>
          <pc:docMk/>
          <pc:sldMk cId="147145750" sldId="267"/>
        </pc:sldMkLst>
      </pc:sldChg>
      <pc:sldChg chg="del">
        <pc:chgData name="Daniel Richardson" userId="b12f1a219faba2ab" providerId="LiveId" clId="{59A1982C-E349-498E-9A94-DE1A49945619}" dt="2025-03-03T14:47:27.303" v="51" actId="47"/>
        <pc:sldMkLst>
          <pc:docMk/>
          <pc:sldMk cId="2136000156" sldId="268"/>
        </pc:sldMkLst>
      </pc:sldChg>
      <pc:sldChg chg="del">
        <pc:chgData name="Daniel Richardson" userId="b12f1a219faba2ab" providerId="LiveId" clId="{59A1982C-E349-498E-9A94-DE1A49945619}" dt="2025-03-03T14:47:27.303" v="51" actId="47"/>
        <pc:sldMkLst>
          <pc:docMk/>
          <pc:sldMk cId="3402616282" sldId="269"/>
        </pc:sldMkLst>
      </pc:sldChg>
      <pc:sldChg chg="del">
        <pc:chgData name="Daniel Richardson" userId="b12f1a219faba2ab" providerId="LiveId" clId="{59A1982C-E349-498E-9A94-DE1A49945619}" dt="2025-03-03T14:47:27.303" v="51" actId="47"/>
        <pc:sldMkLst>
          <pc:docMk/>
          <pc:sldMk cId="1647530624" sldId="277"/>
        </pc:sldMkLst>
      </pc:sldChg>
      <pc:sldChg chg="del">
        <pc:chgData name="Daniel Richardson" userId="b12f1a219faba2ab" providerId="LiveId" clId="{59A1982C-E349-498E-9A94-DE1A49945619}" dt="2025-03-03T14:47:27.303" v="51" actId="47"/>
        <pc:sldMkLst>
          <pc:docMk/>
          <pc:sldMk cId="1422075539" sldId="279"/>
        </pc:sldMkLst>
      </pc:sldChg>
      <pc:sldChg chg="del">
        <pc:chgData name="Daniel Richardson" userId="b12f1a219faba2ab" providerId="LiveId" clId="{59A1982C-E349-498E-9A94-DE1A49945619}" dt="2025-03-03T14:47:27.303" v="51" actId="47"/>
        <pc:sldMkLst>
          <pc:docMk/>
          <pc:sldMk cId="2974162404" sldId="280"/>
        </pc:sldMkLst>
      </pc:sldChg>
      <pc:sldChg chg="del">
        <pc:chgData name="Daniel Richardson" userId="b12f1a219faba2ab" providerId="LiveId" clId="{59A1982C-E349-498E-9A94-DE1A49945619}" dt="2025-03-03T14:47:27.303" v="51" actId="47"/>
        <pc:sldMkLst>
          <pc:docMk/>
          <pc:sldMk cId="1451188921" sldId="282"/>
        </pc:sldMkLst>
      </pc:sldChg>
      <pc:sldChg chg="del">
        <pc:chgData name="Daniel Richardson" userId="b12f1a219faba2ab" providerId="LiveId" clId="{59A1982C-E349-498E-9A94-DE1A49945619}" dt="2025-03-03T14:47:27.303" v="51" actId="47"/>
        <pc:sldMkLst>
          <pc:docMk/>
          <pc:sldMk cId="1181279739" sldId="283"/>
        </pc:sldMkLst>
      </pc:sldChg>
      <pc:sldChg chg="del">
        <pc:chgData name="Daniel Richardson" userId="b12f1a219faba2ab" providerId="LiveId" clId="{59A1982C-E349-498E-9A94-DE1A49945619}" dt="2025-03-03T14:47:27.303" v="51" actId="47"/>
        <pc:sldMkLst>
          <pc:docMk/>
          <pc:sldMk cId="4244718803" sldId="285"/>
        </pc:sldMkLst>
      </pc:sldChg>
      <pc:sldChg chg="del">
        <pc:chgData name="Daniel Richardson" userId="b12f1a219faba2ab" providerId="LiveId" clId="{59A1982C-E349-498E-9A94-DE1A49945619}" dt="2025-03-03T14:47:27.303" v="51" actId="47"/>
        <pc:sldMkLst>
          <pc:docMk/>
          <pc:sldMk cId="395094371" sldId="286"/>
        </pc:sldMkLst>
      </pc:sldChg>
      <pc:sldChg chg="del">
        <pc:chgData name="Daniel Richardson" userId="b12f1a219faba2ab" providerId="LiveId" clId="{59A1982C-E349-498E-9A94-DE1A49945619}" dt="2025-03-03T14:47:27.303" v="51" actId="47"/>
        <pc:sldMkLst>
          <pc:docMk/>
          <pc:sldMk cId="110327206" sldId="288"/>
        </pc:sldMkLst>
      </pc:sldChg>
      <pc:sldChg chg="del">
        <pc:chgData name="Daniel Richardson" userId="b12f1a219faba2ab" providerId="LiveId" clId="{59A1982C-E349-498E-9A94-DE1A49945619}" dt="2025-03-03T14:47:27.303" v="51" actId="47"/>
        <pc:sldMkLst>
          <pc:docMk/>
          <pc:sldMk cId="3073502201" sldId="289"/>
        </pc:sldMkLst>
      </pc:sldChg>
      <pc:sldChg chg="addSp delSp modSp mod">
        <pc:chgData name="Daniel Richardson" userId="b12f1a219faba2ab" providerId="LiveId" clId="{59A1982C-E349-498E-9A94-DE1A49945619}" dt="2025-03-12T12:56:56.252" v="662" actId="27614"/>
        <pc:sldMkLst>
          <pc:docMk/>
          <pc:sldMk cId="1353082121" sldId="290"/>
        </pc:sldMkLst>
      </pc:sldChg>
      <pc:sldChg chg="addSp delSp modSp new mod chgLayout">
        <pc:chgData name="Daniel Richardson" userId="b12f1a219faba2ab" providerId="LiveId" clId="{59A1982C-E349-498E-9A94-DE1A49945619}" dt="2025-03-12T14:35:55.472" v="685" actId="27614"/>
        <pc:sldMkLst>
          <pc:docMk/>
          <pc:sldMk cId="2706494258" sldId="291"/>
        </pc:sldMkLst>
      </pc:sldChg>
      <pc:sldChg chg="del">
        <pc:chgData name="Daniel Richardson" userId="b12f1a219faba2ab" providerId="LiveId" clId="{59A1982C-E349-498E-9A94-DE1A49945619}" dt="2025-03-03T14:47:27.303" v="51" actId="47"/>
        <pc:sldMkLst>
          <pc:docMk/>
          <pc:sldMk cId="3089964491" sldId="291"/>
        </pc:sldMkLst>
      </pc:sldChg>
      <pc:sldChg chg="addSp delSp modSp add mod">
        <pc:chgData name="Daniel Richardson" userId="b12f1a219faba2ab" providerId="LiveId" clId="{59A1982C-E349-498E-9A94-DE1A49945619}" dt="2025-03-12T13:21:18.494" v="669"/>
        <pc:sldMkLst>
          <pc:docMk/>
          <pc:sldMk cId="1925278101" sldId="292"/>
        </pc:sldMkLst>
      </pc:sldChg>
      <pc:sldChg chg="del">
        <pc:chgData name="Daniel Richardson" userId="b12f1a219faba2ab" providerId="LiveId" clId="{59A1982C-E349-498E-9A94-DE1A49945619}" dt="2025-03-03T14:47:27.303" v="51" actId="47"/>
        <pc:sldMkLst>
          <pc:docMk/>
          <pc:sldMk cId="3228729509" sldId="292"/>
        </pc:sldMkLst>
      </pc:sldChg>
      <pc:sldChg chg="addSp delSp modSp add mod">
        <pc:chgData name="Daniel Richardson" userId="b12f1a219faba2ab" providerId="LiveId" clId="{59A1982C-E349-498E-9A94-DE1A49945619}" dt="2025-03-12T14:02:51.947" v="673" actId="27614"/>
        <pc:sldMkLst>
          <pc:docMk/>
          <pc:sldMk cId="4200340534" sldId="293"/>
        </pc:sldMkLst>
      </pc:sldChg>
      <pc:sldChg chg="addSp delSp modSp add mod">
        <pc:chgData name="Daniel Richardson" userId="b12f1a219faba2ab" providerId="LiveId" clId="{59A1982C-E349-498E-9A94-DE1A49945619}" dt="2025-03-12T13:44:24.234" v="671" actId="27614"/>
        <pc:sldMkLst>
          <pc:docMk/>
          <pc:sldMk cId="1921075178" sldId="294"/>
        </pc:sldMkLst>
      </pc:sldChg>
      <pc:sldChg chg="addSp delSp modSp add mod">
        <pc:chgData name="Daniel Richardson" userId="b12f1a219faba2ab" providerId="LiveId" clId="{59A1982C-E349-498E-9A94-DE1A49945619}" dt="2025-03-12T14:36:03.248" v="689" actId="27614"/>
        <pc:sldMkLst>
          <pc:docMk/>
          <pc:sldMk cId="3727478917" sldId="295"/>
        </pc:sldMkLst>
      </pc:sldChg>
      <pc:sldChg chg="addSp delSp modSp add mod">
        <pc:chgData name="Daniel Richardson" userId="b12f1a219faba2ab" providerId="LiveId" clId="{59A1982C-E349-498E-9A94-DE1A49945619}" dt="2025-03-12T14:36:05.942" v="691" actId="27614"/>
        <pc:sldMkLst>
          <pc:docMk/>
          <pc:sldMk cId="2452583311" sldId="296"/>
        </pc:sldMkLst>
      </pc:sldChg>
      <pc:sldChg chg="addSp delSp modSp new mod">
        <pc:chgData name="Daniel Richardson" userId="b12f1a219faba2ab" providerId="LiveId" clId="{59A1982C-E349-498E-9A94-DE1A49945619}" dt="2025-03-12T12:54:16.253" v="660" actId="27614"/>
        <pc:sldMkLst>
          <pc:docMk/>
          <pc:sldMk cId="1582134318" sldId="297"/>
        </pc:sldMkLst>
      </pc:sldChg>
      <pc:sldChg chg="addSp delSp modSp add mod">
        <pc:chgData name="Daniel Richardson" userId="b12f1a219faba2ab" providerId="LiveId" clId="{59A1982C-E349-498E-9A94-DE1A49945619}" dt="2025-03-13T14:12:18.919" v="693" actId="1076"/>
        <pc:sldMkLst>
          <pc:docMk/>
          <pc:sldMk cId="1274489840" sldId="298"/>
        </pc:sldMkLst>
      </pc:sldChg>
      <pc:sldChg chg="addSp delSp modSp add mod">
        <pc:chgData name="Daniel Richardson" userId="b12f1a219faba2ab" providerId="LiveId" clId="{59A1982C-E349-498E-9A94-DE1A49945619}" dt="2025-03-12T12:48:34.524" v="655" actId="27614"/>
        <pc:sldMkLst>
          <pc:docMk/>
          <pc:sldMk cId="3271170125" sldId="299"/>
        </pc:sldMkLst>
      </pc:sldChg>
      <pc:sldChg chg="add">
        <pc:chgData name="Daniel Richardson" userId="b12f1a219faba2ab" providerId="LiveId" clId="{59A1982C-E349-498E-9A94-DE1A49945619}" dt="2025-03-12T16:47:19.674" v="692"/>
        <pc:sldMkLst>
          <pc:docMk/>
          <pc:sldMk cId="3362458491" sldId="300"/>
        </pc:sldMkLst>
      </pc:sldChg>
    </pc:docChg>
  </pc:docChgLst>
  <pc:docChgLst>
    <pc:chgData name="Daniel Richardson" userId="b12f1a219faba2ab" providerId="LiveId" clId="{15FE55D8-BF0E-4CAB-98AD-E0EC1C31DC2E}"/>
    <pc:docChg chg="modSld">
      <pc:chgData name="Daniel Richardson" userId="b12f1a219faba2ab" providerId="LiveId" clId="{15FE55D8-BF0E-4CAB-98AD-E0EC1C31DC2E}" dt="2025-03-28T10:46:30.599" v="2" actId="20577"/>
      <pc:docMkLst>
        <pc:docMk/>
      </pc:docMkLst>
      <pc:sldChg chg="modSp mod">
        <pc:chgData name="Daniel Richardson" userId="b12f1a219faba2ab" providerId="LiveId" clId="{15FE55D8-BF0E-4CAB-98AD-E0EC1C31DC2E}" dt="2025-03-28T10:26:45.936" v="0" actId="6549"/>
        <pc:sldMkLst>
          <pc:docMk/>
          <pc:sldMk cId="1673055356" sldId="257"/>
        </pc:sldMkLst>
      </pc:sldChg>
      <pc:sldChg chg="modSp mod">
        <pc:chgData name="Daniel Richardson" userId="b12f1a219faba2ab" providerId="LiveId" clId="{15FE55D8-BF0E-4CAB-98AD-E0EC1C31DC2E}" dt="2025-03-28T10:46:30.599" v="2" actId="20577"/>
        <pc:sldMkLst>
          <pc:docMk/>
          <pc:sldMk cId="147145750" sldId="267"/>
        </pc:sldMkLst>
      </pc:sldChg>
    </pc:docChg>
  </pc:docChgLst>
  <pc:docChgLst>
    <pc:chgData name="Daniel Richardson" userId="b12f1a219faba2ab" providerId="LiveId" clId="{A97A4DF4-D8A0-4A2A-AB06-1FC0B524299C}"/>
    <pc:docChg chg="undo custSel addSld delSld modSld">
      <pc:chgData name="Daniel Richardson" userId="b12f1a219faba2ab" providerId="LiveId" clId="{A97A4DF4-D8A0-4A2A-AB06-1FC0B524299C}" dt="2025-03-03T10:35:39.981" v="749" actId="20577"/>
      <pc:docMkLst>
        <pc:docMk/>
      </pc:docMkLst>
      <pc:sldChg chg="modSp mod">
        <pc:chgData name="Daniel Richardson" userId="b12f1a219faba2ab" providerId="LiveId" clId="{A97A4DF4-D8A0-4A2A-AB06-1FC0B524299C}" dt="2025-03-03T10:11:57.631" v="43" actId="20577"/>
        <pc:sldMkLst>
          <pc:docMk/>
          <pc:sldMk cId="1916431767" sldId="256"/>
        </pc:sldMkLst>
      </pc:sldChg>
      <pc:sldChg chg="modSp mod">
        <pc:chgData name="Daniel Richardson" userId="b12f1a219faba2ab" providerId="LiveId" clId="{A97A4DF4-D8A0-4A2A-AB06-1FC0B524299C}" dt="2025-03-03T10:13:40.008" v="278" actId="20577"/>
        <pc:sldMkLst>
          <pc:docMk/>
          <pc:sldMk cId="1673055356" sldId="257"/>
        </pc:sldMkLst>
      </pc:sldChg>
      <pc:sldChg chg="modSp mod">
        <pc:chgData name="Daniel Richardson" userId="b12f1a219faba2ab" providerId="LiveId" clId="{A97A4DF4-D8A0-4A2A-AB06-1FC0B524299C}" dt="2025-03-03T10:14:44.980" v="310" actId="20577"/>
        <pc:sldMkLst>
          <pc:docMk/>
          <pc:sldMk cId="2161862668" sldId="258"/>
        </pc:sldMkLst>
      </pc:sldChg>
      <pc:sldChg chg="del">
        <pc:chgData name="Daniel Richardson" userId="b12f1a219faba2ab" providerId="LiveId" clId="{A97A4DF4-D8A0-4A2A-AB06-1FC0B524299C}" dt="2025-03-03T10:13:56.989" v="279" actId="47"/>
        <pc:sldMkLst>
          <pc:docMk/>
          <pc:sldMk cId="3542077478" sldId="259"/>
        </pc:sldMkLst>
      </pc:sldChg>
      <pc:sldChg chg="del">
        <pc:chgData name="Daniel Richardson" userId="b12f1a219faba2ab" providerId="LiveId" clId="{A97A4DF4-D8A0-4A2A-AB06-1FC0B524299C}" dt="2025-03-03T10:13:56.989" v="279" actId="47"/>
        <pc:sldMkLst>
          <pc:docMk/>
          <pc:sldMk cId="3492647151" sldId="260"/>
        </pc:sldMkLst>
      </pc:sldChg>
      <pc:sldChg chg="del">
        <pc:chgData name="Daniel Richardson" userId="b12f1a219faba2ab" providerId="LiveId" clId="{A97A4DF4-D8A0-4A2A-AB06-1FC0B524299C}" dt="2025-03-03T10:13:56.989" v="279" actId="47"/>
        <pc:sldMkLst>
          <pc:docMk/>
          <pc:sldMk cId="603279625" sldId="261"/>
        </pc:sldMkLst>
      </pc:sldChg>
      <pc:sldChg chg="del">
        <pc:chgData name="Daniel Richardson" userId="b12f1a219faba2ab" providerId="LiveId" clId="{A97A4DF4-D8A0-4A2A-AB06-1FC0B524299C}" dt="2025-03-03T10:13:56.989" v="279" actId="47"/>
        <pc:sldMkLst>
          <pc:docMk/>
          <pc:sldMk cId="1109587811" sldId="262"/>
        </pc:sldMkLst>
      </pc:sldChg>
      <pc:sldChg chg="del">
        <pc:chgData name="Daniel Richardson" userId="b12f1a219faba2ab" providerId="LiveId" clId="{A97A4DF4-D8A0-4A2A-AB06-1FC0B524299C}" dt="2025-03-03T10:13:56.989" v="279" actId="47"/>
        <pc:sldMkLst>
          <pc:docMk/>
          <pc:sldMk cId="3369237644" sldId="263"/>
        </pc:sldMkLst>
      </pc:sldChg>
      <pc:sldChg chg="del">
        <pc:chgData name="Daniel Richardson" userId="b12f1a219faba2ab" providerId="LiveId" clId="{A97A4DF4-D8A0-4A2A-AB06-1FC0B524299C}" dt="2025-03-03T10:13:56.989" v="279" actId="47"/>
        <pc:sldMkLst>
          <pc:docMk/>
          <pc:sldMk cId="756913731" sldId="264"/>
        </pc:sldMkLst>
      </pc:sldChg>
      <pc:sldChg chg="del">
        <pc:chgData name="Daniel Richardson" userId="b12f1a219faba2ab" providerId="LiveId" clId="{A97A4DF4-D8A0-4A2A-AB06-1FC0B524299C}" dt="2025-03-03T10:13:56.989" v="279" actId="47"/>
        <pc:sldMkLst>
          <pc:docMk/>
          <pc:sldMk cId="3085476254" sldId="265"/>
        </pc:sldMkLst>
      </pc:sldChg>
      <pc:sldChg chg="del">
        <pc:chgData name="Daniel Richardson" userId="b12f1a219faba2ab" providerId="LiveId" clId="{A97A4DF4-D8A0-4A2A-AB06-1FC0B524299C}" dt="2025-03-03T10:13:56.989" v="279" actId="47"/>
        <pc:sldMkLst>
          <pc:docMk/>
          <pc:sldMk cId="2778990216" sldId="266"/>
        </pc:sldMkLst>
      </pc:sldChg>
      <pc:sldChg chg="addSp delSp modSp mod">
        <pc:chgData name="Daniel Richardson" userId="b12f1a219faba2ab" providerId="LiveId" clId="{A97A4DF4-D8A0-4A2A-AB06-1FC0B524299C}" dt="2025-03-03T10:35:39.981" v="749" actId="20577"/>
        <pc:sldMkLst>
          <pc:docMk/>
          <pc:sldMk cId="147145750" sldId="267"/>
        </pc:sldMkLst>
      </pc:sldChg>
      <pc:sldChg chg="modSp add mod">
        <pc:chgData name="Daniel Richardson" userId="b12f1a219faba2ab" providerId="LiveId" clId="{A97A4DF4-D8A0-4A2A-AB06-1FC0B524299C}" dt="2025-03-03T10:15:05.297" v="317" actId="20577"/>
        <pc:sldMkLst>
          <pc:docMk/>
          <pc:sldMk cId="2254797724" sldId="268"/>
        </pc:sldMkLst>
      </pc:sldChg>
      <pc:sldChg chg="addSp modSp add mod">
        <pc:chgData name="Daniel Richardson" userId="b12f1a219faba2ab" providerId="LiveId" clId="{A97A4DF4-D8A0-4A2A-AB06-1FC0B524299C}" dt="2025-03-03T10:26:58.518" v="613" actId="20577"/>
        <pc:sldMkLst>
          <pc:docMk/>
          <pc:sldMk cId="808061961" sldId="269"/>
        </pc:sldMkLst>
      </pc:sldChg>
      <pc:sldChg chg="addSp modSp add mod">
        <pc:chgData name="Daniel Richardson" userId="b12f1a219faba2ab" providerId="LiveId" clId="{A97A4DF4-D8A0-4A2A-AB06-1FC0B524299C}" dt="2025-03-03T10:28:02.933" v="679" actId="20577"/>
        <pc:sldMkLst>
          <pc:docMk/>
          <pc:sldMk cId="4114544299" sldId="270"/>
        </pc:sldMkLst>
      </pc:sldChg>
      <pc:sldChg chg="modSp add mod">
        <pc:chgData name="Daniel Richardson" userId="b12f1a219faba2ab" providerId="LiveId" clId="{A97A4DF4-D8A0-4A2A-AB06-1FC0B524299C}" dt="2025-03-03T10:17:46.127" v="410" actId="20577"/>
        <pc:sldMkLst>
          <pc:docMk/>
          <pc:sldMk cId="1559353128" sldId="271"/>
        </pc:sldMkLst>
      </pc:sldChg>
      <pc:sldChg chg="modSp add mod">
        <pc:chgData name="Daniel Richardson" userId="b12f1a219faba2ab" providerId="LiveId" clId="{A97A4DF4-D8A0-4A2A-AB06-1FC0B524299C}" dt="2025-03-03T10:18:05.625" v="417" actId="20577"/>
        <pc:sldMkLst>
          <pc:docMk/>
          <pc:sldMk cId="3780920919" sldId="272"/>
        </pc:sldMkLst>
      </pc:sldChg>
      <pc:sldChg chg="addSp delSp modSp add mod">
        <pc:chgData name="Daniel Richardson" userId="b12f1a219faba2ab" providerId="LiveId" clId="{A97A4DF4-D8A0-4A2A-AB06-1FC0B524299C}" dt="2025-03-03T10:28:35.456" v="686" actId="20577"/>
        <pc:sldMkLst>
          <pc:docMk/>
          <pc:sldMk cId="14130538" sldId="273"/>
        </pc:sldMkLst>
      </pc:sldChg>
      <pc:sldChg chg="modSp add mod">
        <pc:chgData name="Daniel Richardson" userId="b12f1a219faba2ab" providerId="LiveId" clId="{A97A4DF4-D8A0-4A2A-AB06-1FC0B524299C}" dt="2025-03-03T10:29:27.961" v="691" actId="6549"/>
        <pc:sldMkLst>
          <pc:docMk/>
          <pc:sldMk cId="830671210" sldId="274"/>
        </pc:sldMkLst>
      </pc:sldChg>
      <pc:sldChg chg="modSp add mod">
        <pc:chgData name="Daniel Richardson" userId="b12f1a219faba2ab" providerId="LiveId" clId="{A97A4DF4-D8A0-4A2A-AB06-1FC0B524299C}" dt="2025-03-03T10:20:34.886" v="501" actId="20577"/>
        <pc:sldMkLst>
          <pc:docMk/>
          <pc:sldMk cId="3403379931" sldId="275"/>
        </pc:sldMkLst>
      </pc:sldChg>
      <pc:sldChg chg="modSp add mod">
        <pc:chgData name="Daniel Richardson" userId="b12f1a219faba2ab" providerId="LiveId" clId="{A97A4DF4-D8A0-4A2A-AB06-1FC0B524299C}" dt="2025-03-03T10:20:51.492" v="508" actId="20577"/>
        <pc:sldMkLst>
          <pc:docMk/>
          <pc:sldMk cId="792760640" sldId="276"/>
        </pc:sldMkLst>
      </pc:sldChg>
      <pc:sldChg chg="addSp delSp modSp add mod chgLayout">
        <pc:chgData name="Daniel Richardson" userId="b12f1a219faba2ab" providerId="LiveId" clId="{A97A4DF4-D8A0-4A2A-AB06-1FC0B524299C}" dt="2025-03-03T10:30:22.652" v="727" actId="20577"/>
        <pc:sldMkLst>
          <pc:docMk/>
          <pc:sldMk cId="4201804051" sldId="277"/>
        </pc:sldMkLst>
      </pc:sldChg>
      <pc:sldChg chg="addSp delSp modSp add mod">
        <pc:chgData name="Daniel Richardson" userId="b12f1a219faba2ab" providerId="LiveId" clId="{A97A4DF4-D8A0-4A2A-AB06-1FC0B524299C}" dt="2025-03-03T10:23:12.614" v="610" actId="113"/>
        <pc:sldMkLst>
          <pc:docMk/>
          <pc:sldMk cId="381964572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D7DD1-F73E-425C-A8B3-298544F9167E}" type="datetimeFigureOut">
              <a:rPr lang="en-GB" smtClean="0"/>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0D2F0-CAD0-439D-A86D-F6650ED6E602}" type="slidenum">
              <a:rPr lang="en-GB" smtClean="0"/>
              <a:t>‹#›</a:t>
            </a:fld>
            <a:endParaRPr lang="en-GB"/>
          </a:p>
        </p:txBody>
      </p:sp>
    </p:spTree>
    <p:extLst>
      <p:ext uri="{BB962C8B-B14F-4D97-AF65-F5344CB8AC3E}">
        <p14:creationId xmlns:p14="http://schemas.microsoft.com/office/powerpoint/2010/main" val="26121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60713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5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6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25/08/2025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3091653384"/>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2532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574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492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1453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34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31080801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0186793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817636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76880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80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8492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424280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39987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357863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DA21-09FD-B721-EFA1-D69064042D5A}"/>
              </a:ext>
            </a:extLst>
          </p:cNvPr>
          <p:cNvSpPr>
            <a:spLocks noGrp="1"/>
          </p:cNvSpPr>
          <p:nvPr>
            <p:ph type="ctrTitle"/>
          </p:nvPr>
        </p:nvSpPr>
        <p:spPr/>
        <p:txBody>
          <a:bodyPr>
            <a:normAutofit/>
          </a:bodyPr>
          <a:lstStyle/>
          <a:p>
            <a:r>
              <a:rPr lang="en-GB" dirty="0"/>
              <a:t>Flowcharts</a:t>
            </a:r>
          </a:p>
        </p:txBody>
      </p:sp>
      <p:sp>
        <p:nvSpPr>
          <p:cNvPr id="3" name="Subtitle 2">
            <a:extLst>
              <a:ext uri="{FF2B5EF4-FFF2-40B4-BE49-F238E27FC236}">
                <a16:creationId xmlns:a16="http://schemas.microsoft.com/office/drawing/2014/main" id="{C9330FC8-1FFA-094D-7CD9-9395DE743466}"/>
              </a:ext>
            </a:extLst>
          </p:cNvPr>
          <p:cNvSpPr>
            <a:spLocks noGrp="1"/>
          </p:cNvSpPr>
          <p:nvPr>
            <p:ph type="subTitle" idx="1"/>
          </p:nvPr>
        </p:nvSpPr>
        <p:spPr/>
        <p:txBody>
          <a:bodyPr/>
          <a:lstStyle/>
          <a:p>
            <a:r>
              <a:rPr lang="en-GB" dirty="0"/>
              <a:t>IT in the Digital World</a:t>
            </a:r>
          </a:p>
        </p:txBody>
      </p:sp>
    </p:spTree>
    <p:extLst>
      <p:ext uri="{BB962C8B-B14F-4D97-AF65-F5344CB8AC3E}">
        <p14:creationId xmlns:p14="http://schemas.microsoft.com/office/powerpoint/2010/main" val="1916431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AF6D-C541-E1DA-00BC-24DD7F7F914B}"/>
              </a:ext>
            </a:extLst>
          </p:cNvPr>
          <p:cNvSpPr>
            <a:spLocks noGrp="1"/>
          </p:cNvSpPr>
          <p:nvPr>
            <p:ph type="title"/>
          </p:nvPr>
        </p:nvSpPr>
        <p:spPr/>
        <p:txBody>
          <a:bodyPr/>
          <a:lstStyle/>
          <a:p>
            <a:r>
              <a:rPr lang="en-GB" dirty="0"/>
              <a:t>Creating a Flowchart for a Scenario</a:t>
            </a:r>
          </a:p>
        </p:txBody>
      </p:sp>
      <p:sp>
        <p:nvSpPr>
          <p:cNvPr id="4" name="Text Placeholder 3">
            <a:extLst>
              <a:ext uri="{FF2B5EF4-FFF2-40B4-BE49-F238E27FC236}">
                <a16:creationId xmlns:a16="http://schemas.microsoft.com/office/drawing/2014/main" id="{DB6A3F00-F16D-1758-E8F9-B9A623F7EE23}"/>
              </a:ext>
            </a:extLst>
          </p:cNvPr>
          <p:cNvSpPr>
            <a:spLocks noGrp="1"/>
          </p:cNvSpPr>
          <p:nvPr>
            <p:ph type="body" sz="quarter" idx="12"/>
          </p:nvPr>
        </p:nvSpPr>
        <p:spPr/>
        <p:txBody>
          <a:bodyPr/>
          <a:lstStyle/>
          <a:p>
            <a:r>
              <a:rPr lang="en-GB" dirty="0"/>
              <a:t>Let’s say you’ve been asked to design a login system for a school website.</a:t>
            </a:r>
          </a:p>
          <a:p>
            <a:r>
              <a:rPr lang="en-GB" dirty="0"/>
              <a:t>Students need to type in their username and password to gain access to their homework portal.</a:t>
            </a:r>
          </a:p>
          <a:p>
            <a:r>
              <a:rPr lang="en-GB" dirty="0"/>
              <a:t>Let’s look at how you could turn that into a flowchart step by step.</a:t>
            </a:r>
          </a:p>
        </p:txBody>
      </p:sp>
      <p:pic>
        <p:nvPicPr>
          <p:cNvPr id="10" name="Picture Placeholder 9" descr="A login screen with a green background&#10;&#10;AI-generated content may be incorrect.">
            <a:extLst>
              <a:ext uri="{FF2B5EF4-FFF2-40B4-BE49-F238E27FC236}">
                <a16:creationId xmlns:a16="http://schemas.microsoft.com/office/drawing/2014/main" id="{ED9DDB10-1B86-3089-9D07-D871B3EF0E7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8213431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F6D1-5918-F856-FEFC-BE86F9D17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C68DB-BAD5-1564-93FC-7F2C0909675F}"/>
              </a:ext>
            </a:extLst>
          </p:cNvPr>
          <p:cNvSpPr>
            <a:spLocks noGrp="1"/>
          </p:cNvSpPr>
          <p:nvPr>
            <p:ph type="title"/>
          </p:nvPr>
        </p:nvSpPr>
        <p:spPr/>
        <p:txBody>
          <a:bodyPr/>
          <a:lstStyle/>
          <a:p>
            <a:r>
              <a:rPr lang="en-GB" dirty="0"/>
              <a:t>Creating a Flowchart for a Scenario</a:t>
            </a:r>
          </a:p>
        </p:txBody>
      </p:sp>
      <p:pic>
        <p:nvPicPr>
          <p:cNvPr id="6" name="Picture Placeholder 5" descr="A screenshot of a computer screen&#10;&#10;AI-generated content may be incorrect.">
            <a:extLst>
              <a:ext uri="{FF2B5EF4-FFF2-40B4-BE49-F238E27FC236}">
                <a16:creationId xmlns:a16="http://schemas.microsoft.com/office/drawing/2014/main" id="{BFFC7496-C1A0-E5E5-C212-0DEE6F49834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738678B-54A1-4CA5-D24D-F2776B3E724F}"/>
              </a:ext>
            </a:extLst>
          </p:cNvPr>
          <p:cNvSpPr>
            <a:spLocks noGrp="1"/>
          </p:cNvSpPr>
          <p:nvPr>
            <p:ph type="body" sz="quarter" idx="12"/>
          </p:nvPr>
        </p:nvSpPr>
        <p:spPr/>
        <p:txBody>
          <a:bodyPr/>
          <a:lstStyle/>
          <a:p>
            <a:r>
              <a:rPr lang="en-GB" b="1" dirty="0"/>
              <a:t>Step 1</a:t>
            </a:r>
            <a:br>
              <a:rPr lang="en-GB" dirty="0"/>
            </a:br>
            <a:r>
              <a:rPr lang="en-GB" dirty="0"/>
              <a:t>Draw an oval or rounded rectangle and label it “Start.”</a:t>
            </a:r>
          </a:p>
          <a:p>
            <a:r>
              <a:rPr lang="en-GB" b="1" dirty="0"/>
              <a:t>Step 2</a:t>
            </a:r>
            <a:br>
              <a:rPr lang="en-GB" dirty="0"/>
            </a:br>
            <a:r>
              <a:rPr lang="en-GB" dirty="0"/>
              <a:t>Next, use a parallelogram to indicate that the system asks the user to enter their username and password.</a:t>
            </a:r>
          </a:p>
          <a:p>
            <a:r>
              <a:rPr lang="en-GB" b="1" dirty="0"/>
              <a:t>Step 3</a:t>
            </a:r>
            <a:br>
              <a:rPr lang="en-GB" dirty="0"/>
            </a:br>
            <a:r>
              <a:rPr lang="en-GB" dirty="0"/>
              <a:t>Use a diamond to ask, “Are the username and password correct?” Add two arrows leading out—“Yes” and “No.”</a:t>
            </a:r>
          </a:p>
        </p:txBody>
      </p:sp>
    </p:spTree>
    <p:extLst>
      <p:ext uri="{BB962C8B-B14F-4D97-AF65-F5344CB8AC3E}">
        <p14:creationId xmlns:p14="http://schemas.microsoft.com/office/powerpoint/2010/main" val="327117012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85CB-F565-C0BC-9E6E-CC0AB550F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F60F1-AFD2-1598-EA00-4EF023491759}"/>
              </a:ext>
            </a:extLst>
          </p:cNvPr>
          <p:cNvSpPr>
            <a:spLocks noGrp="1"/>
          </p:cNvSpPr>
          <p:nvPr>
            <p:ph type="title"/>
          </p:nvPr>
        </p:nvSpPr>
        <p:spPr/>
        <p:txBody>
          <a:bodyPr/>
          <a:lstStyle/>
          <a:p>
            <a:r>
              <a:rPr lang="en-GB" dirty="0"/>
              <a:t>Creating a Flowchart for a Scenario</a:t>
            </a:r>
          </a:p>
        </p:txBody>
      </p:sp>
      <p:sp>
        <p:nvSpPr>
          <p:cNvPr id="4" name="Text Placeholder 3">
            <a:extLst>
              <a:ext uri="{FF2B5EF4-FFF2-40B4-BE49-F238E27FC236}">
                <a16:creationId xmlns:a16="http://schemas.microsoft.com/office/drawing/2014/main" id="{232E6936-CB1F-8CEE-25D1-47C91414F4F6}"/>
              </a:ext>
            </a:extLst>
          </p:cNvPr>
          <p:cNvSpPr>
            <a:spLocks noGrp="1"/>
          </p:cNvSpPr>
          <p:nvPr>
            <p:ph type="body" sz="quarter" idx="12"/>
          </p:nvPr>
        </p:nvSpPr>
        <p:spPr/>
        <p:txBody>
          <a:bodyPr/>
          <a:lstStyle/>
          <a:p>
            <a:r>
              <a:rPr lang="en-GB" b="1" dirty="0"/>
              <a:t>Step 4</a:t>
            </a:r>
            <a:br>
              <a:rPr lang="en-GB" dirty="0"/>
            </a:br>
            <a:r>
              <a:rPr lang="en-GB" dirty="0"/>
              <a:t>If yes, move to a rectangle that says “Grant access to homework portal.”</a:t>
            </a:r>
            <a:endParaRPr lang="en-GB" b="1" dirty="0"/>
          </a:p>
          <a:p>
            <a:r>
              <a:rPr lang="en-GB" b="1" dirty="0"/>
              <a:t>Step 5</a:t>
            </a:r>
            <a:br>
              <a:rPr lang="en-GB" dirty="0"/>
            </a:br>
            <a:r>
              <a:rPr lang="en-GB" dirty="0"/>
              <a:t>If no, use another rectangle to say “Display error and ask user to try again.” Then link back to the step where the user inputs their details.</a:t>
            </a:r>
          </a:p>
          <a:p>
            <a:r>
              <a:rPr lang="en-GB" b="1" dirty="0"/>
              <a:t>Step 6</a:t>
            </a:r>
            <a:br>
              <a:rPr lang="en-GB" dirty="0"/>
            </a:br>
            <a:r>
              <a:rPr lang="en-GB" dirty="0"/>
              <a:t>Finally, close the flowchart with an oval or rounded rectangle labelled “End.”</a:t>
            </a:r>
          </a:p>
          <a:p>
            <a:endParaRPr lang="en-GB" dirty="0"/>
          </a:p>
          <a:p>
            <a:r>
              <a:rPr lang="en-GB" dirty="0"/>
              <a:t>You now have a simple visual representation of how a user logs into a school website. If you spot a problem, you can quickly adjust the flowchart to fix it before writing any actual code or instructions.</a:t>
            </a:r>
          </a:p>
        </p:txBody>
      </p:sp>
      <p:pic>
        <p:nvPicPr>
          <p:cNvPr id="22" name="Picture Placeholder 21" descr="A screenshot of a computer&#10;&#10;AI-generated content may be incorrect.">
            <a:extLst>
              <a:ext uri="{FF2B5EF4-FFF2-40B4-BE49-F238E27FC236}">
                <a16:creationId xmlns:a16="http://schemas.microsoft.com/office/drawing/2014/main" id="{62DF1209-B579-D137-0041-A074CB21801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6533001" y="1333040"/>
            <a:ext cx="5299114" cy="3988106"/>
          </a:xfrm>
        </p:spPr>
      </p:pic>
    </p:spTree>
    <p:extLst>
      <p:ext uri="{BB962C8B-B14F-4D97-AF65-F5344CB8AC3E}">
        <p14:creationId xmlns:p14="http://schemas.microsoft.com/office/powerpoint/2010/main" val="127448984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B70E-F58C-A2D2-C68F-4CFD93082B27}"/>
              </a:ext>
            </a:extLst>
          </p:cNvPr>
          <p:cNvSpPr>
            <a:spLocks noGrp="1"/>
          </p:cNvSpPr>
          <p:nvPr>
            <p:ph type="title"/>
          </p:nvPr>
        </p:nvSpPr>
        <p:spPr/>
        <p:txBody>
          <a:bodyPr/>
          <a:lstStyle/>
          <a:p>
            <a:r>
              <a:rPr lang="en-GB" dirty="0"/>
              <a:t>Lesson Summary</a:t>
            </a:r>
          </a:p>
        </p:txBody>
      </p:sp>
      <p:pic>
        <p:nvPicPr>
          <p:cNvPr id="6" name="Picture Placeholder 5" descr="A group of kids standing on boxes&#10;&#10;AI-generated content may be incorrect.">
            <a:extLst>
              <a:ext uri="{FF2B5EF4-FFF2-40B4-BE49-F238E27FC236}">
                <a16:creationId xmlns:a16="http://schemas.microsoft.com/office/drawing/2014/main" id="{69DBC5D4-FC3F-0E31-FC35-01BE1E9DB2E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3241B64-03D3-F6F7-7EFE-649451AABEC9}"/>
              </a:ext>
            </a:extLst>
          </p:cNvPr>
          <p:cNvSpPr>
            <a:spLocks noGrp="1"/>
          </p:cNvSpPr>
          <p:nvPr>
            <p:ph type="body" sz="quarter" idx="12"/>
          </p:nvPr>
        </p:nvSpPr>
        <p:spPr/>
        <p:txBody>
          <a:bodyPr/>
          <a:lstStyle/>
          <a:p>
            <a:r>
              <a:rPr lang="en-GB" dirty="0"/>
              <a:t>A flowchart is a visual plan showing steps and decisions in a process.</a:t>
            </a:r>
          </a:p>
          <a:p>
            <a:r>
              <a:rPr lang="en-GB" dirty="0"/>
              <a:t>Flowcharts use standard shapes, like rectangles and diamonds, to represent different elements.</a:t>
            </a:r>
          </a:p>
          <a:p>
            <a:r>
              <a:rPr lang="en-GB" dirty="0"/>
              <a:t>Flowchart components include Terminator, Data Flow, Process, Decision and Input/Output.</a:t>
            </a:r>
          </a:p>
          <a:p>
            <a:r>
              <a:rPr lang="en-GB" dirty="0"/>
              <a:t>Specialist programs, such as </a:t>
            </a:r>
            <a:r>
              <a:rPr lang="en-GB" dirty="0" err="1"/>
              <a:t>Lucidchart</a:t>
            </a:r>
            <a:r>
              <a:rPr lang="en-GB" dirty="0"/>
              <a:t> and Microsoft Visio, can be used to create clear flowcharts.</a:t>
            </a:r>
          </a:p>
          <a:p>
            <a:r>
              <a:rPr lang="en-GB" dirty="0"/>
              <a:t>Flowcharts offer clarity, </a:t>
            </a:r>
            <a:r>
              <a:rPr lang="en-GB"/>
              <a:t>efficient organisation</a:t>
            </a:r>
            <a:r>
              <a:rPr lang="en-GB" dirty="0"/>
              <a:t>, error detection, and easier communication for complex tasks.</a:t>
            </a:r>
          </a:p>
          <a:p>
            <a:r>
              <a:rPr lang="en-GB" dirty="0"/>
              <a:t>Flowcharts may become outdated, complex, or lack deep detail if processes change frequently.</a:t>
            </a:r>
          </a:p>
        </p:txBody>
      </p:sp>
    </p:spTree>
    <p:extLst>
      <p:ext uri="{BB962C8B-B14F-4D97-AF65-F5344CB8AC3E}">
        <p14:creationId xmlns:p14="http://schemas.microsoft.com/office/powerpoint/2010/main" val="14714575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9C17A0-A156-0562-2985-A6FD0B515E4E}"/>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336245849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6377-E085-8830-0174-6898EF8A0BFE}"/>
              </a:ext>
            </a:extLst>
          </p:cNvPr>
          <p:cNvSpPr>
            <a:spLocks noGrp="1"/>
          </p:cNvSpPr>
          <p:nvPr>
            <p:ph type="title"/>
          </p:nvPr>
        </p:nvSpPr>
        <p:spPr/>
        <p:txBody>
          <a:bodyPr/>
          <a:lstStyle/>
          <a:p>
            <a:r>
              <a:rPr lang="en-GB" dirty="0"/>
              <a:t>Introduction</a:t>
            </a:r>
          </a:p>
        </p:txBody>
      </p:sp>
      <p:pic>
        <p:nvPicPr>
          <p:cNvPr id="6" name="Picture Placeholder 5" descr="A group of people sitting and reading a book&#10;&#10;AI-generated content may be incorrect.">
            <a:extLst>
              <a:ext uri="{FF2B5EF4-FFF2-40B4-BE49-F238E27FC236}">
                <a16:creationId xmlns:a16="http://schemas.microsoft.com/office/drawing/2014/main" id="{8C483701-D7C0-90F1-613E-112B80957F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09C4837-827E-68AE-EB01-9CA13B3B896C}"/>
              </a:ext>
            </a:extLst>
          </p:cNvPr>
          <p:cNvSpPr>
            <a:spLocks noGrp="1"/>
          </p:cNvSpPr>
          <p:nvPr>
            <p:ph type="body" sz="quarter" idx="12"/>
          </p:nvPr>
        </p:nvSpPr>
        <p:spPr/>
        <p:txBody>
          <a:bodyPr/>
          <a:lstStyle/>
          <a:p>
            <a:r>
              <a:rPr lang="en-GB" dirty="0"/>
              <a:t>Flowcharts are one of the most popular tools for planning and designing processes, especially in the world of IT.</a:t>
            </a:r>
          </a:p>
          <a:p>
            <a:r>
              <a:rPr lang="en-GB" dirty="0"/>
              <a:t>They allow you to picture the steps of a task or system in a clear, structured way—almost like a roadmap that shows you where each decision leads.</a:t>
            </a:r>
          </a:p>
          <a:p>
            <a:r>
              <a:rPr lang="en-GB" dirty="0"/>
              <a:t>In this lesson, we’ll learn about:</a:t>
            </a:r>
          </a:p>
          <a:p>
            <a:pPr marL="342900" indent="-342900">
              <a:buFont typeface="+mj-lt"/>
              <a:buAutoNum type="arabicPeriod"/>
            </a:pPr>
            <a:r>
              <a:rPr lang="en-GB" dirty="0"/>
              <a:t>The components of flowcharts</a:t>
            </a:r>
          </a:p>
          <a:p>
            <a:pPr marL="342900" indent="-342900">
              <a:buFont typeface="+mj-lt"/>
              <a:buAutoNum type="arabicPeriod"/>
            </a:pPr>
            <a:r>
              <a:rPr lang="en-GB" dirty="0"/>
              <a:t>The type of software that can be used to create a flowchart </a:t>
            </a:r>
          </a:p>
          <a:p>
            <a:pPr marL="342900" indent="-342900">
              <a:buFont typeface="+mj-lt"/>
              <a:buAutoNum type="arabicPeriod"/>
            </a:pPr>
            <a:r>
              <a:rPr lang="en-GB" dirty="0"/>
              <a:t>Advantages and disadvantages of flowcharts</a:t>
            </a:r>
          </a:p>
          <a:p>
            <a:pPr marL="342900" indent="-342900">
              <a:buFont typeface="+mj-lt"/>
              <a:buAutoNum type="arabicPeriod"/>
            </a:pPr>
            <a:r>
              <a:rPr lang="en-GB" dirty="0"/>
              <a:t>Creating an original flowchart for a given scenario</a:t>
            </a:r>
          </a:p>
        </p:txBody>
      </p:sp>
    </p:spTree>
    <p:extLst>
      <p:ext uri="{BB962C8B-B14F-4D97-AF65-F5344CB8AC3E}">
        <p14:creationId xmlns:p14="http://schemas.microsoft.com/office/powerpoint/2010/main" val="167305535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853F-56C0-D43E-E8A2-0B9785B6E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28CE7-BF66-F1C3-35D4-3A8BC373153F}"/>
              </a:ext>
            </a:extLst>
          </p:cNvPr>
          <p:cNvSpPr>
            <a:spLocks noGrp="1"/>
          </p:cNvSpPr>
          <p:nvPr>
            <p:ph type="title"/>
          </p:nvPr>
        </p:nvSpPr>
        <p:spPr>
          <a:xfrm>
            <a:off x="363638" y="714132"/>
            <a:ext cx="5732362" cy="537700"/>
          </a:xfrm>
        </p:spPr>
        <p:txBody>
          <a:bodyPr/>
          <a:lstStyle/>
          <a:p>
            <a:r>
              <a:rPr lang="en-GB" dirty="0"/>
              <a:t>What is a Flowchart?</a:t>
            </a:r>
          </a:p>
        </p:txBody>
      </p:sp>
      <p:pic>
        <p:nvPicPr>
          <p:cNvPr id="5" name="Picture Placeholder 4" descr="A group of people working on a project&#10;&#10;AI-generated content may be incorrect.">
            <a:extLst>
              <a:ext uri="{FF2B5EF4-FFF2-40B4-BE49-F238E27FC236}">
                <a16:creationId xmlns:a16="http://schemas.microsoft.com/office/drawing/2014/main" id="{171E514C-79AD-8E40-CAF7-1FD1C3A22E0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A6CF5FE-0EF5-C50F-F789-FE9E2DF6E41F}"/>
              </a:ext>
            </a:extLst>
          </p:cNvPr>
          <p:cNvSpPr>
            <a:spLocks noGrp="1"/>
          </p:cNvSpPr>
          <p:nvPr>
            <p:ph type="body" sz="quarter" idx="12"/>
          </p:nvPr>
        </p:nvSpPr>
        <p:spPr>
          <a:xfrm>
            <a:off x="359885" y="1333040"/>
            <a:ext cx="5732362" cy="5316531"/>
          </a:xfrm>
        </p:spPr>
        <p:txBody>
          <a:bodyPr/>
          <a:lstStyle/>
          <a:p>
            <a:r>
              <a:rPr lang="en-GB" dirty="0"/>
              <a:t>A flowchart is a diagram that shows the steps, decisions, and possible paths in a process.</a:t>
            </a:r>
          </a:p>
          <a:p>
            <a:r>
              <a:rPr lang="en-GB" dirty="0"/>
              <a:t>Think of it as a visual representation of how something works.</a:t>
            </a:r>
          </a:p>
          <a:p>
            <a:r>
              <a:rPr lang="en-GB" dirty="0"/>
              <a:t>Each shape in a flowchart plays a specific role, whether it’s a starting or ending point, a process step, or a decision that needs a “yes” or “no” answer.</a:t>
            </a:r>
          </a:p>
          <a:p>
            <a:r>
              <a:rPr lang="en-GB" dirty="0"/>
              <a:t>Flowcharts are used in many areas of IT to plan the structure of programs or systems before anyone writes the actual code.</a:t>
            </a:r>
          </a:p>
          <a:p>
            <a:r>
              <a:rPr lang="en-GB" dirty="0"/>
              <a:t>They’re also handy in other subjects and fields—such as science experiments or project planning—because they make complex processes easier to follow.</a:t>
            </a:r>
          </a:p>
        </p:txBody>
      </p:sp>
    </p:spTree>
    <p:extLst>
      <p:ext uri="{BB962C8B-B14F-4D97-AF65-F5344CB8AC3E}">
        <p14:creationId xmlns:p14="http://schemas.microsoft.com/office/powerpoint/2010/main" val="135308212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2963-6293-12F5-7AF6-66AFF6047A6C}"/>
              </a:ext>
            </a:extLst>
          </p:cNvPr>
          <p:cNvSpPr>
            <a:spLocks noGrp="1"/>
          </p:cNvSpPr>
          <p:nvPr>
            <p:ph type="title"/>
          </p:nvPr>
        </p:nvSpPr>
        <p:spPr>
          <a:xfrm>
            <a:off x="363638" y="714132"/>
            <a:ext cx="5732362" cy="537700"/>
          </a:xfrm>
        </p:spPr>
        <p:txBody>
          <a:bodyPr/>
          <a:lstStyle/>
          <a:p>
            <a:r>
              <a:rPr lang="en-GB" dirty="0"/>
              <a:t>Components of a Flowchart</a:t>
            </a:r>
          </a:p>
        </p:txBody>
      </p:sp>
      <p:sp>
        <p:nvSpPr>
          <p:cNvPr id="4" name="Text Placeholder 3">
            <a:extLst>
              <a:ext uri="{FF2B5EF4-FFF2-40B4-BE49-F238E27FC236}">
                <a16:creationId xmlns:a16="http://schemas.microsoft.com/office/drawing/2014/main" id="{6B633AED-C638-2E33-BC3D-B794791B02D1}"/>
              </a:ext>
            </a:extLst>
          </p:cNvPr>
          <p:cNvSpPr>
            <a:spLocks noGrp="1"/>
          </p:cNvSpPr>
          <p:nvPr>
            <p:ph type="body" sz="quarter" idx="12"/>
          </p:nvPr>
        </p:nvSpPr>
        <p:spPr>
          <a:xfrm>
            <a:off x="359885" y="1333040"/>
            <a:ext cx="5732362" cy="5316531"/>
          </a:xfrm>
        </p:spPr>
        <p:txBody>
          <a:bodyPr/>
          <a:lstStyle/>
          <a:p>
            <a:r>
              <a:rPr lang="en-GB" dirty="0"/>
              <a:t>Flowcharts are made up of different shapes connected by arrows.</a:t>
            </a:r>
          </a:p>
          <a:p>
            <a:r>
              <a:rPr lang="en-GB" dirty="0"/>
              <a:t>These standard symbols make it easier for everyone to read and understand the flowchart.</a:t>
            </a:r>
          </a:p>
          <a:p>
            <a:r>
              <a:rPr lang="en-GB" dirty="0"/>
              <a:t>Because they are recognisable and consistent, flowcharts made by one person can be read by many others without confusion.</a:t>
            </a:r>
          </a:p>
          <a:p>
            <a:r>
              <a:rPr lang="en-GB" dirty="0"/>
              <a:t>The standard symbols used are:</a:t>
            </a:r>
          </a:p>
          <a:p>
            <a:pPr marL="285750" indent="-285750">
              <a:buFont typeface="Arial" panose="020B0604020202020204" pitchFamily="34" charset="0"/>
              <a:buChar char="•"/>
            </a:pPr>
            <a:r>
              <a:rPr lang="en-GB" dirty="0"/>
              <a:t>Terminator (Start/End)</a:t>
            </a:r>
          </a:p>
          <a:p>
            <a:pPr marL="285750" indent="-285750">
              <a:buFont typeface="Arial" panose="020B0604020202020204" pitchFamily="34" charset="0"/>
              <a:buChar char="•"/>
            </a:pPr>
            <a:r>
              <a:rPr lang="en-GB" dirty="0"/>
              <a:t>Data Flow</a:t>
            </a:r>
          </a:p>
          <a:p>
            <a:pPr marL="285750" indent="-285750">
              <a:buFont typeface="Arial" panose="020B0604020202020204" pitchFamily="34" charset="0"/>
              <a:buChar char="•"/>
            </a:pPr>
            <a:r>
              <a:rPr lang="en-GB" dirty="0"/>
              <a:t>Process</a:t>
            </a:r>
          </a:p>
          <a:p>
            <a:pPr marL="285750" indent="-285750">
              <a:buFont typeface="Arial" panose="020B0604020202020204" pitchFamily="34" charset="0"/>
              <a:buChar char="•"/>
            </a:pPr>
            <a:r>
              <a:rPr lang="en-GB" dirty="0"/>
              <a:t>Decision</a:t>
            </a:r>
          </a:p>
          <a:p>
            <a:pPr marL="285750" indent="-285750">
              <a:buFont typeface="Arial" panose="020B0604020202020204" pitchFamily="34" charset="0"/>
              <a:buChar char="•"/>
            </a:pPr>
            <a:r>
              <a:rPr lang="en-GB" dirty="0"/>
              <a:t>Input/Output</a:t>
            </a:r>
          </a:p>
          <a:p>
            <a:endParaRPr lang="en-GB" dirty="0"/>
          </a:p>
        </p:txBody>
      </p:sp>
      <p:pic>
        <p:nvPicPr>
          <p:cNvPr id="14" name="Picture Placeholder 13" descr="A person drawing a diagram&#10;&#10;AI-generated content may be incorrect.">
            <a:extLst>
              <a:ext uri="{FF2B5EF4-FFF2-40B4-BE49-F238E27FC236}">
                <a16:creationId xmlns:a16="http://schemas.microsoft.com/office/drawing/2014/main" id="{CE387FE4-2101-5D6E-7118-9A6034B17A3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0649425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E2286-63CF-B383-9B56-3A3C79E28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FC52B-F7ED-2918-0435-1FC957DB404E}"/>
              </a:ext>
            </a:extLst>
          </p:cNvPr>
          <p:cNvSpPr>
            <a:spLocks noGrp="1"/>
          </p:cNvSpPr>
          <p:nvPr>
            <p:ph type="title"/>
          </p:nvPr>
        </p:nvSpPr>
        <p:spPr>
          <a:xfrm>
            <a:off x="363638" y="714132"/>
            <a:ext cx="5732362" cy="537700"/>
          </a:xfrm>
        </p:spPr>
        <p:txBody>
          <a:bodyPr/>
          <a:lstStyle/>
          <a:p>
            <a:r>
              <a:rPr lang="en-GB" dirty="0"/>
              <a:t>Components of a Flowchart</a:t>
            </a:r>
          </a:p>
        </p:txBody>
      </p:sp>
      <p:sp>
        <p:nvSpPr>
          <p:cNvPr id="4" name="Text Placeholder 3">
            <a:extLst>
              <a:ext uri="{FF2B5EF4-FFF2-40B4-BE49-F238E27FC236}">
                <a16:creationId xmlns:a16="http://schemas.microsoft.com/office/drawing/2014/main" id="{580093E3-0609-3C6F-BB3B-F7BDF92FDEB1}"/>
              </a:ext>
            </a:extLst>
          </p:cNvPr>
          <p:cNvSpPr>
            <a:spLocks noGrp="1"/>
          </p:cNvSpPr>
          <p:nvPr>
            <p:ph type="body" sz="quarter" idx="12"/>
          </p:nvPr>
        </p:nvSpPr>
        <p:spPr>
          <a:xfrm>
            <a:off x="359885" y="1333040"/>
            <a:ext cx="5732362" cy="5316531"/>
          </a:xfrm>
        </p:spPr>
        <p:txBody>
          <a:bodyPr/>
          <a:lstStyle/>
          <a:p>
            <a:r>
              <a:rPr lang="en-GB" b="1" dirty="0"/>
              <a:t>Terminator (Start/End)</a:t>
            </a:r>
          </a:p>
          <a:p>
            <a:r>
              <a:rPr lang="en-GB" dirty="0"/>
              <a:t>This shape is usually an oval or rounded rectangle.</a:t>
            </a:r>
          </a:p>
          <a:p>
            <a:r>
              <a:rPr lang="en-GB" dirty="0"/>
              <a:t>It tells you where the flowchart begins (Start) and ends (End).</a:t>
            </a:r>
          </a:p>
          <a:p>
            <a:r>
              <a:rPr lang="en-GB" b="1" dirty="0"/>
              <a:t>Data Flow</a:t>
            </a:r>
          </a:p>
          <a:p>
            <a:r>
              <a:rPr lang="en-GB" dirty="0"/>
              <a:t>Arrows show the direction of the process flow.</a:t>
            </a:r>
          </a:p>
          <a:p>
            <a:r>
              <a:rPr lang="en-GB" dirty="0"/>
              <a:t>They help you trace the path from one step to the next.</a:t>
            </a:r>
          </a:p>
          <a:p>
            <a:r>
              <a:rPr lang="en-GB" b="1" dirty="0"/>
              <a:t>Process</a:t>
            </a:r>
          </a:p>
          <a:p>
            <a:r>
              <a:rPr lang="en-GB" dirty="0"/>
              <a:t>This shape is usually a rectangle.</a:t>
            </a:r>
          </a:p>
          <a:p>
            <a:r>
              <a:rPr lang="en-GB" dirty="0"/>
              <a:t>It represents an action or step in the process.</a:t>
            </a:r>
          </a:p>
          <a:p>
            <a:r>
              <a:rPr lang="en-GB" dirty="0"/>
              <a:t>Examples could include “Add two numbers” or “Display message.”</a:t>
            </a:r>
          </a:p>
        </p:txBody>
      </p:sp>
      <p:pic>
        <p:nvPicPr>
          <p:cNvPr id="9" name="Picture Placeholder 4" descr="A screenshot of a computer game&#10;&#10;AI-generated content may be incorrect.">
            <a:extLst>
              <a:ext uri="{FF2B5EF4-FFF2-40B4-BE49-F238E27FC236}">
                <a16:creationId xmlns:a16="http://schemas.microsoft.com/office/drawing/2014/main" id="{CB19038D-2567-761C-5D34-C2CC52F84A5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6532563" y="1333500"/>
            <a:ext cx="5299075" cy="3987800"/>
          </a:xfrm>
        </p:spPr>
      </p:pic>
    </p:spTree>
    <p:extLst>
      <p:ext uri="{BB962C8B-B14F-4D97-AF65-F5344CB8AC3E}">
        <p14:creationId xmlns:p14="http://schemas.microsoft.com/office/powerpoint/2010/main" val="192527810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285D-4D3F-1C12-F91E-624BD7DDB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82DD7-5ED4-FE81-F732-AFB48B8C36C0}"/>
              </a:ext>
            </a:extLst>
          </p:cNvPr>
          <p:cNvSpPr>
            <a:spLocks noGrp="1"/>
          </p:cNvSpPr>
          <p:nvPr>
            <p:ph type="title"/>
          </p:nvPr>
        </p:nvSpPr>
        <p:spPr>
          <a:xfrm>
            <a:off x="363638" y="714132"/>
            <a:ext cx="5732362" cy="537700"/>
          </a:xfrm>
        </p:spPr>
        <p:txBody>
          <a:bodyPr/>
          <a:lstStyle/>
          <a:p>
            <a:r>
              <a:rPr lang="en-GB" dirty="0"/>
              <a:t>Components of a Flowchart</a:t>
            </a:r>
          </a:p>
        </p:txBody>
      </p:sp>
      <p:sp>
        <p:nvSpPr>
          <p:cNvPr id="4" name="Text Placeholder 3">
            <a:extLst>
              <a:ext uri="{FF2B5EF4-FFF2-40B4-BE49-F238E27FC236}">
                <a16:creationId xmlns:a16="http://schemas.microsoft.com/office/drawing/2014/main" id="{FB2872C8-08D3-2449-44FA-934640C2257B}"/>
              </a:ext>
            </a:extLst>
          </p:cNvPr>
          <p:cNvSpPr>
            <a:spLocks noGrp="1"/>
          </p:cNvSpPr>
          <p:nvPr>
            <p:ph type="body" sz="quarter" idx="12"/>
          </p:nvPr>
        </p:nvSpPr>
        <p:spPr>
          <a:xfrm>
            <a:off x="359885" y="1333040"/>
            <a:ext cx="5732362" cy="5316531"/>
          </a:xfrm>
        </p:spPr>
        <p:txBody>
          <a:bodyPr/>
          <a:lstStyle/>
          <a:p>
            <a:r>
              <a:rPr lang="en-GB" b="1" dirty="0"/>
              <a:t>Decision</a:t>
            </a:r>
          </a:p>
          <a:p>
            <a:r>
              <a:rPr lang="en-GB" dirty="0"/>
              <a:t>This shape is usually a diamond and represents a point where a question is asked.</a:t>
            </a:r>
          </a:p>
          <a:p>
            <a:r>
              <a:rPr lang="en-GB" dirty="0"/>
              <a:t>The flow can split into different paths based on the answer—for example, “Is the user logged in? Yes or No?”</a:t>
            </a:r>
          </a:p>
          <a:p>
            <a:r>
              <a:rPr lang="en-GB" b="1" dirty="0"/>
              <a:t>Input/Output</a:t>
            </a:r>
          </a:p>
          <a:p>
            <a:r>
              <a:rPr lang="en-GB" dirty="0"/>
              <a:t>This shape is sometimes a parallelogram.</a:t>
            </a:r>
          </a:p>
          <a:p>
            <a:r>
              <a:rPr lang="en-GB" dirty="0"/>
              <a:t>It indicates where data is entered into or returned from a process, like “Enter username” or “Show results.”</a:t>
            </a:r>
          </a:p>
        </p:txBody>
      </p:sp>
      <p:pic>
        <p:nvPicPr>
          <p:cNvPr id="10" name="Picture Placeholder 9" descr="A cartoon of a person at a podium&#10;&#10;AI-generated content may be incorrect.">
            <a:extLst>
              <a:ext uri="{FF2B5EF4-FFF2-40B4-BE49-F238E27FC236}">
                <a16:creationId xmlns:a16="http://schemas.microsoft.com/office/drawing/2014/main" id="{1FD3C1F6-28A2-A9C5-3BA6-C492640C6E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0034053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91B5D-D5B8-8D4C-EDD0-C1018DFA4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B668E-1DD6-E047-6631-09A60AB55364}"/>
              </a:ext>
            </a:extLst>
          </p:cNvPr>
          <p:cNvSpPr>
            <a:spLocks noGrp="1"/>
          </p:cNvSpPr>
          <p:nvPr>
            <p:ph type="title"/>
          </p:nvPr>
        </p:nvSpPr>
        <p:spPr>
          <a:xfrm>
            <a:off x="363638" y="714132"/>
            <a:ext cx="5732362" cy="537700"/>
          </a:xfrm>
        </p:spPr>
        <p:txBody>
          <a:bodyPr/>
          <a:lstStyle/>
          <a:p>
            <a:r>
              <a:rPr lang="en-GB" dirty="0"/>
              <a:t>Types of Software for Creating Flowcharts</a:t>
            </a:r>
          </a:p>
        </p:txBody>
      </p:sp>
      <p:pic>
        <p:nvPicPr>
          <p:cNvPr id="5" name="Picture Placeholder 4" descr="A person using a computer&#10;&#10;AI-generated content may be incorrect.">
            <a:extLst>
              <a:ext uri="{FF2B5EF4-FFF2-40B4-BE49-F238E27FC236}">
                <a16:creationId xmlns:a16="http://schemas.microsoft.com/office/drawing/2014/main" id="{84F92DB5-52EC-FDAF-D4DB-AB94EF2D724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75F1DA9-28C7-619E-FD2B-677F4781A03C}"/>
              </a:ext>
            </a:extLst>
          </p:cNvPr>
          <p:cNvSpPr>
            <a:spLocks noGrp="1"/>
          </p:cNvSpPr>
          <p:nvPr>
            <p:ph type="body" sz="quarter" idx="12"/>
          </p:nvPr>
        </p:nvSpPr>
        <p:spPr>
          <a:xfrm>
            <a:off x="359885" y="1333040"/>
            <a:ext cx="5732362" cy="5316531"/>
          </a:xfrm>
        </p:spPr>
        <p:txBody>
          <a:bodyPr/>
          <a:lstStyle/>
          <a:p>
            <a:r>
              <a:rPr lang="en-GB" dirty="0"/>
              <a:t>Flowcharts can be drawn by hand using pencil and paper, which is often a quick way to sketch out a rough plan.</a:t>
            </a:r>
          </a:p>
          <a:p>
            <a:r>
              <a:rPr lang="en-GB" dirty="0"/>
              <a:t>However, when you need to share a flowchart or include it in a project document, specialised software makes the job a lot easier. </a:t>
            </a:r>
          </a:p>
          <a:p>
            <a:r>
              <a:rPr lang="en-GB" dirty="0"/>
              <a:t>Programs like Microsoft Visio, </a:t>
            </a:r>
            <a:r>
              <a:rPr lang="en-GB" dirty="0" err="1"/>
              <a:t>Lucidchart</a:t>
            </a:r>
            <a:r>
              <a:rPr lang="en-GB" dirty="0"/>
              <a:t>, or draw.io offer ready-made symbols and templates to help you create clean, professional-looking diagrams.</a:t>
            </a:r>
          </a:p>
          <a:p>
            <a:r>
              <a:rPr lang="en-GB" dirty="0"/>
              <a:t>Some of these tools also include extra features like collaboration options, so multiple people can work on a flowchart at the same time.</a:t>
            </a:r>
          </a:p>
          <a:p>
            <a:r>
              <a:rPr lang="en-GB" dirty="0"/>
              <a:t>For students on a budget, many free online tools are available—just do a quick search and you’ll find plenty of options.</a:t>
            </a:r>
          </a:p>
        </p:txBody>
      </p:sp>
    </p:spTree>
    <p:extLst>
      <p:ext uri="{BB962C8B-B14F-4D97-AF65-F5344CB8AC3E}">
        <p14:creationId xmlns:p14="http://schemas.microsoft.com/office/powerpoint/2010/main" val="192107517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C0AD8-D589-9197-1CE1-95E032E40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6653D-F6C5-6B6C-8E5A-7996C4662FA6}"/>
              </a:ext>
            </a:extLst>
          </p:cNvPr>
          <p:cNvSpPr>
            <a:spLocks noGrp="1"/>
          </p:cNvSpPr>
          <p:nvPr>
            <p:ph type="title"/>
          </p:nvPr>
        </p:nvSpPr>
        <p:spPr>
          <a:xfrm>
            <a:off x="363638" y="714132"/>
            <a:ext cx="5732362" cy="537700"/>
          </a:xfrm>
        </p:spPr>
        <p:txBody>
          <a:bodyPr/>
          <a:lstStyle/>
          <a:p>
            <a:r>
              <a:rPr lang="en-GB" dirty="0"/>
              <a:t>Advantages of Flowcharts</a:t>
            </a:r>
          </a:p>
        </p:txBody>
      </p:sp>
      <p:sp>
        <p:nvSpPr>
          <p:cNvPr id="4" name="Text Placeholder 3">
            <a:extLst>
              <a:ext uri="{FF2B5EF4-FFF2-40B4-BE49-F238E27FC236}">
                <a16:creationId xmlns:a16="http://schemas.microsoft.com/office/drawing/2014/main" id="{F4C0432E-2D2D-FA1F-E622-C6095CCBB3C1}"/>
              </a:ext>
            </a:extLst>
          </p:cNvPr>
          <p:cNvSpPr>
            <a:spLocks noGrp="1"/>
          </p:cNvSpPr>
          <p:nvPr>
            <p:ph type="body" sz="quarter" idx="12"/>
          </p:nvPr>
        </p:nvSpPr>
        <p:spPr>
          <a:xfrm>
            <a:off x="359885" y="1333040"/>
            <a:ext cx="5732362" cy="5316531"/>
          </a:xfrm>
        </p:spPr>
        <p:txBody>
          <a:bodyPr/>
          <a:lstStyle/>
          <a:p>
            <a:r>
              <a:rPr lang="en-GB" b="1" dirty="0"/>
              <a:t>Clarity</a:t>
            </a:r>
            <a:br>
              <a:rPr lang="en-GB" dirty="0"/>
            </a:br>
            <a:r>
              <a:rPr lang="en-GB" dirty="0"/>
              <a:t>They use simple shapes and arrows to outline each step, making the whole process easy to follow.</a:t>
            </a:r>
          </a:p>
          <a:p>
            <a:r>
              <a:rPr lang="en-GB" b="1" dirty="0"/>
              <a:t>Organisation</a:t>
            </a:r>
            <a:br>
              <a:rPr lang="en-GB" dirty="0"/>
            </a:br>
            <a:r>
              <a:rPr lang="en-GB" dirty="0"/>
              <a:t>By breaking down big tasks into smaller parts, it’s easier to see what needs to be done in each step.</a:t>
            </a:r>
          </a:p>
          <a:p>
            <a:r>
              <a:rPr lang="en-GB" b="1" dirty="0"/>
              <a:t>Error Detection</a:t>
            </a:r>
            <a:br>
              <a:rPr lang="en-GB" dirty="0"/>
            </a:br>
            <a:r>
              <a:rPr lang="en-GB" dirty="0"/>
              <a:t>When you plan a system with a flowchart, you might spot mistakes or potential problems before you start building.</a:t>
            </a:r>
          </a:p>
          <a:p>
            <a:r>
              <a:rPr lang="en-GB" b="1" dirty="0"/>
              <a:t>Ease of Communication</a:t>
            </a:r>
            <a:br>
              <a:rPr lang="en-GB" dirty="0"/>
            </a:br>
            <a:r>
              <a:rPr lang="en-GB" dirty="0"/>
              <a:t>Flowcharts make it much simpler to explain an idea to other people—especially those who might not have the same level of technical knowledge.</a:t>
            </a:r>
          </a:p>
        </p:txBody>
      </p:sp>
      <p:pic>
        <p:nvPicPr>
          <p:cNvPr id="10" name="Picture Placeholder 9" descr="A person standing next to a diagram&#10;&#10;AI-generated content may be incorrect.">
            <a:extLst>
              <a:ext uri="{FF2B5EF4-FFF2-40B4-BE49-F238E27FC236}">
                <a16:creationId xmlns:a16="http://schemas.microsoft.com/office/drawing/2014/main" id="{A6E1EA87-D3D8-0E42-9E91-A254323AB32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2747891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DC17-405D-7CE4-90BF-830CB72E7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58951-6549-2918-C975-2C73AD2912C9}"/>
              </a:ext>
            </a:extLst>
          </p:cNvPr>
          <p:cNvSpPr>
            <a:spLocks noGrp="1"/>
          </p:cNvSpPr>
          <p:nvPr>
            <p:ph type="title"/>
          </p:nvPr>
        </p:nvSpPr>
        <p:spPr>
          <a:xfrm>
            <a:off x="363638" y="714132"/>
            <a:ext cx="5732362" cy="537700"/>
          </a:xfrm>
        </p:spPr>
        <p:txBody>
          <a:bodyPr/>
          <a:lstStyle/>
          <a:p>
            <a:r>
              <a:rPr lang="en-GB" dirty="0"/>
              <a:t>Disadvantages of Flowcharts</a:t>
            </a:r>
          </a:p>
        </p:txBody>
      </p:sp>
      <p:sp>
        <p:nvSpPr>
          <p:cNvPr id="4" name="Text Placeholder 3">
            <a:extLst>
              <a:ext uri="{FF2B5EF4-FFF2-40B4-BE49-F238E27FC236}">
                <a16:creationId xmlns:a16="http://schemas.microsoft.com/office/drawing/2014/main" id="{CE934329-6674-53AF-A20A-DC513883DA7F}"/>
              </a:ext>
            </a:extLst>
          </p:cNvPr>
          <p:cNvSpPr>
            <a:spLocks noGrp="1"/>
          </p:cNvSpPr>
          <p:nvPr>
            <p:ph type="body" sz="quarter" idx="12"/>
          </p:nvPr>
        </p:nvSpPr>
        <p:spPr>
          <a:xfrm>
            <a:off x="359885" y="1333040"/>
            <a:ext cx="5732362" cy="5316531"/>
          </a:xfrm>
        </p:spPr>
        <p:txBody>
          <a:bodyPr/>
          <a:lstStyle/>
          <a:p>
            <a:r>
              <a:rPr lang="en-GB" b="1" dirty="0"/>
              <a:t>Time-Consuming to Update</a:t>
            </a:r>
            <a:br>
              <a:rPr lang="en-GB" dirty="0"/>
            </a:br>
            <a:r>
              <a:rPr lang="en-GB" dirty="0"/>
              <a:t>If your system or process changes, you might need to redraw or update your flowchart. This can be time-consuming, especially if you’re working with a large or complicated chart.</a:t>
            </a:r>
          </a:p>
          <a:p>
            <a:r>
              <a:rPr lang="en-GB" b="1" dirty="0"/>
              <a:t>Can Get Complex</a:t>
            </a:r>
            <a:br>
              <a:rPr lang="en-GB" dirty="0"/>
            </a:br>
            <a:r>
              <a:rPr lang="en-GB" dirty="0"/>
              <a:t>For very large processes, a flowchart can become crowded and confusing. It might be hard to fit everything neatly on a single page, and the diagram might stop being easy to read.</a:t>
            </a:r>
          </a:p>
          <a:p>
            <a:r>
              <a:rPr lang="en-GB" b="1" dirty="0"/>
              <a:t>Limited Detail</a:t>
            </a:r>
            <a:br>
              <a:rPr lang="en-GB" dirty="0"/>
            </a:br>
            <a:r>
              <a:rPr lang="en-GB" dirty="0"/>
              <a:t>While flowcharts do give an overall picture, they might not show all the tiny details. For example, you might need extra notes or separate documents to explain specific steps.</a:t>
            </a:r>
          </a:p>
        </p:txBody>
      </p:sp>
      <p:pic>
        <p:nvPicPr>
          <p:cNvPr id="10" name="Picture Placeholder 9" descr="A person standing next to a diagram&#10;&#10;AI-generated content may be incorrect.">
            <a:extLst>
              <a:ext uri="{FF2B5EF4-FFF2-40B4-BE49-F238E27FC236}">
                <a16:creationId xmlns:a16="http://schemas.microsoft.com/office/drawing/2014/main" id="{2844FB8C-4985-D3B3-C48C-9DF01A35F34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52583311"/>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93858786-4D61-475F-9110-E8D6C0AF6A72}" vid="{A16C6DC7-8B89-4C51-9356-2B803615CA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1275</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Avenir Next LT Pro</vt:lpstr>
      <vt:lpstr>Arial</vt:lpstr>
      <vt:lpstr>Avenir Next LT Pro Demi</vt:lpstr>
      <vt:lpstr>Aptos</vt:lpstr>
      <vt:lpstr>KIANTHEME</vt:lpstr>
      <vt:lpstr>Flowcharts</vt:lpstr>
      <vt:lpstr>Introduction</vt:lpstr>
      <vt:lpstr>What is a Flowchart?</vt:lpstr>
      <vt:lpstr>Components of a Flowchart</vt:lpstr>
      <vt:lpstr>Components of a Flowchart</vt:lpstr>
      <vt:lpstr>Components of a Flowchart</vt:lpstr>
      <vt:lpstr>Types of Software for Creating Flowcharts</vt:lpstr>
      <vt:lpstr>Advantages of Flowcharts</vt:lpstr>
      <vt:lpstr>Disadvantages of Flowcharts</vt:lpstr>
      <vt:lpstr>Creating a Flowchart for a Scenario</vt:lpstr>
      <vt:lpstr>Creating a Flowchart for a Scenario</vt:lpstr>
      <vt:lpstr>Creating a Flowchart for a Scenario</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Flowcharts</dc:title>
  <dc:creator>Daniel Richardson</dc:creator>
  <cp:lastModifiedBy>Daniel Richardson</cp:lastModifiedBy>
  <cp:revision>1</cp:revision>
  <dcterms:created xsi:type="dcterms:W3CDTF">2025-03-02T20:44:37Z</dcterms:created>
  <dcterms:modified xsi:type="dcterms:W3CDTF">2025-08-25T11:41:09Z</dcterms:modified>
</cp:coreProperties>
</file>