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1"/>
  </p:sldMasterIdLst>
  <p:sldIdLst>
    <p:sldId id="272" r:id="rId2"/>
    <p:sldId id="262" r:id="rId3"/>
    <p:sldId id="257" r:id="rId4"/>
    <p:sldId id="263" r:id="rId5"/>
    <p:sldId id="264" r:id="rId6"/>
    <p:sldId id="266" r:id="rId7"/>
    <p:sldId id="267" r:id="rId8"/>
    <p:sldId id="268" r:id="rId9"/>
    <p:sldId id="269" r:id="rId10"/>
    <p:sldId id="270" r:id="rId11"/>
    <p:sldId id="271" r:id="rId12"/>
    <p:sldId id="273" r:id="rId13"/>
  </p:sldIdLst>
  <p:sldSz cx="12192000" cy="6858000"/>
  <p:notesSz cx="6858000" cy="9144000"/>
  <p:embeddedFontLst>
    <p:embeddedFont>
      <p:font typeface="Avenir Next LT Pro" panose="020B0504020202020204" pitchFamily="34" charset="0"/>
      <p:regular r:id="rId14"/>
      <p:bold r:id="rId15"/>
      <p:italic r:id="rId16"/>
    </p:embeddedFont>
    <p:embeddedFont>
      <p:font typeface="Avenir Next LT Pro Demi" panose="020B0704020202020204" pitchFamily="34" charset="0"/>
      <p:bold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AD3FC-6E49-400F-895A-013100DC06E0}" v="14" dt="2025-08-28T10:27:35.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9" autoAdjust="0"/>
    <p:restoredTop sz="94660"/>
  </p:normalViewPr>
  <p:slideViewPr>
    <p:cSldViewPr snapToGrid="0">
      <p:cViewPr varScale="1">
        <p:scale>
          <a:sx n="151" d="100"/>
          <a:sy n="151" d="100"/>
        </p:scale>
        <p:origin x="76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F9C9925C-55C5-4EDE-921A-82246F80A1B6}"/>
    <pc:docChg chg="undo custSel modSld">
      <pc:chgData name="Daniel Richardson" userId="b12f1a219faba2ab" providerId="LiveId" clId="{F9C9925C-55C5-4EDE-921A-82246F80A1B6}" dt="2024-07-26T08:46:42.591" v="5" actId="6549"/>
      <pc:docMkLst>
        <pc:docMk/>
      </pc:docMkLst>
      <pc:sldChg chg="modSp mod">
        <pc:chgData name="Daniel Richardson" userId="b12f1a219faba2ab" providerId="LiveId" clId="{F9C9925C-55C5-4EDE-921A-82246F80A1B6}" dt="2024-07-26T08:46:42.591" v="5" actId="6549"/>
        <pc:sldMkLst>
          <pc:docMk/>
          <pc:sldMk cId="3204244657" sldId="266"/>
        </pc:sldMkLst>
      </pc:sldChg>
      <pc:sldChg chg="modSp mod">
        <pc:chgData name="Daniel Richardson" userId="b12f1a219faba2ab" providerId="LiveId" clId="{F9C9925C-55C5-4EDE-921A-82246F80A1B6}" dt="2024-07-26T08:44:45.273" v="1" actId="20577"/>
        <pc:sldMkLst>
          <pc:docMk/>
          <pc:sldMk cId="2030131824" sldId="268"/>
        </pc:sldMkLst>
      </pc:sldChg>
      <pc:sldChg chg="modSp mod">
        <pc:chgData name="Daniel Richardson" userId="b12f1a219faba2ab" providerId="LiveId" clId="{F9C9925C-55C5-4EDE-921A-82246F80A1B6}" dt="2024-07-26T08:45:55.993" v="3" actId="20577"/>
        <pc:sldMkLst>
          <pc:docMk/>
          <pc:sldMk cId="1737794613" sldId="271"/>
        </pc:sldMkLst>
      </pc:sldChg>
    </pc:docChg>
  </pc:docChgLst>
  <pc:docChgLst>
    <pc:chgData name="Daniel Richardson" userId="b12f1a219faba2ab" providerId="LiveId" clId="{D77AD3FC-6E49-400F-895A-013100DC06E0}"/>
    <pc:docChg chg="custSel modSld">
      <pc:chgData name="Daniel Richardson" userId="b12f1a219faba2ab" providerId="LiveId" clId="{D77AD3FC-6E49-400F-895A-013100DC06E0}" dt="2025-08-28T10:27:35.036" v="24" actId="20577"/>
      <pc:docMkLst>
        <pc:docMk/>
      </pc:docMkLst>
      <pc:sldChg chg="modSp mod modTransition modClrScheme chgLayout">
        <pc:chgData name="Daniel Richardson" userId="b12f1a219faba2ab" providerId="LiveId" clId="{D77AD3FC-6E49-400F-895A-013100DC06E0}" dt="2025-08-28T10:24:12.655" v="1" actId="700"/>
        <pc:sldMkLst>
          <pc:docMk/>
          <pc:sldMk cId="1464883447" sldId="257"/>
        </pc:sldMkLst>
        <pc:spChg chg="mod ord">
          <ac:chgData name="Daniel Richardson" userId="b12f1a219faba2ab" providerId="LiveId" clId="{D77AD3FC-6E49-400F-895A-013100DC06E0}" dt="2025-08-28T10:24:12.655" v="1" actId="700"/>
          <ac:spMkLst>
            <pc:docMk/>
            <pc:sldMk cId="1464883447" sldId="257"/>
            <ac:spMk id="3" creationId="{D97C3025-9482-0753-3832-728ED6C83232}"/>
          </ac:spMkLst>
        </pc:spChg>
        <pc:spChg chg="mod ord">
          <ac:chgData name="Daniel Richardson" userId="b12f1a219faba2ab" providerId="LiveId" clId="{D77AD3FC-6E49-400F-895A-013100DC06E0}" dt="2025-08-28T10:24:12.655" v="1" actId="700"/>
          <ac:spMkLst>
            <pc:docMk/>
            <pc:sldMk cId="1464883447" sldId="257"/>
            <ac:spMk id="6" creationId="{FCDF00AB-9705-8A7C-C4BE-0CAF2033D468}"/>
          </ac:spMkLst>
        </pc:spChg>
        <pc:picChg chg="mod ord">
          <ac:chgData name="Daniel Richardson" userId="b12f1a219faba2ab" providerId="LiveId" clId="{D77AD3FC-6E49-400F-895A-013100DC06E0}" dt="2025-08-28T10:24:12.655" v="1" actId="700"/>
          <ac:picMkLst>
            <pc:docMk/>
            <pc:sldMk cId="1464883447" sldId="257"/>
            <ac:picMk id="7" creationId="{6E36B4EB-C3CE-309A-84B9-299247C1F46E}"/>
          </ac:picMkLst>
        </pc:picChg>
      </pc:sldChg>
      <pc:sldChg chg="modSp mod modTransition modClrScheme chgLayout">
        <pc:chgData name="Daniel Richardson" userId="b12f1a219faba2ab" providerId="LiveId" clId="{D77AD3FC-6E49-400F-895A-013100DC06E0}" dt="2025-08-28T10:24:12.655" v="1" actId="700"/>
        <pc:sldMkLst>
          <pc:docMk/>
          <pc:sldMk cId="2284919758" sldId="262"/>
        </pc:sldMkLst>
        <pc:spChg chg="mod ord">
          <ac:chgData name="Daniel Richardson" userId="b12f1a219faba2ab" providerId="LiveId" clId="{D77AD3FC-6E49-400F-895A-013100DC06E0}" dt="2025-08-28T10:24:12.655" v="1" actId="700"/>
          <ac:spMkLst>
            <pc:docMk/>
            <pc:sldMk cId="2284919758" sldId="262"/>
            <ac:spMk id="3" creationId="{D97C3025-9482-0753-3832-728ED6C83232}"/>
          </ac:spMkLst>
        </pc:spChg>
        <pc:spChg chg="mod ord">
          <ac:chgData name="Daniel Richardson" userId="b12f1a219faba2ab" providerId="LiveId" clId="{D77AD3FC-6E49-400F-895A-013100DC06E0}" dt="2025-08-28T10:24:12.655" v="1" actId="700"/>
          <ac:spMkLst>
            <pc:docMk/>
            <pc:sldMk cId="2284919758" sldId="262"/>
            <ac:spMk id="6" creationId="{FCDF00AB-9705-8A7C-C4BE-0CAF2033D468}"/>
          </ac:spMkLst>
        </pc:spChg>
        <pc:picChg chg="mod ord">
          <ac:chgData name="Daniel Richardson" userId="b12f1a219faba2ab" providerId="LiveId" clId="{D77AD3FC-6E49-400F-895A-013100DC06E0}" dt="2025-08-28T10:24:12.655" v="1" actId="700"/>
          <ac:picMkLst>
            <pc:docMk/>
            <pc:sldMk cId="2284919758" sldId="262"/>
            <ac:picMk id="7" creationId="{B17808E9-29BE-80E5-0FFE-32B62CCF1A43}"/>
          </ac:picMkLst>
        </pc:picChg>
      </pc:sldChg>
      <pc:sldChg chg="modSp mod modTransition modClrScheme chgLayout">
        <pc:chgData name="Daniel Richardson" userId="b12f1a219faba2ab" providerId="LiveId" clId="{D77AD3FC-6E49-400F-895A-013100DC06E0}" dt="2025-08-28T10:24:12.655" v="1" actId="700"/>
        <pc:sldMkLst>
          <pc:docMk/>
          <pc:sldMk cId="288380068" sldId="263"/>
        </pc:sldMkLst>
        <pc:spChg chg="mod ord">
          <ac:chgData name="Daniel Richardson" userId="b12f1a219faba2ab" providerId="LiveId" clId="{D77AD3FC-6E49-400F-895A-013100DC06E0}" dt="2025-08-28T10:24:12.655" v="1" actId="700"/>
          <ac:spMkLst>
            <pc:docMk/>
            <pc:sldMk cId="288380068" sldId="263"/>
            <ac:spMk id="3" creationId="{D97C3025-9482-0753-3832-728ED6C83232}"/>
          </ac:spMkLst>
        </pc:spChg>
        <pc:spChg chg="mod ord">
          <ac:chgData name="Daniel Richardson" userId="b12f1a219faba2ab" providerId="LiveId" clId="{D77AD3FC-6E49-400F-895A-013100DC06E0}" dt="2025-08-28T10:24:12.655" v="1" actId="700"/>
          <ac:spMkLst>
            <pc:docMk/>
            <pc:sldMk cId="288380068" sldId="263"/>
            <ac:spMk id="6" creationId="{FCDF00AB-9705-8A7C-C4BE-0CAF2033D468}"/>
          </ac:spMkLst>
        </pc:spChg>
        <pc:picChg chg="mod ord">
          <ac:chgData name="Daniel Richardson" userId="b12f1a219faba2ab" providerId="LiveId" clId="{D77AD3FC-6E49-400F-895A-013100DC06E0}" dt="2025-08-28T10:24:12.655" v="1" actId="700"/>
          <ac:picMkLst>
            <pc:docMk/>
            <pc:sldMk cId="288380068" sldId="263"/>
            <ac:picMk id="5" creationId="{40F627E0-1313-3D7E-8194-2E269270EA75}"/>
          </ac:picMkLst>
        </pc:picChg>
      </pc:sldChg>
      <pc:sldChg chg="modSp mod modTransition modClrScheme chgLayout">
        <pc:chgData name="Daniel Richardson" userId="b12f1a219faba2ab" providerId="LiveId" clId="{D77AD3FC-6E49-400F-895A-013100DC06E0}" dt="2025-08-28T10:24:12.655" v="1" actId="700"/>
        <pc:sldMkLst>
          <pc:docMk/>
          <pc:sldMk cId="729373880" sldId="264"/>
        </pc:sldMkLst>
        <pc:spChg chg="mod ord">
          <ac:chgData name="Daniel Richardson" userId="b12f1a219faba2ab" providerId="LiveId" clId="{D77AD3FC-6E49-400F-895A-013100DC06E0}" dt="2025-08-28T10:24:12.655" v="1" actId="700"/>
          <ac:spMkLst>
            <pc:docMk/>
            <pc:sldMk cId="729373880" sldId="264"/>
            <ac:spMk id="3" creationId="{D97C3025-9482-0753-3832-728ED6C83232}"/>
          </ac:spMkLst>
        </pc:spChg>
        <pc:spChg chg="mod ord">
          <ac:chgData name="Daniel Richardson" userId="b12f1a219faba2ab" providerId="LiveId" clId="{D77AD3FC-6E49-400F-895A-013100DC06E0}" dt="2025-08-28T10:24:12.655" v="1" actId="700"/>
          <ac:spMkLst>
            <pc:docMk/>
            <pc:sldMk cId="729373880" sldId="264"/>
            <ac:spMk id="6" creationId="{FCDF00AB-9705-8A7C-C4BE-0CAF2033D468}"/>
          </ac:spMkLst>
        </pc:spChg>
        <pc:picChg chg="mod ord">
          <ac:chgData name="Daniel Richardson" userId="b12f1a219faba2ab" providerId="LiveId" clId="{D77AD3FC-6E49-400F-895A-013100DC06E0}" dt="2025-08-28T10:24:12.655" v="1" actId="700"/>
          <ac:picMkLst>
            <pc:docMk/>
            <pc:sldMk cId="729373880" sldId="264"/>
            <ac:picMk id="5" creationId="{539D6C5D-6327-1571-1195-2A7CE9088E28}"/>
          </ac:picMkLst>
        </pc:picChg>
      </pc:sldChg>
      <pc:sldChg chg="modSp mod modTransition setFolMasterAnim modClrScheme modAnim chgLayout">
        <pc:chgData name="Daniel Richardson" userId="b12f1a219faba2ab" providerId="LiveId" clId="{D77AD3FC-6E49-400F-895A-013100DC06E0}" dt="2025-08-28T10:27:26.794" v="20" actId="1076"/>
        <pc:sldMkLst>
          <pc:docMk/>
          <pc:sldMk cId="3204244657" sldId="266"/>
        </pc:sldMkLst>
        <pc:spChg chg="mod ord">
          <ac:chgData name="Daniel Richardson" userId="b12f1a219faba2ab" providerId="LiveId" clId="{D77AD3FC-6E49-400F-895A-013100DC06E0}" dt="2025-08-28T10:24:12.655" v="1" actId="700"/>
          <ac:spMkLst>
            <pc:docMk/>
            <pc:sldMk cId="3204244657" sldId="266"/>
            <ac:spMk id="3" creationId="{D97C3025-9482-0753-3832-728ED6C83232}"/>
          </ac:spMkLst>
        </pc:spChg>
        <pc:spChg chg="mod ord">
          <ac:chgData name="Daniel Richardson" userId="b12f1a219faba2ab" providerId="LiveId" clId="{D77AD3FC-6E49-400F-895A-013100DC06E0}" dt="2025-08-28T10:24:12.655" v="1" actId="700"/>
          <ac:spMkLst>
            <pc:docMk/>
            <pc:sldMk cId="3204244657" sldId="266"/>
            <ac:spMk id="6" creationId="{FCDF00AB-9705-8A7C-C4BE-0CAF2033D468}"/>
          </ac:spMkLst>
        </pc:spChg>
        <pc:picChg chg="mod">
          <ac:chgData name="Daniel Richardson" userId="b12f1a219faba2ab" providerId="LiveId" clId="{D77AD3FC-6E49-400F-895A-013100DC06E0}" dt="2025-08-28T10:27:26.794" v="20" actId="1076"/>
          <ac:picMkLst>
            <pc:docMk/>
            <pc:sldMk cId="3204244657" sldId="266"/>
            <ac:picMk id="4" creationId="{B47D9524-D9B0-1D37-6ECA-39AAB6BBEAAA}"/>
          </ac:picMkLst>
        </pc:picChg>
        <pc:picChg chg="mod ord">
          <ac:chgData name="Daniel Richardson" userId="b12f1a219faba2ab" providerId="LiveId" clId="{D77AD3FC-6E49-400F-895A-013100DC06E0}" dt="2025-08-28T10:24:12.655" v="1" actId="700"/>
          <ac:picMkLst>
            <pc:docMk/>
            <pc:sldMk cId="3204244657" sldId="266"/>
            <ac:picMk id="7" creationId="{2F79C33E-91B7-44F8-53DC-D0C150728942}"/>
          </ac:picMkLst>
        </pc:picChg>
      </pc:sldChg>
      <pc:sldChg chg="modSp mod modTransition modClrScheme chgLayout">
        <pc:chgData name="Daniel Richardson" userId="b12f1a219faba2ab" providerId="LiveId" clId="{D77AD3FC-6E49-400F-895A-013100DC06E0}" dt="2025-08-28T10:24:12.655" v="1" actId="700"/>
        <pc:sldMkLst>
          <pc:docMk/>
          <pc:sldMk cId="1790881809" sldId="267"/>
        </pc:sldMkLst>
        <pc:spChg chg="mod ord">
          <ac:chgData name="Daniel Richardson" userId="b12f1a219faba2ab" providerId="LiveId" clId="{D77AD3FC-6E49-400F-895A-013100DC06E0}" dt="2025-08-28T10:24:12.655" v="1" actId="700"/>
          <ac:spMkLst>
            <pc:docMk/>
            <pc:sldMk cId="1790881809" sldId="267"/>
            <ac:spMk id="3" creationId="{D97C3025-9482-0753-3832-728ED6C83232}"/>
          </ac:spMkLst>
        </pc:spChg>
        <pc:spChg chg="mod ord">
          <ac:chgData name="Daniel Richardson" userId="b12f1a219faba2ab" providerId="LiveId" clId="{D77AD3FC-6E49-400F-895A-013100DC06E0}" dt="2025-08-28T10:24:12.655" v="1" actId="700"/>
          <ac:spMkLst>
            <pc:docMk/>
            <pc:sldMk cId="1790881809" sldId="267"/>
            <ac:spMk id="6" creationId="{FCDF00AB-9705-8A7C-C4BE-0CAF2033D468}"/>
          </ac:spMkLst>
        </pc:spChg>
        <pc:picChg chg="mod ord">
          <ac:chgData name="Daniel Richardson" userId="b12f1a219faba2ab" providerId="LiveId" clId="{D77AD3FC-6E49-400F-895A-013100DC06E0}" dt="2025-08-28T10:24:12.655" v="1" actId="700"/>
          <ac:picMkLst>
            <pc:docMk/>
            <pc:sldMk cId="1790881809" sldId="267"/>
            <ac:picMk id="5" creationId="{55CD011B-F2B2-52F8-8B58-0272290B0920}"/>
          </ac:picMkLst>
        </pc:picChg>
      </pc:sldChg>
      <pc:sldChg chg="modSp mod modTransition setFolMasterAnim modClrScheme modAnim chgLayout">
        <pc:chgData name="Daniel Richardson" userId="b12f1a219faba2ab" providerId="LiveId" clId="{D77AD3FC-6E49-400F-895A-013100DC06E0}" dt="2025-08-28T10:27:35.036" v="24" actId="20577"/>
        <pc:sldMkLst>
          <pc:docMk/>
          <pc:sldMk cId="2030131824" sldId="268"/>
        </pc:sldMkLst>
        <pc:spChg chg="mod ord">
          <ac:chgData name="Daniel Richardson" userId="b12f1a219faba2ab" providerId="LiveId" clId="{D77AD3FC-6E49-400F-895A-013100DC06E0}" dt="2025-08-28T10:27:35.036" v="24" actId="20577"/>
          <ac:spMkLst>
            <pc:docMk/>
            <pc:sldMk cId="2030131824" sldId="268"/>
            <ac:spMk id="3" creationId="{D97C3025-9482-0753-3832-728ED6C83232}"/>
          </ac:spMkLst>
        </pc:spChg>
        <pc:spChg chg="mod ord">
          <ac:chgData name="Daniel Richardson" userId="b12f1a219faba2ab" providerId="LiveId" clId="{D77AD3FC-6E49-400F-895A-013100DC06E0}" dt="2025-08-28T10:24:12.655" v="1" actId="700"/>
          <ac:spMkLst>
            <pc:docMk/>
            <pc:sldMk cId="2030131824" sldId="268"/>
            <ac:spMk id="6" creationId="{FCDF00AB-9705-8A7C-C4BE-0CAF2033D468}"/>
          </ac:spMkLst>
        </pc:spChg>
        <pc:picChg chg="mod">
          <ac:chgData name="Daniel Richardson" userId="b12f1a219faba2ab" providerId="LiveId" clId="{D77AD3FC-6E49-400F-895A-013100DC06E0}" dt="2025-08-28T10:27:31.951" v="22" actId="1076"/>
          <ac:picMkLst>
            <pc:docMk/>
            <pc:sldMk cId="2030131824" sldId="268"/>
            <ac:picMk id="5" creationId="{EAFF8240-15E9-11AA-8FE1-80C47DF07BCB}"/>
          </ac:picMkLst>
        </pc:picChg>
        <pc:picChg chg="mod ord">
          <ac:chgData name="Daniel Richardson" userId="b12f1a219faba2ab" providerId="LiveId" clId="{D77AD3FC-6E49-400F-895A-013100DC06E0}" dt="2025-08-28T10:24:12.655" v="1" actId="700"/>
          <ac:picMkLst>
            <pc:docMk/>
            <pc:sldMk cId="2030131824" sldId="268"/>
            <ac:picMk id="7" creationId="{108AA538-7F8B-93F8-76F6-CF046C0CA6B4}"/>
          </ac:picMkLst>
        </pc:picChg>
      </pc:sldChg>
      <pc:sldChg chg="modSp mod modTransition modClrScheme chgLayout">
        <pc:chgData name="Daniel Richardson" userId="b12f1a219faba2ab" providerId="LiveId" clId="{D77AD3FC-6E49-400F-895A-013100DC06E0}" dt="2025-08-28T10:24:12.655" v="1" actId="700"/>
        <pc:sldMkLst>
          <pc:docMk/>
          <pc:sldMk cId="3640731889" sldId="269"/>
        </pc:sldMkLst>
        <pc:spChg chg="mod ord">
          <ac:chgData name="Daniel Richardson" userId="b12f1a219faba2ab" providerId="LiveId" clId="{D77AD3FC-6E49-400F-895A-013100DC06E0}" dt="2025-08-28T10:24:12.655" v="1" actId="700"/>
          <ac:spMkLst>
            <pc:docMk/>
            <pc:sldMk cId="3640731889" sldId="269"/>
            <ac:spMk id="3" creationId="{D97C3025-9482-0753-3832-728ED6C83232}"/>
          </ac:spMkLst>
        </pc:spChg>
        <pc:spChg chg="mod ord">
          <ac:chgData name="Daniel Richardson" userId="b12f1a219faba2ab" providerId="LiveId" clId="{D77AD3FC-6E49-400F-895A-013100DC06E0}" dt="2025-08-28T10:24:12.655" v="1" actId="700"/>
          <ac:spMkLst>
            <pc:docMk/>
            <pc:sldMk cId="3640731889" sldId="269"/>
            <ac:spMk id="6" creationId="{FCDF00AB-9705-8A7C-C4BE-0CAF2033D468}"/>
          </ac:spMkLst>
        </pc:spChg>
        <pc:picChg chg="mod ord">
          <ac:chgData name="Daniel Richardson" userId="b12f1a219faba2ab" providerId="LiveId" clId="{D77AD3FC-6E49-400F-895A-013100DC06E0}" dt="2025-08-28T10:24:12.655" v="1" actId="700"/>
          <ac:picMkLst>
            <pc:docMk/>
            <pc:sldMk cId="3640731889" sldId="269"/>
            <ac:picMk id="11" creationId="{E45747ED-A258-376C-134A-1FF5BD57E076}"/>
          </ac:picMkLst>
        </pc:picChg>
      </pc:sldChg>
      <pc:sldChg chg="modSp mod modTransition modClrScheme chgLayout">
        <pc:chgData name="Daniel Richardson" userId="b12f1a219faba2ab" providerId="LiveId" clId="{D77AD3FC-6E49-400F-895A-013100DC06E0}" dt="2025-08-28T10:24:12.655" v="1" actId="700"/>
        <pc:sldMkLst>
          <pc:docMk/>
          <pc:sldMk cId="3934747015" sldId="270"/>
        </pc:sldMkLst>
        <pc:spChg chg="mod ord">
          <ac:chgData name="Daniel Richardson" userId="b12f1a219faba2ab" providerId="LiveId" clId="{D77AD3FC-6E49-400F-895A-013100DC06E0}" dt="2025-08-28T10:24:12.655" v="1" actId="700"/>
          <ac:spMkLst>
            <pc:docMk/>
            <pc:sldMk cId="3934747015" sldId="270"/>
            <ac:spMk id="3" creationId="{D97C3025-9482-0753-3832-728ED6C83232}"/>
          </ac:spMkLst>
        </pc:spChg>
        <pc:spChg chg="mod ord">
          <ac:chgData name="Daniel Richardson" userId="b12f1a219faba2ab" providerId="LiveId" clId="{D77AD3FC-6E49-400F-895A-013100DC06E0}" dt="2025-08-28T10:24:12.655" v="1" actId="700"/>
          <ac:spMkLst>
            <pc:docMk/>
            <pc:sldMk cId="3934747015" sldId="270"/>
            <ac:spMk id="6" creationId="{FCDF00AB-9705-8A7C-C4BE-0CAF2033D468}"/>
          </ac:spMkLst>
        </pc:spChg>
        <pc:picChg chg="mod ord">
          <ac:chgData name="Daniel Richardson" userId="b12f1a219faba2ab" providerId="LiveId" clId="{D77AD3FC-6E49-400F-895A-013100DC06E0}" dt="2025-08-28T10:24:12.655" v="1" actId="700"/>
          <ac:picMkLst>
            <pc:docMk/>
            <pc:sldMk cId="3934747015" sldId="270"/>
            <ac:picMk id="7" creationId="{C9CEF3CF-6E74-0F35-C287-23976EA1CA06}"/>
          </ac:picMkLst>
        </pc:picChg>
      </pc:sldChg>
      <pc:sldChg chg="modSp mod modTransition modClrScheme chgLayout">
        <pc:chgData name="Daniel Richardson" userId="b12f1a219faba2ab" providerId="LiveId" clId="{D77AD3FC-6E49-400F-895A-013100DC06E0}" dt="2025-08-28T10:24:12.655" v="1" actId="700"/>
        <pc:sldMkLst>
          <pc:docMk/>
          <pc:sldMk cId="1737794613" sldId="271"/>
        </pc:sldMkLst>
        <pc:spChg chg="mod ord">
          <ac:chgData name="Daniel Richardson" userId="b12f1a219faba2ab" providerId="LiveId" clId="{D77AD3FC-6E49-400F-895A-013100DC06E0}" dt="2025-08-28T10:24:12.655" v="1" actId="700"/>
          <ac:spMkLst>
            <pc:docMk/>
            <pc:sldMk cId="1737794613" sldId="271"/>
            <ac:spMk id="3" creationId="{D97C3025-9482-0753-3832-728ED6C83232}"/>
          </ac:spMkLst>
        </pc:spChg>
        <pc:spChg chg="mod ord">
          <ac:chgData name="Daniel Richardson" userId="b12f1a219faba2ab" providerId="LiveId" clId="{D77AD3FC-6E49-400F-895A-013100DC06E0}" dt="2025-08-28T10:24:12.655" v="1" actId="700"/>
          <ac:spMkLst>
            <pc:docMk/>
            <pc:sldMk cId="1737794613" sldId="271"/>
            <ac:spMk id="6" creationId="{FCDF00AB-9705-8A7C-C4BE-0CAF2033D468}"/>
          </ac:spMkLst>
        </pc:spChg>
        <pc:picChg chg="mod ord">
          <ac:chgData name="Daniel Richardson" userId="b12f1a219faba2ab" providerId="LiveId" clId="{D77AD3FC-6E49-400F-895A-013100DC06E0}" dt="2025-08-28T10:24:12.655" v="1" actId="700"/>
          <ac:picMkLst>
            <pc:docMk/>
            <pc:sldMk cId="1737794613" sldId="271"/>
            <ac:picMk id="7" creationId="{200F61E2-E880-7AA4-5BCA-4C5D60D1944D}"/>
          </ac:picMkLst>
        </pc:picChg>
      </pc:sldChg>
      <pc:sldChg chg="modSp modTransition">
        <pc:chgData name="Daniel Richardson" userId="b12f1a219faba2ab" providerId="LiveId" clId="{D77AD3FC-6E49-400F-895A-013100DC06E0}" dt="2025-08-28T10:24:08.897" v="0"/>
        <pc:sldMkLst>
          <pc:docMk/>
          <pc:sldMk cId="175974677" sldId="272"/>
        </pc:sldMkLst>
        <pc:spChg chg="mod">
          <ac:chgData name="Daniel Richardson" userId="b12f1a219faba2ab" providerId="LiveId" clId="{D77AD3FC-6E49-400F-895A-013100DC06E0}" dt="2025-08-28T10:24:08.897" v="0"/>
          <ac:spMkLst>
            <pc:docMk/>
            <pc:sldMk cId="175974677" sldId="272"/>
            <ac:spMk id="2" creationId="{C516AB08-B712-969A-3762-BA7BF5307C33}"/>
          </ac:spMkLst>
        </pc:spChg>
        <pc:spChg chg="mod">
          <ac:chgData name="Daniel Richardson" userId="b12f1a219faba2ab" providerId="LiveId" clId="{D77AD3FC-6E49-400F-895A-013100DC06E0}" dt="2025-08-28T10:24:08.897" v="0"/>
          <ac:spMkLst>
            <pc:docMk/>
            <pc:sldMk cId="175974677" sldId="272"/>
            <ac:spMk id="3" creationId="{F9E08B2F-0C1A-E1E2-6A24-8B1BD78613B5}"/>
          </ac:spMkLst>
        </pc:spChg>
      </pc:sldChg>
      <pc:sldChg chg="modSp modTransition">
        <pc:chgData name="Daniel Richardson" userId="b12f1a219faba2ab" providerId="LiveId" clId="{D77AD3FC-6E49-400F-895A-013100DC06E0}" dt="2025-08-28T10:24:08.897" v="0"/>
        <pc:sldMkLst>
          <pc:docMk/>
          <pc:sldMk cId="2835166583" sldId="273"/>
        </pc:sldMkLst>
        <pc:spChg chg="mod">
          <ac:chgData name="Daniel Richardson" userId="b12f1a219faba2ab" providerId="LiveId" clId="{D77AD3FC-6E49-400F-895A-013100DC06E0}" dt="2025-08-28T10:24:08.897" v="0"/>
          <ac:spMkLst>
            <pc:docMk/>
            <pc:sldMk cId="2835166583" sldId="273"/>
            <ac:spMk id="5" creationId="{943182B9-6C86-0FF0-B95F-770BA4D33EDC}"/>
          </ac:spMkLst>
        </pc:spChg>
      </pc:sldChg>
    </pc:docChg>
  </pc:docChgLst>
  <pc:docChgLst>
    <pc:chgData name="Daniel Richardson" userId="b12f1a219faba2ab" providerId="LiveId" clId="{14B817D0-A36B-4B6C-BF4D-5EEFCED6FC49}"/>
    <pc:docChg chg="undo custSel addSld modSld">
      <pc:chgData name="Daniel Richardson" userId="b12f1a219faba2ab" providerId="LiveId" clId="{14B817D0-A36B-4B6C-BF4D-5EEFCED6FC49}" dt="2024-08-13T11:23:59.292" v="55" actId="478"/>
      <pc:docMkLst>
        <pc:docMk/>
      </pc:docMkLst>
      <pc:sldChg chg="modSp">
        <pc:chgData name="Daniel Richardson" userId="b12f1a219faba2ab" providerId="LiveId" clId="{14B817D0-A36B-4B6C-BF4D-5EEFCED6FC49}" dt="2024-08-13T11:23:54.146" v="54"/>
        <pc:sldMkLst>
          <pc:docMk/>
          <pc:sldMk cId="1464883447" sldId="257"/>
        </pc:sldMkLst>
      </pc:sldChg>
      <pc:sldChg chg="modSp">
        <pc:chgData name="Daniel Richardson" userId="b12f1a219faba2ab" providerId="LiveId" clId="{14B817D0-A36B-4B6C-BF4D-5EEFCED6FC49}" dt="2024-08-13T11:23:54.146" v="54"/>
        <pc:sldMkLst>
          <pc:docMk/>
          <pc:sldMk cId="2284919758" sldId="262"/>
        </pc:sldMkLst>
      </pc:sldChg>
      <pc:sldChg chg="modSp">
        <pc:chgData name="Daniel Richardson" userId="b12f1a219faba2ab" providerId="LiveId" clId="{14B817D0-A36B-4B6C-BF4D-5EEFCED6FC49}" dt="2024-08-13T11:23:54.146" v="54"/>
        <pc:sldMkLst>
          <pc:docMk/>
          <pc:sldMk cId="288380068" sldId="263"/>
        </pc:sldMkLst>
      </pc:sldChg>
      <pc:sldChg chg="modSp">
        <pc:chgData name="Daniel Richardson" userId="b12f1a219faba2ab" providerId="LiveId" clId="{14B817D0-A36B-4B6C-BF4D-5EEFCED6FC49}" dt="2024-08-13T11:23:54.146" v="54"/>
        <pc:sldMkLst>
          <pc:docMk/>
          <pc:sldMk cId="729373880" sldId="264"/>
        </pc:sldMkLst>
      </pc:sldChg>
      <pc:sldChg chg="modSp">
        <pc:chgData name="Daniel Richardson" userId="b12f1a219faba2ab" providerId="LiveId" clId="{14B817D0-A36B-4B6C-BF4D-5EEFCED6FC49}" dt="2024-08-13T11:23:54.146" v="54"/>
        <pc:sldMkLst>
          <pc:docMk/>
          <pc:sldMk cId="3204244657" sldId="266"/>
        </pc:sldMkLst>
      </pc:sldChg>
      <pc:sldChg chg="modSp">
        <pc:chgData name="Daniel Richardson" userId="b12f1a219faba2ab" providerId="LiveId" clId="{14B817D0-A36B-4B6C-BF4D-5EEFCED6FC49}" dt="2024-08-13T11:23:54.146" v="54"/>
        <pc:sldMkLst>
          <pc:docMk/>
          <pc:sldMk cId="1790881809" sldId="267"/>
        </pc:sldMkLst>
      </pc:sldChg>
      <pc:sldChg chg="modSp">
        <pc:chgData name="Daniel Richardson" userId="b12f1a219faba2ab" providerId="LiveId" clId="{14B817D0-A36B-4B6C-BF4D-5EEFCED6FC49}" dt="2024-08-13T11:23:54.146" v="54"/>
        <pc:sldMkLst>
          <pc:docMk/>
          <pc:sldMk cId="2030131824" sldId="268"/>
        </pc:sldMkLst>
      </pc:sldChg>
      <pc:sldChg chg="delSp modSp mod">
        <pc:chgData name="Daniel Richardson" userId="b12f1a219faba2ab" providerId="LiveId" clId="{14B817D0-A36B-4B6C-BF4D-5EEFCED6FC49}" dt="2024-08-13T11:23:59.292" v="55" actId="478"/>
        <pc:sldMkLst>
          <pc:docMk/>
          <pc:sldMk cId="3640731889" sldId="269"/>
        </pc:sldMkLst>
      </pc:sldChg>
      <pc:sldChg chg="modSp">
        <pc:chgData name="Daniel Richardson" userId="b12f1a219faba2ab" providerId="LiveId" clId="{14B817D0-A36B-4B6C-BF4D-5EEFCED6FC49}" dt="2024-08-13T11:23:54.146" v="54"/>
        <pc:sldMkLst>
          <pc:docMk/>
          <pc:sldMk cId="3934747015" sldId="270"/>
        </pc:sldMkLst>
      </pc:sldChg>
      <pc:sldChg chg="modSp">
        <pc:chgData name="Daniel Richardson" userId="b12f1a219faba2ab" providerId="LiveId" clId="{14B817D0-A36B-4B6C-BF4D-5EEFCED6FC49}" dt="2024-08-13T11:23:54.146" v="54"/>
        <pc:sldMkLst>
          <pc:docMk/>
          <pc:sldMk cId="1737794613" sldId="271"/>
        </pc:sldMkLst>
      </pc:sldChg>
      <pc:sldChg chg="modSp new mod modTransition">
        <pc:chgData name="Daniel Richardson" userId="b12f1a219faba2ab" providerId="LiveId" clId="{14B817D0-A36B-4B6C-BF4D-5EEFCED6FC49}" dt="2024-08-13T11:23:54.146" v="54"/>
        <pc:sldMkLst>
          <pc:docMk/>
          <pc:sldMk cId="175974677" sldId="272"/>
        </pc:sldMkLst>
      </pc:sldChg>
      <pc:sldChg chg="addSp delSp modSp new mod modClrScheme chgLayout">
        <pc:chgData name="Daniel Richardson" userId="b12f1a219faba2ab" providerId="LiveId" clId="{14B817D0-A36B-4B6C-BF4D-5EEFCED6FC49}" dt="2024-08-13T11:23:54.146" v="54"/>
        <pc:sldMkLst>
          <pc:docMk/>
          <pc:sldMk cId="2835166583" sldId="273"/>
        </pc:sldMkLst>
      </pc:sldChg>
    </pc:docChg>
  </pc:docChgLst>
  <pc:docChgLst>
    <pc:chgData name="Daniel Richardson" userId="b12f1a219faba2ab" providerId="LiveId" clId="{22848A5D-3986-4FB6-B547-61EC56E8BD0D}"/>
    <pc:docChg chg="undo custSel modSld">
      <pc:chgData name="Daniel Richardson" userId="b12f1a219faba2ab" providerId="LiveId" clId="{22848A5D-3986-4FB6-B547-61EC56E8BD0D}" dt="2024-07-08T08:37:38.241" v="48" actId="27614"/>
      <pc:docMkLst>
        <pc:docMk/>
      </pc:docMkLst>
      <pc:sldChg chg="addSp delSp modSp mod modClrScheme chgLayout">
        <pc:chgData name="Daniel Richardson" userId="b12f1a219faba2ab" providerId="LiveId" clId="{22848A5D-3986-4FB6-B547-61EC56E8BD0D}" dt="2024-07-08T08:35:59.766" v="15" actId="1076"/>
        <pc:sldMkLst>
          <pc:docMk/>
          <pc:sldMk cId="1464883447" sldId="257"/>
        </pc:sldMkLst>
      </pc:sldChg>
      <pc:sldChg chg="addSp delSp modSp mod modClrScheme chgLayout">
        <pc:chgData name="Daniel Richardson" userId="b12f1a219faba2ab" providerId="LiveId" clId="{22848A5D-3986-4FB6-B547-61EC56E8BD0D}" dt="2024-07-08T08:35:46.313" v="9" actId="27614"/>
        <pc:sldMkLst>
          <pc:docMk/>
          <pc:sldMk cId="2284919758" sldId="262"/>
        </pc:sldMkLst>
      </pc:sldChg>
      <pc:sldChg chg="addSp delSp modSp mod modClrScheme chgLayout">
        <pc:chgData name="Daniel Richardson" userId="b12f1a219faba2ab" providerId="LiveId" clId="{22848A5D-3986-4FB6-B547-61EC56E8BD0D}" dt="2024-07-08T08:36:01.544" v="16" actId="478"/>
        <pc:sldMkLst>
          <pc:docMk/>
          <pc:sldMk cId="288380068" sldId="263"/>
        </pc:sldMkLst>
      </pc:sldChg>
      <pc:sldChg chg="addSp delSp modSp mod modClrScheme chgLayout">
        <pc:chgData name="Daniel Richardson" userId="b12f1a219faba2ab" providerId="LiveId" clId="{22848A5D-3986-4FB6-B547-61EC56E8BD0D}" dt="2024-07-08T08:36:19.202" v="26" actId="1076"/>
        <pc:sldMkLst>
          <pc:docMk/>
          <pc:sldMk cId="729373880" sldId="264"/>
        </pc:sldMkLst>
      </pc:sldChg>
      <pc:sldChg chg="addSp delSp modSp mod modClrScheme chgLayout">
        <pc:chgData name="Daniel Richardson" userId="b12f1a219faba2ab" providerId="LiveId" clId="{22848A5D-3986-4FB6-B547-61EC56E8BD0D}" dt="2024-07-08T08:36:26.070" v="29" actId="20577"/>
        <pc:sldMkLst>
          <pc:docMk/>
          <pc:sldMk cId="3204244657" sldId="266"/>
        </pc:sldMkLst>
      </pc:sldChg>
      <pc:sldChg chg="addSp delSp modSp mod modClrScheme chgLayout">
        <pc:chgData name="Daniel Richardson" userId="b12f1a219faba2ab" providerId="LiveId" clId="{22848A5D-3986-4FB6-B547-61EC56E8BD0D}" dt="2024-07-08T08:36:32.142" v="30" actId="478"/>
        <pc:sldMkLst>
          <pc:docMk/>
          <pc:sldMk cId="1790881809" sldId="267"/>
        </pc:sldMkLst>
      </pc:sldChg>
      <pc:sldChg chg="addSp delSp modSp mod modClrScheme chgLayout">
        <pc:chgData name="Daniel Richardson" userId="b12f1a219faba2ab" providerId="LiveId" clId="{22848A5D-3986-4FB6-B547-61EC56E8BD0D}" dt="2024-07-08T08:36:38.374" v="35" actId="20577"/>
        <pc:sldMkLst>
          <pc:docMk/>
          <pc:sldMk cId="2030131824" sldId="268"/>
        </pc:sldMkLst>
      </pc:sldChg>
      <pc:sldChg chg="addSp delSp modSp mod modClrScheme chgLayout">
        <pc:chgData name="Daniel Richardson" userId="b12f1a219faba2ab" providerId="LiveId" clId="{22848A5D-3986-4FB6-B547-61EC56E8BD0D}" dt="2024-07-08T08:36:58.064" v="41" actId="1076"/>
        <pc:sldMkLst>
          <pc:docMk/>
          <pc:sldMk cId="3640731889" sldId="269"/>
        </pc:sldMkLst>
      </pc:sldChg>
      <pc:sldChg chg="addSp delSp modSp mod modClrScheme chgLayout">
        <pc:chgData name="Daniel Richardson" userId="b12f1a219faba2ab" providerId="LiveId" clId="{22848A5D-3986-4FB6-B547-61EC56E8BD0D}" dt="2024-07-08T08:37:17.344" v="45" actId="14826"/>
        <pc:sldMkLst>
          <pc:docMk/>
          <pc:sldMk cId="3934747015" sldId="270"/>
        </pc:sldMkLst>
      </pc:sldChg>
      <pc:sldChg chg="addSp delSp modSp mod modClrScheme chgLayout">
        <pc:chgData name="Daniel Richardson" userId="b12f1a219faba2ab" providerId="LiveId" clId="{22848A5D-3986-4FB6-B547-61EC56E8BD0D}" dt="2024-07-08T08:37:38.241" v="48" actId="27614"/>
        <pc:sldMkLst>
          <pc:docMk/>
          <pc:sldMk cId="1737794613" sldId="271"/>
        </pc:sldMkLst>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ldChg>
      <pc:sldChg chg="modSp mod modTransition">
        <pc:chgData name="Daniel Richardson" userId="b12f1a219faba2ab" providerId="LiveId" clId="{1B273577-6ABB-44C3-9BD1-39A706352218}" dt="2024-03-21T15:56:09.920" v="13"/>
        <pc:sldMkLst>
          <pc:docMk/>
          <pc:sldMk cId="729373880" sldId="264"/>
        </pc:sldMkLst>
      </pc:sldChg>
      <pc:sldChg chg="modSp mod modTransition">
        <pc:chgData name="Daniel Richardson" userId="b12f1a219faba2ab" providerId="LiveId" clId="{1B273577-6ABB-44C3-9BD1-39A706352218}" dt="2024-03-21T15:56:09.920" v="13"/>
        <pc:sldMkLst>
          <pc:docMk/>
          <pc:sldMk cId="3204244657" sldId="266"/>
        </pc:sldMkLst>
      </pc:sldChg>
      <pc:sldChg chg="modSp mod modTransition">
        <pc:chgData name="Daniel Richardson" userId="b12f1a219faba2ab" providerId="LiveId" clId="{1B273577-6ABB-44C3-9BD1-39A706352218}" dt="2024-03-21T15:56:09.920" v="13"/>
        <pc:sldMkLst>
          <pc:docMk/>
          <pc:sldMk cId="1790881809" sldId="267"/>
        </pc:sldMkLst>
      </pc:sldChg>
      <pc:sldChg chg="modSp mod modTransition">
        <pc:chgData name="Daniel Richardson" userId="b12f1a219faba2ab" providerId="LiveId" clId="{1B273577-6ABB-44C3-9BD1-39A706352218}" dt="2024-03-21T15:56:09.920" v="13"/>
        <pc:sldMkLst>
          <pc:docMk/>
          <pc:sldMk cId="2030131824" sldId="268"/>
        </pc:sldMkLst>
      </pc:sldChg>
      <pc:sldChg chg="modSp mod modTransition">
        <pc:chgData name="Daniel Richardson" userId="b12f1a219faba2ab" providerId="LiveId" clId="{1B273577-6ABB-44C3-9BD1-39A706352218}" dt="2024-03-21T15:56:09.920" v="13"/>
        <pc:sldMkLst>
          <pc:docMk/>
          <pc:sldMk cId="3640731889" sldId="269"/>
        </pc:sldMkLst>
      </pc:sldChg>
      <pc:sldChg chg="modSp mod modTransition">
        <pc:chgData name="Daniel Richardson" userId="b12f1a219faba2ab" providerId="LiveId" clId="{1B273577-6ABB-44C3-9BD1-39A706352218}" dt="2024-03-21T15:56:09.920" v="13"/>
        <pc:sldMkLst>
          <pc:docMk/>
          <pc:sldMk cId="3934747015" sldId="270"/>
        </pc:sldMkLst>
      </pc:sldChg>
      <pc:sldChg chg="modSp mod modTransition">
        <pc:chgData name="Daniel Richardson" userId="b12f1a219faba2ab" providerId="LiveId" clId="{1B273577-6ABB-44C3-9BD1-39A706352218}" dt="2024-03-21T15:56:09.920" v="13"/>
        <pc:sldMkLst>
          <pc:docMk/>
          <pc:sldMk cId="1737794613" sldId="271"/>
        </pc:sldMkLst>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754798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2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9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28/08/2025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234443007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0588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261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31194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99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012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4226788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6104751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1216758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7997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4892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3179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1692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91992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0890635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AB08-B712-969A-3762-BA7BF5307C33}"/>
              </a:ext>
            </a:extLst>
          </p:cNvPr>
          <p:cNvSpPr>
            <a:spLocks noGrp="1"/>
          </p:cNvSpPr>
          <p:nvPr>
            <p:ph type="ctrTitle"/>
          </p:nvPr>
        </p:nvSpPr>
        <p:spPr/>
        <p:txBody>
          <a:bodyPr/>
          <a:lstStyle/>
          <a:p>
            <a:r>
              <a:rPr lang="en-GB" dirty="0"/>
              <a:t>Decomposition</a:t>
            </a:r>
          </a:p>
        </p:txBody>
      </p:sp>
      <p:sp>
        <p:nvSpPr>
          <p:cNvPr id="3" name="Subtitle 2">
            <a:extLst>
              <a:ext uri="{FF2B5EF4-FFF2-40B4-BE49-F238E27FC236}">
                <a16:creationId xmlns:a16="http://schemas.microsoft.com/office/drawing/2014/main" id="{F9E08B2F-0C1A-E1E2-6A24-8B1BD78613B5}"/>
              </a:ext>
            </a:extLst>
          </p:cNvPr>
          <p:cNvSpPr>
            <a:spLocks noGrp="1"/>
          </p:cNvSpPr>
          <p:nvPr>
            <p:ph type="subTitle" idx="1"/>
          </p:nvPr>
        </p:nvSpPr>
        <p:spPr/>
        <p:txBody>
          <a:bodyPr/>
          <a:lstStyle/>
          <a:p>
            <a:r>
              <a:rPr lang="en-GB" dirty="0"/>
              <a:t>Principles of Computer Science</a:t>
            </a:r>
          </a:p>
        </p:txBody>
      </p:sp>
    </p:spTree>
    <p:extLst>
      <p:ext uri="{BB962C8B-B14F-4D97-AF65-F5344CB8AC3E}">
        <p14:creationId xmlns:p14="http://schemas.microsoft.com/office/powerpoint/2010/main" val="17597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Communicating the Key Features</a:t>
            </a:r>
          </a:p>
        </p:txBody>
      </p:sp>
      <p:pic>
        <p:nvPicPr>
          <p:cNvPr id="7" name="Picture Placeholder 6">
            <a:extLst>
              <a:ext uri="{FF2B5EF4-FFF2-40B4-BE49-F238E27FC236}">
                <a16:creationId xmlns:a16="http://schemas.microsoft.com/office/drawing/2014/main" id="{C9CEF3CF-6E74-0F35-C287-23976EA1CA0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Once you have a list of what you want to do, you need to check that you have understood the problem correctly.</a:t>
            </a:r>
          </a:p>
          <a:p>
            <a:pPr marL="0" indent="0">
              <a:lnSpc>
                <a:spcPct val="150000"/>
              </a:lnSpc>
              <a:buNone/>
            </a:pPr>
            <a:r>
              <a:rPr lang="en-GB" sz="1400" dirty="0">
                <a:solidFill>
                  <a:srgbClr val="687588"/>
                </a:solidFill>
              </a:rPr>
              <a:t>This would usually mean talking with your client who has asked you to build the program, to make sure it is going to do what they want.</a:t>
            </a:r>
          </a:p>
          <a:p>
            <a:pPr marL="0" indent="0">
              <a:lnSpc>
                <a:spcPct val="150000"/>
              </a:lnSpc>
              <a:buNone/>
            </a:pPr>
            <a:r>
              <a:rPr lang="en-GB" sz="1400" dirty="0">
                <a:solidFill>
                  <a:srgbClr val="687588"/>
                </a:solidFill>
              </a:rPr>
              <a:t>You could also end up talking with other programmers, who might recognise problems that you have not spotted or suggest alternative techniques you might want to consider.</a:t>
            </a:r>
          </a:p>
          <a:p>
            <a:pPr marL="0" indent="0">
              <a:lnSpc>
                <a:spcPct val="150000"/>
              </a:lnSpc>
              <a:buNone/>
            </a:pPr>
            <a:r>
              <a:rPr lang="en-GB" sz="1400" dirty="0">
                <a:solidFill>
                  <a:srgbClr val="687588"/>
                </a:solidFill>
              </a:rPr>
              <a:t>This would be like talking with your dinner guests, to make sure they are happy with what you are serving and talking with cooks to find the best way of serving the food you intend to make.</a:t>
            </a:r>
          </a:p>
        </p:txBody>
      </p:sp>
    </p:spTree>
    <p:extLst>
      <p:ext uri="{BB962C8B-B14F-4D97-AF65-F5344CB8AC3E}">
        <p14:creationId xmlns:p14="http://schemas.microsoft.com/office/powerpoint/2010/main" val="393474701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Lesson Summary</a:t>
            </a:r>
          </a:p>
        </p:txBody>
      </p:sp>
      <p:pic>
        <p:nvPicPr>
          <p:cNvPr id="7" name="Picture Placeholder 6" descr="A group of kids standing on boxes&#10;&#10;Description automatically generated">
            <a:extLst>
              <a:ext uri="{FF2B5EF4-FFF2-40B4-BE49-F238E27FC236}">
                <a16:creationId xmlns:a16="http://schemas.microsoft.com/office/drawing/2014/main" id="{200F61E2-E880-7AA4-5BCA-4C5D60D1944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Before beginning to build any software program we need to carry out a process called Decomposition.</a:t>
            </a:r>
          </a:p>
          <a:p>
            <a:pPr marL="0" indent="0">
              <a:lnSpc>
                <a:spcPct val="150000"/>
              </a:lnSpc>
              <a:buNone/>
            </a:pPr>
            <a:r>
              <a:rPr lang="en-GB" sz="1400" dirty="0">
                <a:solidFill>
                  <a:srgbClr val="687588"/>
                </a:solidFill>
              </a:rPr>
              <a:t>Decomposition means identifying from the start any problems or processes that we might encounter.</a:t>
            </a:r>
          </a:p>
          <a:p>
            <a:pPr marL="0" indent="0">
              <a:lnSpc>
                <a:spcPct val="150000"/>
              </a:lnSpc>
              <a:buNone/>
            </a:pPr>
            <a:r>
              <a:rPr lang="en-GB" sz="1400" dirty="0">
                <a:solidFill>
                  <a:srgbClr val="687588"/>
                </a:solidFill>
              </a:rPr>
              <a:t>We then keep breaking the problem down into smaller tasks and processes.</a:t>
            </a:r>
          </a:p>
          <a:p>
            <a:pPr marL="0" indent="0">
              <a:lnSpc>
                <a:spcPct val="150000"/>
              </a:lnSpc>
              <a:buNone/>
            </a:pPr>
            <a:r>
              <a:rPr lang="en-GB" sz="1400" dirty="0">
                <a:solidFill>
                  <a:srgbClr val="687588"/>
                </a:solidFill>
              </a:rPr>
              <a:t>A process is a set of steps that need to be carried out in order to achieve a particular goal.</a:t>
            </a:r>
          </a:p>
          <a:p>
            <a:pPr marL="0" indent="0">
              <a:lnSpc>
                <a:spcPct val="150000"/>
              </a:lnSpc>
              <a:buNone/>
            </a:pPr>
            <a:r>
              <a:rPr lang="en-GB" sz="1400" dirty="0">
                <a:solidFill>
                  <a:srgbClr val="687588"/>
                </a:solidFill>
              </a:rPr>
              <a:t>Each task or process could then be handed out to different people.</a:t>
            </a:r>
          </a:p>
          <a:p>
            <a:pPr marL="0" indent="0">
              <a:lnSpc>
                <a:spcPct val="150000"/>
              </a:lnSpc>
              <a:buNone/>
            </a:pPr>
            <a:r>
              <a:rPr lang="en-GB" sz="1400" dirty="0">
                <a:solidFill>
                  <a:srgbClr val="687588"/>
                </a:solidFill>
              </a:rPr>
              <a:t>Once we think we know what we are going to do, we need to check this with others, such as the client &amp; other developers.</a:t>
            </a:r>
          </a:p>
        </p:txBody>
      </p:sp>
    </p:spTree>
    <p:extLst>
      <p:ext uri="{BB962C8B-B14F-4D97-AF65-F5344CB8AC3E}">
        <p14:creationId xmlns:p14="http://schemas.microsoft.com/office/powerpoint/2010/main" val="173779461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3182B9-6C86-0FF0-B95F-770BA4D33EDC}"/>
              </a:ext>
            </a:extLst>
          </p:cNvPr>
          <p:cNvSpPr>
            <a:spLocks noGrp="1"/>
          </p:cNvSpPr>
          <p:nvPr>
            <p:ph idx="1"/>
          </p:nvPr>
        </p:nvSpPr>
        <p:spPr/>
        <p:txBody>
          <a:bodyPr/>
          <a:lstStyle/>
          <a:p>
            <a:r>
              <a:rPr lang="en-GB"/>
              <a:t>Copyright © 2024 KnowItAllNinja.com</a:t>
            </a:r>
          </a:p>
          <a:p>
            <a:endParaRPr lang="en-GB"/>
          </a:p>
          <a:p>
            <a:r>
              <a:rPr lang="en-GB"/>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a:p>
          <a:p>
            <a:r>
              <a:rPr lang="en-GB"/>
              <a:t>Terms of Use</a:t>
            </a:r>
          </a:p>
          <a:p>
            <a:r>
              <a:rPr lang="en-GB"/>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283516658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sz="2800" dirty="0"/>
              <a:t>Introduction</a:t>
            </a:r>
          </a:p>
        </p:txBody>
      </p:sp>
      <p:pic>
        <p:nvPicPr>
          <p:cNvPr id="7" name="Picture Placeholder 6" descr="A group of people sitting and reading a book&#10;&#10;Description automatically generated">
            <a:extLst>
              <a:ext uri="{FF2B5EF4-FFF2-40B4-BE49-F238E27FC236}">
                <a16:creationId xmlns:a16="http://schemas.microsoft.com/office/drawing/2014/main" id="{B17808E9-29BE-80E5-0FFE-32B62CCF1A4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Whenever a computer programmer sets down to write a program he or she is faced with the same challenges every single time:</a:t>
            </a:r>
          </a:p>
          <a:p>
            <a:pPr marL="285750" indent="-285750">
              <a:lnSpc>
                <a:spcPct val="100000"/>
              </a:lnSpc>
              <a:buFont typeface="Arial" panose="020B0604020202020204" pitchFamily="34" charset="0"/>
              <a:buChar char="•"/>
            </a:pPr>
            <a:r>
              <a:rPr lang="en-GB" sz="1400" dirty="0">
                <a:solidFill>
                  <a:srgbClr val="687588"/>
                </a:solidFill>
              </a:rPr>
              <a:t>What is the program going to do?</a:t>
            </a:r>
          </a:p>
          <a:p>
            <a:pPr marL="285750" indent="-285750">
              <a:lnSpc>
                <a:spcPct val="100000"/>
              </a:lnSpc>
              <a:buFont typeface="Arial" panose="020B0604020202020204" pitchFamily="34" charset="0"/>
              <a:buChar char="•"/>
            </a:pPr>
            <a:r>
              <a:rPr lang="en-GB" sz="1400" dirty="0">
                <a:solidFill>
                  <a:srgbClr val="687588"/>
                </a:solidFill>
              </a:rPr>
              <a:t>How are they going to go about building it?</a:t>
            </a:r>
          </a:p>
          <a:p>
            <a:pPr marL="0" indent="0">
              <a:lnSpc>
                <a:spcPct val="150000"/>
              </a:lnSpc>
              <a:buNone/>
            </a:pPr>
            <a:r>
              <a:rPr lang="en-GB" sz="1400" dirty="0">
                <a:solidFill>
                  <a:srgbClr val="687588"/>
                </a:solidFill>
              </a:rPr>
              <a:t>One of the key methods used to solve this problem is to use a technique called decomposition.</a:t>
            </a:r>
          </a:p>
          <a:p>
            <a:pPr marL="0" indent="0">
              <a:lnSpc>
                <a:spcPct val="150000"/>
              </a:lnSpc>
              <a:buNone/>
            </a:pPr>
            <a:r>
              <a:rPr lang="en-GB" sz="1400" dirty="0">
                <a:solidFill>
                  <a:srgbClr val="687588"/>
                </a:solidFill>
              </a:rPr>
              <a:t>In this lesson, we will learn about the process of decomposition:</a:t>
            </a:r>
          </a:p>
          <a:p>
            <a:pPr marL="342900" indent="-342900">
              <a:lnSpc>
                <a:spcPct val="100000"/>
              </a:lnSpc>
              <a:buFont typeface="+mj-lt"/>
              <a:buAutoNum type="arabicPeriod"/>
            </a:pPr>
            <a:r>
              <a:rPr lang="en-GB" sz="1400" dirty="0">
                <a:solidFill>
                  <a:srgbClr val="687588"/>
                </a:solidFill>
              </a:rPr>
              <a:t>Identifying and describing problems &amp; processes.</a:t>
            </a:r>
          </a:p>
          <a:p>
            <a:pPr marL="342900" indent="-342900">
              <a:lnSpc>
                <a:spcPct val="100000"/>
              </a:lnSpc>
              <a:buFont typeface="+mj-lt"/>
              <a:buAutoNum type="arabicPeriod"/>
            </a:pPr>
            <a:r>
              <a:rPr lang="en-GB" sz="1400" dirty="0">
                <a:solidFill>
                  <a:srgbClr val="687588"/>
                </a:solidFill>
              </a:rPr>
              <a:t>Breaking down problems and processes into distinct steps.</a:t>
            </a:r>
          </a:p>
          <a:p>
            <a:pPr marL="342900" indent="-342900">
              <a:lnSpc>
                <a:spcPct val="100000"/>
              </a:lnSpc>
              <a:buFont typeface="+mj-lt"/>
              <a:buAutoNum type="arabicPeriod"/>
            </a:pPr>
            <a:r>
              <a:rPr lang="en-GB" sz="1400" dirty="0">
                <a:solidFill>
                  <a:srgbClr val="687588"/>
                </a:solidFill>
              </a:rPr>
              <a:t>Describing problems and processes as a set of structured steps.</a:t>
            </a:r>
          </a:p>
          <a:p>
            <a:pPr marL="342900" indent="-342900">
              <a:lnSpc>
                <a:spcPct val="100000"/>
              </a:lnSpc>
              <a:buFont typeface="+mj-lt"/>
              <a:buAutoNum type="arabicPeriod"/>
            </a:pPr>
            <a:r>
              <a:rPr lang="en-GB" sz="1400" dirty="0">
                <a:solidFill>
                  <a:srgbClr val="687588"/>
                </a:solidFill>
              </a:rPr>
              <a:t>Communicating the Key Features of Problems and Processes to Others</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Identifying &amp; Describing Problems &amp; Processes</a:t>
            </a:r>
          </a:p>
        </p:txBody>
      </p:sp>
      <p:pic>
        <p:nvPicPr>
          <p:cNvPr id="7" name="Picture Placeholder 6">
            <a:extLst>
              <a:ext uri="{FF2B5EF4-FFF2-40B4-BE49-F238E27FC236}">
                <a16:creationId xmlns:a16="http://schemas.microsoft.com/office/drawing/2014/main" id="{6E36B4EB-C3CE-309A-84B9-299247C1F46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Imagine you have been asked to cook dinner.</a:t>
            </a:r>
          </a:p>
          <a:p>
            <a:pPr marL="0" indent="0">
              <a:lnSpc>
                <a:spcPct val="150000"/>
              </a:lnSpc>
              <a:buNone/>
            </a:pPr>
            <a:r>
              <a:rPr lang="en-GB" sz="1400" dirty="0">
                <a:solidFill>
                  <a:srgbClr val="687588"/>
                </a:solidFill>
              </a:rPr>
              <a:t>The first step is to identify any problems you might encounter from the outset. For example:</a:t>
            </a:r>
          </a:p>
          <a:p>
            <a:pPr marL="285750" indent="-285750">
              <a:lnSpc>
                <a:spcPct val="150000"/>
              </a:lnSpc>
              <a:buFont typeface="Arial" panose="020B0604020202020204" pitchFamily="34" charset="0"/>
              <a:buChar char="•"/>
            </a:pPr>
            <a:r>
              <a:rPr lang="en-GB" sz="1400" dirty="0">
                <a:solidFill>
                  <a:srgbClr val="687588"/>
                </a:solidFill>
              </a:rPr>
              <a:t>How many people are you cooking for? This will determine how much food to buy.</a:t>
            </a:r>
          </a:p>
          <a:p>
            <a:pPr marL="285750" indent="-285750">
              <a:lnSpc>
                <a:spcPct val="150000"/>
              </a:lnSpc>
              <a:buFont typeface="Arial" panose="020B0604020202020204" pitchFamily="34" charset="0"/>
              <a:buChar char="•"/>
            </a:pPr>
            <a:r>
              <a:rPr lang="en-GB" sz="1400" dirty="0">
                <a:solidFill>
                  <a:srgbClr val="687588"/>
                </a:solidFill>
              </a:rPr>
              <a:t>Are any of your guests vegetarian or do any of them have any allergies? This will determine what kind of food you should buy.</a:t>
            </a:r>
          </a:p>
          <a:p>
            <a:pPr marL="285750" indent="-285750">
              <a:lnSpc>
                <a:spcPct val="150000"/>
              </a:lnSpc>
              <a:buFont typeface="Arial" panose="020B0604020202020204" pitchFamily="34" charset="0"/>
              <a:buChar char="•"/>
            </a:pPr>
            <a:r>
              <a:rPr lang="en-GB" sz="1400" dirty="0">
                <a:solidFill>
                  <a:srgbClr val="687588"/>
                </a:solidFill>
              </a:rPr>
              <a:t>What kind of equipment do you have in your kitchen? This will determine how you can cook the food.</a:t>
            </a:r>
          </a:p>
          <a:p>
            <a:pPr marL="0" indent="0">
              <a:lnSpc>
                <a:spcPct val="150000"/>
              </a:lnSpc>
              <a:buNone/>
            </a:pPr>
            <a:r>
              <a:rPr lang="en-GB" sz="1400" dirty="0">
                <a:solidFill>
                  <a:srgbClr val="687588"/>
                </a:solidFill>
              </a:rPr>
              <a:t>In programming, identifying the problem means getting used to the </a:t>
            </a:r>
            <a:r>
              <a:rPr lang="en-GB" sz="1400" b="1" dirty="0">
                <a:solidFill>
                  <a:srgbClr val="687588"/>
                </a:solidFill>
              </a:rPr>
              <a:t>PROBLEM DOMAIN</a:t>
            </a:r>
            <a:r>
              <a:rPr lang="en-GB" sz="1400" dirty="0">
                <a:solidFill>
                  <a:srgbClr val="687588"/>
                </a:solidFill>
              </a:rPr>
              <a:t>, the area where your program will end up being used.</a:t>
            </a:r>
          </a:p>
          <a:p>
            <a:pPr marL="0" indent="0">
              <a:lnSpc>
                <a:spcPct val="150000"/>
              </a:lnSpc>
              <a:buNone/>
            </a:pPr>
            <a:endParaRPr lang="en-GB" sz="1400" dirty="0">
              <a:solidFill>
                <a:srgbClr val="687588"/>
              </a:solidFill>
            </a:endParaRP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Identifying &amp; Describing Problems &amp; Processes</a:t>
            </a:r>
          </a:p>
        </p:txBody>
      </p:sp>
      <p:pic>
        <p:nvPicPr>
          <p:cNvPr id="5" name="Picture Placeholder 4">
            <a:extLst>
              <a:ext uri="{FF2B5EF4-FFF2-40B4-BE49-F238E27FC236}">
                <a16:creationId xmlns:a16="http://schemas.microsoft.com/office/drawing/2014/main" id="{40F627E0-1313-3D7E-8194-2E269270EA7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You might also identify any </a:t>
            </a:r>
            <a:r>
              <a:rPr lang="en-GB" sz="1400" b="1" dirty="0">
                <a:solidFill>
                  <a:srgbClr val="687588"/>
                </a:solidFill>
              </a:rPr>
              <a:t>PROCESSES</a:t>
            </a:r>
            <a:r>
              <a:rPr lang="en-GB" sz="1400" dirty="0">
                <a:solidFill>
                  <a:srgbClr val="687588"/>
                </a:solidFill>
              </a:rPr>
              <a:t> at this stage – a process is a set of steps that must happen in order to proceed.</a:t>
            </a:r>
          </a:p>
          <a:p>
            <a:pPr marL="0" indent="0">
              <a:lnSpc>
                <a:spcPct val="150000"/>
              </a:lnSpc>
              <a:buNone/>
            </a:pPr>
            <a:r>
              <a:rPr lang="en-GB" sz="1400" dirty="0">
                <a:solidFill>
                  <a:srgbClr val="687588"/>
                </a:solidFill>
              </a:rPr>
              <a:t>For example, if you are going to make mashed potatoes, your potatoes must be peeled, put in a pan of boiling water and boiled for 20 minutes. This is a </a:t>
            </a:r>
            <a:r>
              <a:rPr lang="en-GB" sz="1400" b="1" dirty="0">
                <a:solidFill>
                  <a:srgbClr val="687588"/>
                </a:solidFill>
              </a:rPr>
              <a:t>PROCESS</a:t>
            </a:r>
            <a:r>
              <a:rPr lang="en-GB" sz="1400" dirty="0">
                <a:solidFill>
                  <a:srgbClr val="687588"/>
                </a:solidFill>
              </a:rPr>
              <a:t>.</a:t>
            </a:r>
          </a:p>
          <a:p>
            <a:pPr marL="0" indent="0">
              <a:lnSpc>
                <a:spcPct val="150000"/>
              </a:lnSpc>
              <a:buNone/>
            </a:pPr>
            <a:endParaRPr lang="en-GB" sz="1400" dirty="0">
              <a:solidFill>
                <a:srgbClr val="687588"/>
              </a:solidFill>
            </a:endParaRPr>
          </a:p>
        </p:txBody>
      </p:sp>
    </p:spTree>
    <p:extLst>
      <p:ext uri="{BB962C8B-B14F-4D97-AF65-F5344CB8AC3E}">
        <p14:creationId xmlns:p14="http://schemas.microsoft.com/office/powerpoint/2010/main" val="28838006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Breaking Down Problems &amp; Processes into Distinct Steps</a:t>
            </a:r>
          </a:p>
        </p:txBody>
      </p:sp>
      <p:pic>
        <p:nvPicPr>
          <p:cNvPr id="5" name="Picture Placeholder 4">
            <a:extLst>
              <a:ext uri="{FF2B5EF4-FFF2-40B4-BE49-F238E27FC236}">
                <a16:creationId xmlns:a16="http://schemas.microsoft.com/office/drawing/2014/main" id="{539D6C5D-6327-1571-1195-2A7CE9088E2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Let’s go back to your dinner problem. You could try and cook the whole thing at once, but this would be challenging.</a:t>
            </a:r>
          </a:p>
          <a:p>
            <a:pPr marL="0" indent="0">
              <a:lnSpc>
                <a:spcPct val="150000"/>
              </a:lnSpc>
              <a:buNone/>
            </a:pPr>
            <a:r>
              <a:rPr lang="en-GB" sz="1400" dirty="0">
                <a:solidFill>
                  <a:srgbClr val="687588"/>
                </a:solidFill>
              </a:rPr>
              <a:t>You might decide to break it down into a starter, a main course and a dessert.</a:t>
            </a:r>
          </a:p>
          <a:p>
            <a:pPr marL="0" indent="0">
              <a:lnSpc>
                <a:spcPct val="150000"/>
              </a:lnSpc>
              <a:buNone/>
            </a:pPr>
            <a:r>
              <a:rPr lang="en-GB" sz="1400" dirty="0">
                <a:solidFill>
                  <a:srgbClr val="687588"/>
                </a:solidFill>
              </a:rPr>
              <a:t>You might decide that as the dessert is cake and ice cream, you can make it the day before and leave it in the fridge.</a:t>
            </a:r>
          </a:p>
          <a:p>
            <a:pPr marL="0" indent="0">
              <a:lnSpc>
                <a:spcPct val="150000"/>
              </a:lnSpc>
              <a:buNone/>
            </a:pPr>
            <a:r>
              <a:rPr lang="en-GB" sz="1400" dirty="0">
                <a:solidFill>
                  <a:srgbClr val="687588"/>
                </a:solidFill>
              </a:rPr>
              <a:t>You might then break the main course down further into meat and vegetables and you might ask a friend to help with the meat while you do the vegetables.</a:t>
            </a:r>
          </a:p>
          <a:p>
            <a:pPr marL="0" indent="0">
              <a:lnSpc>
                <a:spcPct val="150000"/>
              </a:lnSpc>
              <a:buNone/>
            </a:pPr>
            <a:r>
              <a:rPr lang="en-GB" sz="1400" dirty="0">
                <a:solidFill>
                  <a:srgbClr val="687588"/>
                </a:solidFill>
              </a:rPr>
              <a:t>This process, of taking a larger problem and breaking it down into smaller, more manageable problems is called </a:t>
            </a:r>
            <a:r>
              <a:rPr lang="en-GB" sz="1400" b="1" dirty="0">
                <a:solidFill>
                  <a:srgbClr val="687588"/>
                </a:solidFill>
              </a:rPr>
              <a:t>DECOMPOSITION</a:t>
            </a:r>
            <a:r>
              <a:rPr lang="en-GB" sz="1400" dirty="0">
                <a:solidFill>
                  <a:srgbClr val="687588"/>
                </a:solidFill>
              </a:rPr>
              <a:t>.</a:t>
            </a:r>
          </a:p>
        </p:txBody>
      </p:sp>
    </p:spTree>
    <p:extLst>
      <p:ext uri="{BB962C8B-B14F-4D97-AF65-F5344CB8AC3E}">
        <p14:creationId xmlns:p14="http://schemas.microsoft.com/office/powerpoint/2010/main" val="72937388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Breaking Down Problems &amp; Processes into Distinct Steps</a:t>
            </a:r>
          </a:p>
        </p:txBody>
      </p:sp>
      <p:pic>
        <p:nvPicPr>
          <p:cNvPr id="7" name="Picture Placeholder 6">
            <a:extLst>
              <a:ext uri="{FF2B5EF4-FFF2-40B4-BE49-F238E27FC236}">
                <a16:creationId xmlns:a16="http://schemas.microsoft.com/office/drawing/2014/main" id="{2F79C33E-91B7-44F8-53DC-D0C15072894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You need to keep decomposing the problem until you arrive at a series of steps that cannot be broken down any further. You should be able to stick all the individual pieces back together to make a complete program.</a:t>
            </a: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gn="ctr">
              <a:lnSpc>
                <a:spcPct val="150000"/>
              </a:lnSpc>
              <a:buNone/>
            </a:pPr>
            <a:r>
              <a:rPr lang="en-GB" sz="1200" dirty="0">
                <a:solidFill>
                  <a:srgbClr val="687588"/>
                </a:solidFill>
              </a:rPr>
              <a:t>Figure 1 - Decomposing the problem of making dinner into smaller problems</a:t>
            </a:r>
          </a:p>
          <a:p>
            <a:pPr marL="0" indent="0">
              <a:lnSpc>
                <a:spcPct val="150000"/>
              </a:lnSpc>
              <a:buNone/>
            </a:pPr>
            <a:r>
              <a:rPr lang="en-GB" sz="1400" dirty="0">
                <a:solidFill>
                  <a:srgbClr val="687588"/>
                </a:solidFill>
              </a:rPr>
              <a:t>In the example shown in Figure 1, the process ‘make other vegetables’ could be broken down further.</a:t>
            </a:r>
          </a:p>
        </p:txBody>
      </p:sp>
      <p:pic>
        <p:nvPicPr>
          <p:cNvPr id="4" name="Picture 3" descr="A diagram of a diagram&#10;&#10;Description automatically generated">
            <a:extLst>
              <a:ext uri="{FF2B5EF4-FFF2-40B4-BE49-F238E27FC236}">
                <a16:creationId xmlns:a16="http://schemas.microsoft.com/office/drawing/2014/main" id="{B47D9524-D9B0-1D37-6ECA-39AAB6BBEAA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1077" y="2765258"/>
            <a:ext cx="5089978" cy="2324191"/>
          </a:xfrm>
          <a:prstGeom prst="rect">
            <a:avLst/>
          </a:prstGeom>
        </p:spPr>
      </p:pic>
    </p:spTree>
    <p:extLst>
      <p:ext uri="{BB962C8B-B14F-4D97-AF65-F5344CB8AC3E}">
        <p14:creationId xmlns:p14="http://schemas.microsoft.com/office/powerpoint/2010/main" val="32042446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Breaking Down Problems &amp; Processes into Distinct Steps</a:t>
            </a:r>
          </a:p>
        </p:txBody>
      </p:sp>
      <p:pic>
        <p:nvPicPr>
          <p:cNvPr id="5" name="Picture Placeholder 4">
            <a:extLst>
              <a:ext uri="{FF2B5EF4-FFF2-40B4-BE49-F238E27FC236}">
                <a16:creationId xmlns:a16="http://schemas.microsoft.com/office/drawing/2014/main" id="{55CD011B-F2B2-52F8-8B58-0272290B092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In programming terms, every password-based login process on the planet must check the password entered by the user against the password stored in the system. If the password matches, the user is logged in.</a:t>
            </a:r>
          </a:p>
          <a:p>
            <a:pPr marL="0" indent="0">
              <a:lnSpc>
                <a:spcPct val="150000"/>
              </a:lnSpc>
              <a:buNone/>
            </a:pPr>
            <a:r>
              <a:rPr lang="en-GB" sz="1400" dirty="0">
                <a:solidFill>
                  <a:srgbClr val="687588"/>
                </a:solidFill>
              </a:rPr>
              <a:t>However, there is no mention of what to do if the user enters the wrong password.</a:t>
            </a:r>
          </a:p>
          <a:p>
            <a:pPr marL="0" indent="0">
              <a:lnSpc>
                <a:spcPct val="150000"/>
              </a:lnSpc>
              <a:buNone/>
            </a:pPr>
            <a:r>
              <a:rPr lang="en-GB" sz="1400" dirty="0">
                <a:solidFill>
                  <a:srgbClr val="687588"/>
                </a:solidFill>
              </a:rPr>
              <a:t>This is where you need to define your problem.</a:t>
            </a:r>
          </a:p>
          <a:p>
            <a:pPr marL="0" indent="0">
              <a:lnSpc>
                <a:spcPct val="150000"/>
              </a:lnSpc>
              <a:buNone/>
            </a:pPr>
            <a:r>
              <a:rPr lang="en-GB" sz="1400" dirty="0">
                <a:solidFill>
                  <a:srgbClr val="687588"/>
                </a:solidFill>
              </a:rPr>
              <a:t>If an incorrect password is entered, the system should show the user an error message.</a:t>
            </a:r>
          </a:p>
          <a:p>
            <a:pPr marL="0" indent="0">
              <a:lnSpc>
                <a:spcPct val="150000"/>
              </a:lnSpc>
              <a:buNone/>
            </a:pPr>
            <a:r>
              <a:rPr lang="en-GB" sz="1400" dirty="0">
                <a:solidFill>
                  <a:srgbClr val="687588"/>
                </a:solidFill>
              </a:rPr>
              <a:t>But what happens then? How many times does the user get to enter their password?</a:t>
            </a:r>
          </a:p>
          <a:p>
            <a:pPr marL="0" indent="0">
              <a:lnSpc>
                <a:spcPct val="150000"/>
              </a:lnSpc>
              <a:buNone/>
            </a:pPr>
            <a:r>
              <a:rPr lang="en-GB" sz="1400" dirty="0">
                <a:solidFill>
                  <a:srgbClr val="687588"/>
                </a:solidFill>
              </a:rPr>
              <a:t>There is not enough information here and we would need to go back to our client.</a:t>
            </a:r>
          </a:p>
        </p:txBody>
      </p:sp>
    </p:spTree>
    <p:extLst>
      <p:ext uri="{BB962C8B-B14F-4D97-AF65-F5344CB8AC3E}">
        <p14:creationId xmlns:p14="http://schemas.microsoft.com/office/powerpoint/2010/main" val="179088180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Breaking Down Problems &amp; Processes into Distinct Steps</a:t>
            </a:r>
          </a:p>
        </p:txBody>
      </p:sp>
      <p:pic>
        <p:nvPicPr>
          <p:cNvPr id="7" name="Picture Placeholder 6">
            <a:extLst>
              <a:ext uri="{FF2B5EF4-FFF2-40B4-BE49-F238E27FC236}">
                <a16:creationId xmlns:a16="http://schemas.microsoft.com/office/drawing/2014/main" id="{108AA538-7F8B-93F8-76F6-CF046C0CA6B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Figure 2 shows the decomposition of the password process.</a:t>
            </a: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nSpc>
                <a:spcPct val="150000"/>
              </a:lnSpc>
              <a:buNone/>
            </a:pPr>
            <a:endParaRPr lang="en-GB" sz="1400" dirty="0">
              <a:solidFill>
                <a:srgbClr val="687588"/>
              </a:solidFill>
            </a:endParaRPr>
          </a:p>
          <a:p>
            <a:pPr marL="0" indent="0">
              <a:lnSpc>
                <a:spcPct val="150000"/>
              </a:lnSpc>
              <a:buNone/>
            </a:pPr>
            <a:br>
              <a:rPr lang="en-GB" dirty="0"/>
            </a:br>
            <a:endParaRPr lang="en-GB" sz="1400" dirty="0">
              <a:solidFill>
                <a:srgbClr val="687588"/>
              </a:solidFill>
            </a:endParaRPr>
          </a:p>
          <a:p>
            <a:pPr marL="0" indent="0" algn="ctr">
              <a:lnSpc>
                <a:spcPct val="150000"/>
              </a:lnSpc>
              <a:buNone/>
            </a:pPr>
            <a:r>
              <a:rPr lang="en-GB" sz="1200" dirty="0">
                <a:solidFill>
                  <a:srgbClr val="687588"/>
                </a:solidFill>
              </a:rPr>
              <a:t>Figure 2 - Decomposing the login system problem</a:t>
            </a:r>
          </a:p>
          <a:p>
            <a:pPr marL="0" indent="0">
              <a:lnSpc>
                <a:spcPct val="150000"/>
              </a:lnSpc>
              <a:buNone/>
            </a:pPr>
            <a:r>
              <a:rPr lang="en-GB" sz="1400" dirty="0">
                <a:solidFill>
                  <a:srgbClr val="687588"/>
                </a:solidFill>
              </a:rPr>
              <a:t>This is why you need to understand what you are trying to do, as it will determine how you go about writing the code.</a:t>
            </a:r>
          </a:p>
        </p:txBody>
      </p:sp>
      <p:pic>
        <p:nvPicPr>
          <p:cNvPr id="5" name="Picture 4" descr="A diagram of a problem&#10;&#10;Description automatically generated">
            <a:extLst>
              <a:ext uri="{FF2B5EF4-FFF2-40B4-BE49-F238E27FC236}">
                <a16:creationId xmlns:a16="http://schemas.microsoft.com/office/drawing/2014/main" id="{EAFF8240-15E9-11AA-8FE1-80C47DF07BC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9111" y="1841228"/>
            <a:ext cx="5093910" cy="2692329"/>
          </a:xfrm>
          <a:prstGeom prst="rect">
            <a:avLst/>
          </a:prstGeom>
        </p:spPr>
      </p:pic>
    </p:spTree>
    <p:extLst>
      <p:ext uri="{BB962C8B-B14F-4D97-AF65-F5344CB8AC3E}">
        <p14:creationId xmlns:p14="http://schemas.microsoft.com/office/powerpoint/2010/main" val="20301318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Describing Problems &amp; Processes</a:t>
            </a:r>
          </a:p>
        </p:txBody>
      </p:sp>
      <p:pic>
        <p:nvPicPr>
          <p:cNvPr id="11" name="Picture Placeholder 10">
            <a:extLst>
              <a:ext uri="{FF2B5EF4-FFF2-40B4-BE49-F238E27FC236}">
                <a16:creationId xmlns:a16="http://schemas.microsoft.com/office/drawing/2014/main" id="{E45747ED-A258-376C-134A-1FF5BD57E07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rPr>
              <a:t>When you have broken the problem down into a set of clear, easy to follow steps, your problem is </a:t>
            </a:r>
            <a:r>
              <a:rPr lang="en-GB" sz="1400" b="1" dirty="0">
                <a:solidFill>
                  <a:srgbClr val="687588"/>
                </a:solidFill>
              </a:rPr>
              <a:t>FULLY DECOMPOSED</a:t>
            </a:r>
            <a:r>
              <a:rPr lang="en-GB" sz="1400" dirty="0">
                <a:solidFill>
                  <a:srgbClr val="687588"/>
                </a:solidFill>
              </a:rPr>
              <a:t>.</a:t>
            </a:r>
          </a:p>
          <a:p>
            <a:pPr marL="0" indent="0">
              <a:lnSpc>
                <a:spcPct val="150000"/>
              </a:lnSpc>
              <a:buNone/>
            </a:pPr>
            <a:r>
              <a:rPr lang="en-GB" sz="1400" dirty="0">
                <a:solidFill>
                  <a:srgbClr val="687588"/>
                </a:solidFill>
              </a:rPr>
              <a:t>At this stage, you can hand the problem over to any other programmer and they should be able to follow what you need to do.</a:t>
            </a:r>
          </a:p>
          <a:p>
            <a:pPr marL="0" indent="0">
              <a:lnSpc>
                <a:spcPct val="150000"/>
              </a:lnSpc>
              <a:buNone/>
            </a:pPr>
            <a:r>
              <a:rPr lang="en-GB" sz="1400" dirty="0">
                <a:solidFill>
                  <a:srgbClr val="687588"/>
                </a:solidFill>
              </a:rPr>
              <a:t>You should also have a clear list of any processes so that your program can be built by anyone else.</a:t>
            </a:r>
          </a:p>
        </p:txBody>
      </p:sp>
    </p:spTree>
    <p:extLst>
      <p:ext uri="{BB962C8B-B14F-4D97-AF65-F5344CB8AC3E}">
        <p14:creationId xmlns:p14="http://schemas.microsoft.com/office/powerpoint/2010/main" val="3640731889"/>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docProps/app.xml><?xml version="1.0" encoding="utf-8"?>
<Properties xmlns="http://schemas.openxmlformats.org/officeDocument/2006/extended-properties" xmlns:vt="http://schemas.openxmlformats.org/officeDocument/2006/docPropsVTypes">
  <Template>KIAN-Theme</Template>
  <TotalTime>0</TotalTime>
  <Words>1131</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Avenir Next LT Pro Demi</vt:lpstr>
      <vt:lpstr>Avenir Next LT Pro</vt:lpstr>
      <vt:lpstr>Arial</vt:lpstr>
      <vt:lpstr>KIAN-Theme</vt:lpstr>
      <vt:lpstr>Decomposition</vt:lpstr>
      <vt:lpstr>Introduction</vt:lpstr>
      <vt:lpstr>Identifying &amp; Describing Problems &amp; Processes</vt:lpstr>
      <vt:lpstr>Identifying &amp; Describing Problems &amp; Processes</vt:lpstr>
      <vt:lpstr>Breaking Down Problems &amp; Processes into Distinct Steps</vt:lpstr>
      <vt:lpstr>Breaking Down Problems &amp; Processes into Distinct Steps</vt:lpstr>
      <vt:lpstr>Breaking Down Problems &amp; Processes into Distinct Steps</vt:lpstr>
      <vt:lpstr>Breaking Down Problems &amp; Processes into Distinct Steps</vt:lpstr>
      <vt:lpstr>Describing Problems &amp; Processes</vt:lpstr>
      <vt:lpstr>Communicating the Key Features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Daniel Richardson</cp:lastModifiedBy>
  <cp:revision>2</cp:revision>
  <dcterms:created xsi:type="dcterms:W3CDTF">2024-03-21T12:39:40Z</dcterms:created>
  <dcterms:modified xsi:type="dcterms:W3CDTF">2025-08-28T10:27:38Z</dcterms:modified>
</cp:coreProperties>
</file>