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1"/>
  </p:notesMasterIdLst>
  <p:sldIdLst>
    <p:sldId id="868" r:id="rId2"/>
    <p:sldId id="277" r:id="rId3"/>
    <p:sldId id="496" r:id="rId4"/>
    <p:sldId id="865" r:id="rId5"/>
    <p:sldId id="862" r:id="rId6"/>
    <p:sldId id="866" r:id="rId7"/>
    <p:sldId id="867" r:id="rId8"/>
    <p:sldId id="763" r:id="rId9"/>
    <p:sldId id="869" r:id="rId10"/>
  </p:sldIdLst>
  <p:sldSz cx="12192000" cy="6858000"/>
  <p:notesSz cx="6858000" cy="9144000"/>
  <p:embeddedFontLst>
    <p:embeddedFont>
      <p:font typeface="Avenir Next LT Pro" panose="020B0504020202020204" pitchFamily="34" charset="0"/>
      <p:regular r:id="rId12"/>
      <p:bold r:id="rId13"/>
    </p:embeddedFont>
    <p:embeddedFont>
      <p:font typeface="Avenir Next LT Pro Demi" panose="020B0704020202020204" pitchFamily="34"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4E76A-4028-4290-8597-4A9CBBEECCBD}" v="6" dt="2025-08-26T07:43:34.885"/>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2947" autoAdjust="0"/>
  </p:normalViewPr>
  <p:slideViewPr>
    <p:cSldViewPr snapToGrid="0">
      <p:cViewPr varScale="1">
        <p:scale>
          <a:sx n="140" d="100"/>
          <a:sy n="140" d="100"/>
        </p:scale>
        <p:origin x="20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40E10EA7-5250-4793-B753-B0BCFAEA2942}"/>
    <pc:docChg chg="undo custSel addSld modSld">
      <pc:chgData name="Daniel Richardson" userId="b12f1a219faba2ab" providerId="LiveId" clId="{40E10EA7-5250-4793-B753-B0BCFAEA2942}" dt="2024-08-02T15:34:21.218" v="74"/>
      <pc:docMkLst>
        <pc:docMk/>
      </pc:docMkLst>
      <pc:sldChg chg="addSp delSp modSp mod setBg">
        <pc:chgData name="Daniel Richardson" userId="b12f1a219faba2ab" providerId="LiveId" clId="{40E10EA7-5250-4793-B753-B0BCFAEA2942}" dt="2024-08-02T15:34:21.218" v="74"/>
        <pc:sldMkLst>
          <pc:docMk/>
          <pc:sldMk cId="2320480702" sldId="277"/>
        </pc:sldMkLst>
      </pc:sldChg>
      <pc:sldChg chg="modSp">
        <pc:chgData name="Daniel Richardson" userId="b12f1a219faba2ab" providerId="LiveId" clId="{40E10EA7-5250-4793-B753-B0BCFAEA2942}" dt="2024-08-02T15:34:21.218" v="74"/>
        <pc:sldMkLst>
          <pc:docMk/>
          <pc:sldMk cId="481528629" sldId="496"/>
        </pc:sldMkLst>
      </pc:sldChg>
      <pc:sldChg chg="modSp">
        <pc:chgData name="Daniel Richardson" userId="b12f1a219faba2ab" providerId="LiveId" clId="{40E10EA7-5250-4793-B753-B0BCFAEA2942}" dt="2024-08-02T15:34:21.218" v="74"/>
        <pc:sldMkLst>
          <pc:docMk/>
          <pc:sldMk cId="2093441710" sldId="763"/>
        </pc:sldMkLst>
      </pc:sldChg>
      <pc:sldChg chg="modSp">
        <pc:chgData name="Daniel Richardson" userId="b12f1a219faba2ab" providerId="LiveId" clId="{40E10EA7-5250-4793-B753-B0BCFAEA2942}" dt="2024-08-02T15:34:21.218" v="74"/>
        <pc:sldMkLst>
          <pc:docMk/>
          <pc:sldMk cId="1319097947" sldId="862"/>
        </pc:sldMkLst>
      </pc:sldChg>
      <pc:sldChg chg="modSp">
        <pc:chgData name="Daniel Richardson" userId="b12f1a219faba2ab" providerId="LiveId" clId="{40E10EA7-5250-4793-B753-B0BCFAEA2942}" dt="2024-08-02T15:34:21.218" v="74"/>
        <pc:sldMkLst>
          <pc:docMk/>
          <pc:sldMk cId="1242145118" sldId="865"/>
        </pc:sldMkLst>
      </pc:sldChg>
      <pc:sldChg chg="modSp">
        <pc:chgData name="Daniel Richardson" userId="b12f1a219faba2ab" providerId="LiveId" clId="{40E10EA7-5250-4793-B753-B0BCFAEA2942}" dt="2024-08-02T15:34:21.218" v="74"/>
        <pc:sldMkLst>
          <pc:docMk/>
          <pc:sldMk cId="3494807062" sldId="866"/>
        </pc:sldMkLst>
      </pc:sldChg>
      <pc:sldChg chg="modSp">
        <pc:chgData name="Daniel Richardson" userId="b12f1a219faba2ab" providerId="LiveId" clId="{40E10EA7-5250-4793-B753-B0BCFAEA2942}" dt="2024-08-02T15:34:21.218" v="74"/>
        <pc:sldMkLst>
          <pc:docMk/>
          <pc:sldMk cId="3978204994" sldId="867"/>
        </pc:sldMkLst>
      </pc:sldChg>
      <pc:sldChg chg="modSp new mod">
        <pc:chgData name="Daniel Richardson" userId="b12f1a219faba2ab" providerId="LiveId" clId="{40E10EA7-5250-4793-B753-B0BCFAEA2942}" dt="2024-08-02T15:34:21.218" v="74"/>
        <pc:sldMkLst>
          <pc:docMk/>
          <pc:sldMk cId="3400304915" sldId="868"/>
        </pc:sldMkLst>
      </pc:sldChg>
      <pc:sldChg chg="addSp delSp modSp new mod modClrScheme chgLayout">
        <pc:chgData name="Daniel Richardson" userId="b12f1a219faba2ab" providerId="LiveId" clId="{40E10EA7-5250-4793-B753-B0BCFAEA2942}" dt="2024-08-02T15:34:21.218" v="74"/>
        <pc:sldMkLst>
          <pc:docMk/>
          <pc:sldMk cId="1253230223" sldId="869"/>
        </pc:sldMkLst>
      </pc:sldChg>
    </pc:docChg>
  </pc:docChgLst>
  <pc:docChgLst>
    <pc:chgData name="Daniel Richardson" userId="b12f1a219faba2ab" providerId="LiveId" clId="{ADF4E76A-4028-4290-8597-4A9CBBEECCBD}"/>
    <pc:docChg chg="custSel modSld">
      <pc:chgData name="Daniel Richardson" userId="b12f1a219faba2ab" providerId="LiveId" clId="{ADF4E76A-4028-4290-8597-4A9CBBEECCBD}" dt="2025-08-26T07:43:23.587" v="10"/>
      <pc:docMkLst>
        <pc:docMk/>
      </pc:docMkLst>
      <pc:sldChg chg="modSp mod modTransition modClrScheme chgLayout">
        <pc:chgData name="Daniel Richardson" userId="b12f1a219faba2ab" providerId="LiveId" clId="{ADF4E76A-4028-4290-8597-4A9CBBEECCBD}" dt="2025-08-26T07:42:30.763" v="1" actId="700"/>
        <pc:sldMkLst>
          <pc:docMk/>
          <pc:sldMk cId="2320480702" sldId="277"/>
        </pc:sldMkLst>
        <pc:spChg chg="mod ord">
          <ac:chgData name="Daniel Richardson" userId="b12f1a219faba2ab" providerId="LiveId" clId="{ADF4E76A-4028-4290-8597-4A9CBBEECCBD}" dt="2025-08-26T07:42:30.763" v="1" actId="700"/>
          <ac:spMkLst>
            <pc:docMk/>
            <pc:sldMk cId="2320480702" sldId="277"/>
            <ac:spMk id="2" creationId="{3ED26E23-89F1-AD50-BA39-B57FE0701A56}"/>
          </ac:spMkLst>
        </pc:spChg>
        <pc:spChg chg="mod ord">
          <ac:chgData name="Daniel Richardson" userId="b12f1a219faba2ab" providerId="LiveId" clId="{ADF4E76A-4028-4290-8597-4A9CBBEECCBD}" dt="2025-08-26T07:42:30.763" v="1" actId="700"/>
          <ac:spMkLst>
            <pc:docMk/>
            <pc:sldMk cId="2320480702" sldId="277"/>
            <ac:spMk id="4" creationId="{027502F6-C1CD-5535-4947-5A3751C8B927}"/>
          </ac:spMkLst>
        </pc:spChg>
        <pc:picChg chg="mod ord">
          <ac:chgData name="Daniel Richardson" userId="b12f1a219faba2ab" providerId="LiveId" clId="{ADF4E76A-4028-4290-8597-4A9CBBEECCBD}" dt="2025-08-26T07:42:30.763" v="1" actId="700"/>
          <ac:picMkLst>
            <pc:docMk/>
            <pc:sldMk cId="2320480702" sldId="277"/>
            <ac:picMk id="6" creationId="{B950E323-4C76-D47C-5BBA-CDBFB2CC2D02}"/>
          </ac:picMkLst>
        </pc:picChg>
      </pc:sldChg>
      <pc:sldChg chg="modSp mod modTransition modClrScheme chgLayout">
        <pc:chgData name="Daniel Richardson" userId="b12f1a219faba2ab" providerId="LiveId" clId="{ADF4E76A-4028-4290-8597-4A9CBBEECCBD}" dt="2025-08-26T07:42:30.763" v="1" actId="700"/>
        <pc:sldMkLst>
          <pc:docMk/>
          <pc:sldMk cId="481528629" sldId="496"/>
        </pc:sldMkLst>
        <pc:spChg chg="mod ord">
          <ac:chgData name="Daniel Richardson" userId="b12f1a219faba2ab" providerId="LiveId" clId="{ADF4E76A-4028-4290-8597-4A9CBBEECCBD}" dt="2025-08-26T07:42:30.763" v="1" actId="700"/>
          <ac:spMkLst>
            <pc:docMk/>
            <pc:sldMk cId="481528629" sldId="496"/>
            <ac:spMk id="2" creationId="{3ED26E23-89F1-AD50-BA39-B57FE0701A56}"/>
          </ac:spMkLst>
        </pc:spChg>
        <pc:spChg chg="mod ord">
          <ac:chgData name="Daniel Richardson" userId="b12f1a219faba2ab" providerId="LiveId" clId="{ADF4E76A-4028-4290-8597-4A9CBBEECCBD}" dt="2025-08-26T07:42:30.763" v="1" actId="700"/>
          <ac:spMkLst>
            <pc:docMk/>
            <pc:sldMk cId="481528629" sldId="496"/>
            <ac:spMk id="4" creationId="{027502F6-C1CD-5535-4947-5A3751C8B927}"/>
          </ac:spMkLst>
        </pc:spChg>
        <pc:picChg chg="mod ord">
          <ac:chgData name="Daniel Richardson" userId="b12f1a219faba2ab" providerId="LiveId" clId="{ADF4E76A-4028-4290-8597-4A9CBBEECCBD}" dt="2025-08-26T07:42:30.763" v="1" actId="700"/>
          <ac:picMkLst>
            <pc:docMk/>
            <pc:sldMk cId="481528629" sldId="496"/>
            <ac:picMk id="9" creationId="{84BC48BA-C13F-BCC2-DE3D-7EC0B7E006A5}"/>
          </ac:picMkLst>
        </pc:picChg>
      </pc:sldChg>
      <pc:sldChg chg="modSp mod modTransition modClrScheme chgLayout">
        <pc:chgData name="Daniel Richardson" userId="b12f1a219faba2ab" providerId="LiveId" clId="{ADF4E76A-4028-4290-8597-4A9CBBEECCBD}" dt="2025-08-26T07:42:30.763" v="1" actId="700"/>
        <pc:sldMkLst>
          <pc:docMk/>
          <pc:sldMk cId="2093441710" sldId="763"/>
        </pc:sldMkLst>
        <pc:spChg chg="mod ord">
          <ac:chgData name="Daniel Richardson" userId="b12f1a219faba2ab" providerId="LiveId" clId="{ADF4E76A-4028-4290-8597-4A9CBBEECCBD}" dt="2025-08-26T07:42:30.763" v="1" actId="700"/>
          <ac:spMkLst>
            <pc:docMk/>
            <pc:sldMk cId="2093441710" sldId="763"/>
            <ac:spMk id="2" creationId="{3ED26E23-89F1-AD50-BA39-B57FE0701A56}"/>
          </ac:spMkLst>
        </pc:spChg>
        <pc:spChg chg="mod ord">
          <ac:chgData name="Daniel Richardson" userId="b12f1a219faba2ab" providerId="LiveId" clId="{ADF4E76A-4028-4290-8597-4A9CBBEECCBD}" dt="2025-08-26T07:42:30.763" v="1" actId="700"/>
          <ac:spMkLst>
            <pc:docMk/>
            <pc:sldMk cId="2093441710" sldId="763"/>
            <ac:spMk id="4" creationId="{027502F6-C1CD-5535-4947-5A3751C8B927}"/>
          </ac:spMkLst>
        </pc:spChg>
        <pc:picChg chg="mod ord">
          <ac:chgData name="Daniel Richardson" userId="b12f1a219faba2ab" providerId="LiveId" clId="{ADF4E76A-4028-4290-8597-4A9CBBEECCBD}" dt="2025-08-26T07:42:30.763" v="1" actId="700"/>
          <ac:picMkLst>
            <pc:docMk/>
            <pc:sldMk cId="2093441710" sldId="763"/>
            <ac:picMk id="6" creationId="{ADB48831-189B-A245-D4E5-D8E7AA59425B}"/>
          </ac:picMkLst>
        </pc:picChg>
      </pc:sldChg>
      <pc:sldChg chg="modSp mod modTransition modClrScheme chgLayout">
        <pc:chgData name="Daniel Richardson" userId="b12f1a219faba2ab" providerId="LiveId" clId="{ADF4E76A-4028-4290-8597-4A9CBBEECCBD}" dt="2025-08-26T07:42:30.763" v="1" actId="700"/>
        <pc:sldMkLst>
          <pc:docMk/>
          <pc:sldMk cId="1319097947" sldId="862"/>
        </pc:sldMkLst>
        <pc:spChg chg="mod ord">
          <ac:chgData name="Daniel Richardson" userId="b12f1a219faba2ab" providerId="LiveId" clId="{ADF4E76A-4028-4290-8597-4A9CBBEECCBD}" dt="2025-08-26T07:42:30.763" v="1" actId="700"/>
          <ac:spMkLst>
            <pc:docMk/>
            <pc:sldMk cId="1319097947" sldId="862"/>
            <ac:spMk id="2" creationId="{3ED26E23-89F1-AD50-BA39-B57FE0701A56}"/>
          </ac:spMkLst>
        </pc:spChg>
        <pc:spChg chg="mod ord">
          <ac:chgData name="Daniel Richardson" userId="b12f1a219faba2ab" providerId="LiveId" clId="{ADF4E76A-4028-4290-8597-4A9CBBEECCBD}" dt="2025-08-26T07:42:30.763" v="1" actId="700"/>
          <ac:spMkLst>
            <pc:docMk/>
            <pc:sldMk cId="1319097947" sldId="862"/>
            <ac:spMk id="4" creationId="{027502F6-C1CD-5535-4947-5A3751C8B927}"/>
          </ac:spMkLst>
        </pc:spChg>
        <pc:picChg chg="mod ord">
          <ac:chgData name="Daniel Richardson" userId="b12f1a219faba2ab" providerId="LiveId" clId="{ADF4E76A-4028-4290-8597-4A9CBBEECCBD}" dt="2025-08-26T07:42:30.763" v="1" actId="700"/>
          <ac:picMkLst>
            <pc:docMk/>
            <pc:sldMk cId="1319097947" sldId="862"/>
            <ac:picMk id="15" creationId="{FC0A3DB9-C0F0-7EEE-8A20-C9A5EBC8D369}"/>
          </ac:picMkLst>
        </pc:picChg>
      </pc:sldChg>
      <pc:sldChg chg="modSp mod modTransition modClrScheme chgLayout">
        <pc:chgData name="Daniel Richardson" userId="b12f1a219faba2ab" providerId="LiveId" clId="{ADF4E76A-4028-4290-8597-4A9CBBEECCBD}" dt="2025-08-26T07:42:30.763" v="1" actId="700"/>
        <pc:sldMkLst>
          <pc:docMk/>
          <pc:sldMk cId="1242145118" sldId="865"/>
        </pc:sldMkLst>
        <pc:spChg chg="mod ord">
          <ac:chgData name="Daniel Richardson" userId="b12f1a219faba2ab" providerId="LiveId" clId="{ADF4E76A-4028-4290-8597-4A9CBBEECCBD}" dt="2025-08-26T07:42:30.763" v="1" actId="700"/>
          <ac:spMkLst>
            <pc:docMk/>
            <pc:sldMk cId="1242145118" sldId="865"/>
            <ac:spMk id="2" creationId="{3ED26E23-89F1-AD50-BA39-B57FE0701A56}"/>
          </ac:spMkLst>
        </pc:spChg>
        <pc:spChg chg="mod ord">
          <ac:chgData name="Daniel Richardson" userId="b12f1a219faba2ab" providerId="LiveId" clId="{ADF4E76A-4028-4290-8597-4A9CBBEECCBD}" dt="2025-08-26T07:42:30.763" v="1" actId="700"/>
          <ac:spMkLst>
            <pc:docMk/>
            <pc:sldMk cId="1242145118" sldId="865"/>
            <ac:spMk id="4" creationId="{027502F6-C1CD-5535-4947-5A3751C8B927}"/>
          </ac:spMkLst>
        </pc:spChg>
        <pc:picChg chg="mod ord">
          <ac:chgData name="Daniel Richardson" userId="b12f1a219faba2ab" providerId="LiveId" clId="{ADF4E76A-4028-4290-8597-4A9CBBEECCBD}" dt="2025-08-26T07:42:30.763" v="1" actId="700"/>
          <ac:picMkLst>
            <pc:docMk/>
            <pc:sldMk cId="1242145118" sldId="865"/>
            <ac:picMk id="6" creationId="{3278D149-855B-30FE-7DF0-1D6B3D9131EE}"/>
          </ac:picMkLst>
        </pc:picChg>
      </pc:sldChg>
      <pc:sldChg chg="addSp delSp modSp mod modTransition modClrScheme chgLayout">
        <pc:chgData name="Daniel Richardson" userId="b12f1a219faba2ab" providerId="LiveId" clId="{ADF4E76A-4028-4290-8597-4A9CBBEECCBD}" dt="2025-08-26T07:42:53.883" v="4" actId="12"/>
        <pc:sldMkLst>
          <pc:docMk/>
          <pc:sldMk cId="3494807062" sldId="866"/>
        </pc:sldMkLst>
        <pc:spChg chg="mod ord">
          <ac:chgData name="Daniel Richardson" userId="b12f1a219faba2ab" providerId="LiveId" clId="{ADF4E76A-4028-4290-8597-4A9CBBEECCBD}" dt="2025-08-26T07:42:51.452" v="3" actId="6264"/>
          <ac:spMkLst>
            <pc:docMk/>
            <pc:sldMk cId="3494807062" sldId="866"/>
            <ac:spMk id="2" creationId="{3ED26E23-89F1-AD50-BA39-B57FE0701A56}"/>
          </ac:spMkLst>
        </pc:spChg>
        <pc:spChg chg="add del mod">
          <ac:chgData name="Daniel Richardson" userId="b12f1a219faba2ab" providerId="LiveId" clId="{ADF4E76A-4028-4290-8597-4A9CBBEECCBD}" dt="2025-08-26T07:42:51.452" v="3" actId="6264"/>
          <ac:spMkLst>
            <pc:docMk/>
            <pc:sldMk cId="3494807062" sldId="866"/>
            <ac:spMk id="3" creationId="{4389370C-8435-DFCF-A3DC-386687C6C2B9}"/>
          </ac:spMkLst>
        </pc:spChg>
        <pc:spChg chg="mod ord">
          <ac:chgData name="Daniel Richardson" userId="b12f1a219faba2ab" providerId="LiveId" clId="{ADF4E76A-4028-4290-8597-4A9CBBEECCBD}" dt="2025-08-26T07:42:53.883" v="4" actId="12"/>
          <ac:spMkLst>
            <pc:docMk/>
            <pc:sldMk cId="3494807062" sldId="866"/>
            <ac:spMk id="4" creationId="{027502F6-C1CD-5535-4947-5A3751C8B927}"/>
          </ac:spMkLst>
        </pc:spChg>
        <pc:spChg chg="add del mod">
          <ac:chgData name="Daniel Richardson" userId="b12f1a219faba2ab" providerId="LiveId" clId="{ADF4E76A-4028-4290-8597-4A9CBBEECCBD}" dt="2025-08-26T07:42:51.452" v="3" actId="6264"/>
          <ac:spMkLst>
            <pc:docMk/>
            <pc:sldMk cId="3494807062" sldId="866"/>
            <ac:spMk id="5" creationId="{DD1CB38A-6B88-47CE-C9FC-EA80B93618A0}"/>
          </ac:spMkLst>
        </pc:spChg>
        <pc:spChg chg="add del mod">
          <ac:chgData name="Daniel Richardson" userId="b12f1a219faba2ab" providerId="LiveId" clId="{ADF4E76A-4028-4290-8597-4A9CBBEECCBD}" dt="2025-08-26T07:42:51.452" v="3" actId="6264"/>
          <ac:spMkLst>
            <pc:docMk/>
            <pc:sldMk cId="3494807062" sldId="866"/>
            <ac:spMk id="7" creationId="{2EB11966-783D-77B7-A9D2-243E6D2CD32B}"/>
          </ac:spMkLst>
        </pc:spChg>
        <pc:picChg chg="mod ord">
          <ac:chgData name="Daniel Richardson" userId="b12f1a219faba2ab" providerId="LiveId" clId="{ADF4E76A-4028-4290-8597-4A9CBBEECCBD}" dt="2025-08-26T07:42:51.452" v="3" actId="6264"/>
          <ac:picMkLst>
            <pc:docMk/>
            <pc:sldMk cId="3494807062" sldId="866"/>
            <ac:picMk id="6" creationId="{241F5568-C781-9BBD-E62B-FDCCEB97F496}"/>
          </ac:picMkLst>
        </pc:picChg>
      </pc:sldChg>
      <pc:sldChg chg="addSp delSp modSp mod modTransition setFolMasterAnim modClrScheme modAnim chgLayout">
        <pc:chgData name="Daniel Richardson" userId="b12f1a219faba2ab" providerId="LiveId" clId="{ADF4E76A-4028-4290-8597-4A9CBBEECCBD}" dt="2025-08-26T07:43:23.587" v="10"/>
        <pc:sldMkLst>
          <pc:docMk/>
          <pc:sldMk cId="3978204994" sldId="867"/>
        </pc:sldMkLst>
        <pc:spChg chg="mod ord">
          <ac:chgData name="Daniel Richardson" userId="b12f1a219faba2ab" providerId="LiveId" clId="{ADF4E76A-4028-4290-8597-4A9CBBEECCBD}" dt="2025-08-26T07:43:05.290" v="5" actId="6264"/>
          <ac:spMkLst>
            <pc:docMk/>
            <pc:sldMk cId="3978204994" sldId="867"/>
            <ac:spMk id="2" creationId="{3ED26E23-89F1-AD50-BA39-B57FE0701A56}"/>
          </ac:spMkLst>
        </pc:spChg>
        <pc:spChg chg="add del mod">
          <ac:chgData name="Daniel Richardson" userId="b12f1a219faba2ab" providerId="LiveId" clId="{ADF4E76A-4028-4290-8597-4A9CBBEECCBD}" dt="2025-08-26T07:43:05.290" v="5" actId="6264"/>
          <ac:spMkLst>
            <pc:docMk/>
            <pc:sldMk cId="3978204994" sldId="867"/>
            <ac:spMk id="3" creationId="{DDD54A20-FFC8-E636-AC9A-C53E7138C82D}"/>
          </ac:spMkLst>
        </pc:spChg>
        <pc:spChg chg="mod ord">
          <ac:chgData name="Daniel Richardson" userId="b12f1a219faba2ab" providerId="LiveId" clId="{ADF4E76A-4028-4290-8597-4A9CBBEECCBD}" dt="2025-08-26T07:43:05.290" v="5" actId="6264"/>
          <ac:spMkLst>
            <pc:docMk/>
            <pc:sldMk cId="3978204994" sldId="867"/>
            <ac:spMk id="4" creationId="{027502F6-C1CD-5535-4947-5A3751C8B927}"/>
          </ac:spMkLst>
        </pc:spChg>
        <pc:spChg chg="add del mod">
          <ac:chgData name="Daniel Richardson" userId="b12f1a219faba2ab" providerId="LiveId" clId="{ADF4E76A-4028-4290-8597-4A9CBBEECCBD}" dt="2025-08-26T07:43:05.290" v="5" actId="6264"/>
          <ac:spMkLst>
            <pc:docMk/>
            <pc:sldMk cId="3978204994" sldId="867"/>
            <ac:spMk id="6" creationId="{0C12FB38-8C86-2AD4-79C6-0B8146B0BFF2}"/>
          </ac:spMkLst>
        </pc:spChg>
        <pc:spChg chg="add del mod">
          <ac:chgData name="Daniel Richardson" userId="b12f1a219faba2ab" providerId="LiveId" clId="{ADF4E76A-4028-4290-8597-4A9CBBEECCBD}" dt="2025-08-26T07:43:05.290" v="5" actId="6264"/>
          <ac:spMkLst>
            <pc:docMk/>
            <pc:sldMk cId="3978204994" sldId="867"/>
            <ac:spMk id="8" creationId="{32B43783-936A-B932-49B5-30A586455D7B}"/>
          </ac:spMkLst>
        </pc:spChg>
        <pc:graphicFrameChg chg="modGraphic">
          <ac:chgData name="Daniel Richardson" userId="b12f1a219faba2ab" providerId="LiveId" clId="{ADF4E76A-4028-4290-8597-4A9CBBEECCBD}" dt="2025-08-26T07:43:08.260" v="6" actId="2711"/>
          <ac:graphicFrameMkLst>
            <pc:docMk/>
            <pc:sldMk cId="3978204994" sldId="867"/>
            <ac:graphicFrameMk id="5" creationId="{E0DAA36E-1178-A281-4F03-945D6D2DF4D6}"/>
          </ac:graphicFrameMkLst>
        </pc:graphicFrameChg>
        <pc:picChg chg="mod ord">
          <ac:chgData name="Daniel Richardson" userId="b12f1a219faba2ab" providerId="LiveId" clId="{ADF4E76A-4028-4290-8597-4A9CBBEECCBD}" dt="2025-08-26T07:43:05.290" v="5" actId="6264"/>
          <ac:picMkLst>
            <pc:docMk/>
            <pc:sldMk cId="3978204994" sldId="867"/>
            <ac:picMk id="7" creationId="{F32916C4-8E87-56D6-538B-63DDFCF822F8}"/>
          </ac:picMkLst>
        </pc:picChg>
      </pc:sldChg>
      <pc:sldChg chg="modSp modTransition">
        <pc:chgData name="Daniel Richardson" userId="b12f1a219faba2ab" providerId="LiveId" clId="{ADF4E76A-4028-4290-8597-4A9CBBEECCBD}" dt="2025-08-26T07:42:25.245" v="0"/>
        <pc:sldMkLst>
          <pc:docMk/>
          <pc:sldMk cId="3400304915" sldId="868"/>
        </pc:sldMkLst>
        <pc:spChg chg="mod">
          <ac:chgData name="Daniel Richardson" userId="b12f1a219faba2ab" providerId="LiveId" clId="{ADF4E76A-4028-4290-8597-4A9CBBEECCBD}" dt="2025-08-26T07:42:25.245" v="0"/>
          <ac:spMkLst>
            <pc:docMk/>
            <pc:sldMk cId="3400304915" sldId="868"/>
            <ac:spMk id="2" creationId="{F96E5198-0ADC-3192-A533-472B2F37DD46}"/>
          </ac:spMkLst>
        </pc:spChg>
        <pc:spChg chg="mod">
          <ac:chgData name="Daniel Richardson" userId="b12f1a219faba2ab" providerId="LiveId" clId="{ADF4E76A-4028-4290-8597-4A9CBBEECCBD}" dt="2025-08-26T07:42:25.245" v="0"/>
          <ac:spMkLst>
            <pc:docMk/>
            <pc:sldMk cId="3400304915" sldId="868"/>
            <ac:spMk id="3" creationId="{36C61EAA-2992-5E78-F4E3-E126A0C6C1EC}"/>
          </ac:spMkLst>
        </pc:spChg>
      </pc:sldChg>
      <pc:sldChg chg="modSp modTransition">
        <pc:chgData name="Daniel Richardson" userId="b12f1a219faba2ab" providerId="LiveId" clId="{ADF4E76A-4028-4290-8597-4A9CBBEECCBD}" dt="2025-08-26T07:42:25.245" v="0"/>
        <pc:sldMkLst>
          <pc:docMk/>
          <pc:sldMk cId="1253230223" sldId="869"/>
        </pc:sldMkLst>
        <pc:spChg chg="mod">
          <ac:chgData name="Daniel Richardson" userId="b12f1a219faba2ab" providerId="LiveId" clId="{ADF4E76A-4028-4290-8597-4A9CBBEECCBD}" dt="2025-08-26T07:42:25.245" v="0"/>
          <ac:spMkLst>
            <pc:docMk/>
            <pc:sldMk cId="1253230223" sldId="869"/>
            <ac:spMk id="5" creationId="{52F45FBB-AA9C-DB58-8E39-4839D7A536DF}"/>
          </ac:spMkLst>
        </pc:spChg>
      </pc:sldChg>
    </pc:docChg>
  </pc:docChgLst>
  <pc:docChgLst>
    <pc:chgData name="Daniel Richardson" userId="b12f1a219faba2ab" providerId="LiveId" clId="{BA290286-AA8A-4C32-BFC4-766C7EFB0936}"/>
    <pc:docChg chg="undo custSel modSld">
      <pc:chgData name="Daniel Richardson" userId="b12f1a219faba2ab" providerId="LiveId" clId="{BA290286-AA8A-4C32-BFC4-766C7EFB0936}" dt="2024-05-07T13:12:34.336" v="80" actId="14100"/>
      <pc:docMkLst>
        <pc:docMk/>
      </pc:docMkLst>
      <pc:sldChg chg="addSp delSp modSp mod">
        <pc:chgData name="Daniel Richardson" userId="b12f1a219faba2ab" providerId="LiveId" clId="{BA290286-AA8A-4C32-BFC4-766C7EFB0936}" dt="2024-05-07T13:07:57.072" v="2" actId="962"/>
        <pc:sldMkLst>
          <pc:docMk/>
          <pc:sldMk cId="2320480702" sldId="277"/>
        </pc:sldMkLst>
      </pc:sldChg>
      <pc:sldChg chg="addSp delSp modSp mod">
        <pc:chgData name="Daniel Richardson" userId="b12f1a219faba2ab" providerId="LiveId" clId="{BA290286-AA8A-4C32-BFC4-766C7EFB0936}" dt="2024-05-07T13:12:17.011" v="68" actId="1076"/>
        <pc:sldMkLst>
          <pc:docMk/>
          <pc:sldMk cId="481528629" sldId="496"/>
        </pc:sldMkLst>
      </pc:sldChg>
      <pc:sldChg chg="addSp delSp modSp mod">
        <pc:chgData name="Daniel Richardson" userId="b12f1a219faba2ab" providerId="LiveId" clId="{BA290286-AA8A-4C32-BFC4-766C7EFB0936}" dt="2024-05-07T13:11:50.445" v="55" actId="962"/>
        <pc:sldMkLst>
          <pc:docMk/>
          <pc:sldMk cId="2093441710" sldId="763"/>
        </pc:sldMkLst>
      </pc:sldChg>
      <pc:sldChg chg="addSp delSp modSp mod">
        <pc:chgData name="Daniel Richardson" userId="b12f1a219faba2ab" providerId="LiveId" clId="{BA290286-AA8A-4C32-BFC4-766C7EFB0936}" dt="2024-05-07T13:12:34.336" v="80" actId="14100"/>
        <pc:sldMkLst>
          <pc:docMk/>
          <pc:sldMk cId="1319097947" sldId="862"/>
        </pc:sldMkLst>
      </pc:sldChg>
      <pc:sldChg chg="modSp mod">
        <pc:chgData name="Daniel Richardson" userId="b12f1a219faba2ab" providerId="LiveId" clId="{BA290286-AA8A-4C32-BFC4-766C7EFB0936}" dt="2024-05-07T13:08:38.888" v="8" actId="12"/>
        <pc:sldMkLst>
          <pc:docMk/>
          <pc:sldMk cId="1242145118" sldId="865"/>
        </pc:sldMkLst>
      </pc:sldChg>
      <pc:sldChg chg="modSp mod">
        <pc:chgData name="Daniel Richardson" userId="b12f1a219faba2ab" providerId="LiveId" clId="{BA290286-AA8A-4C32-BFC4-766C7EFB0936}" dt="2024-05-07T13:09:58.739" v="25" actId="20577"/>
        <pc:sldMkLst>
          <pc:docMk/>
          <pc:sldMk cId="3494807062" sldId="866"/>
        </pc:sldMkLst>
      </pc:sldChg>
      <pc:sldChg chg="modSp mod">
        <pc:chgData name="Daniel Richardson" userId="b12f1a219faba2ab" providerId="LiveId" clId="{BA290286-AA8A-4C32-BFC4-766C7EFB0936}" dt="2024-05-07T13:11:33.553" v="52" actId="1076"/>
        <pc:sldMkLst>
          <pc:docMk/>
          <pc:sldMk cId="3978204994" sldId="8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7520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89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32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8/26/2025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379418019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929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6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29135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4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240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4234435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0163974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9875998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52916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19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545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25872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4815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494154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5198-0ADC-3192-A533-472B2F37DD46}"/>
              </a:ext>
            </a:extLst>
          </p:cNvPr>
          <p:cNvSpPr>
            <a:spLocks noGrp="1"/>
          </p:cNvSpPr>
          <p:nvPr>
            <p:ph type="ctrTitle"/>
          </p:nvPr>
        </p:nvSpPr>
        <p:spPr/>
        <p:txBody>
          <a:bodyPr/>
          <a:lstStyle/>
          <a:p>
            <a:r>
              <a:rPr lang="en-GB" dirty="0"/>
              <a:t>Data &amp; Information</a:t>
            </a:r>
          </a:p>
        </p:txBody>
      </p:sp>
      <p:sp>
        <p:nvSpPr>
          <p:cNvPr id="3" name="Subtitle 2">
            <a:extLst>
              <a:ext uri="{FF2B5EF4-FFF2-40B4-BE49-F238E27FC236}">
                <a16:creationId xmlns:a16="http://schemas.microsoft.com/office/drawing/2014/main" id="{36C61EAA-2992-5E78-F4E3-E126A0C6C1EC}"/>
              </a:ext>
            </a:extLst>
          </p:cNvPr>
          <p:cNvSpPr>
            <a:spLocks noGrp="1"/>
          </p:cNvSpPr>
          <p:nvPr>
            <p:ph type="subTitle" idx="1"/>
          </p:nvPr>
        </p:nvSpPr>
        <p:spPr/>
        <p:txBody>
          <a:bodyPr/>
          <a:lstStyle/>
          <a:p>
            <a:r>
              <a:rPr lang="en-GB" dirty="0"/>
              <a:t>Collecting, Presenting &amp; Interpreting Data</a:t>
            </a:r>
          </a:p>
        </p:txBody>
      </p:sp>
    </p:spTree>
    <p:extLst>
      <p:ext uri="{BB962C8B-B14F-4D97-AF65-F5344CB8AC3E}">
        <p14:creationId xmlns:p14="http://schemas.microsoft.com/office/powerpoint/2010/main" val="3400304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a:t>Introduction</a:t>
            </a:r>
            <a:endParaRPr lang="en-US" dirty="0"/>
          </a:p>
        </p:txBody>
      </p:sp>
      <p:pic>
        <p:nvPicPr>
          <p:cNvPr id="6" name="Picture Placeholder 5" descr="A group of people sitting and reading a book&#10;&#10;Description automatically generated">
            <a:extLst>
              <a:ext uri="{FF2B5EF4-FFF2-40B4-BE49-F238E27FC236}">
                <a16:creationId xmlns:a16="http://schemas.microsoft.com/office/drawing/2014/main" id="{B950E323-4C76-D47C-5BBA-CDBFB2CC2D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a:t>The terms “data” and “information” are often used interchangeably. However, these are actually two different, though related, things. </a:t>
            </a:r>
          </a:p>
          <a:p>
            <a:pPr>
              <a:lnSpc>
                <a:spcPct val="150000"/>
              </a:lnSpc>
            </a:pPr>
            <a:r>
              <a:rPr lang="en-US"/>
              <a:t>Understanding the differences between data and information is an important first step when wanting to create a dashboard to present information.</a:t>
            </a:r>
          </a:p>
          <a:p>
            <a:pPr>
              <a:lnSpc>
                <a:spcPct val="150000"/>
              </a:lnSpc>
            </a:pPr>
            <a:r>
              <a:rPr lang="en-US"/>
              <a:t>To understand the differences, we need to know the characteristics of data and information and how data becomes information.</a:t>
            </a:r>
          </a:p>
          <a:p>
            <a:pPr>
              <a:lnSpc>
                <a:spcPct val="150000"/>
              </a:lnSpc>
            </a:pPr>
            <a:r>
              <a:rPr lang="en-US"/>
              <a:t>In this lesson, we’ll learn about:</a:t>
            </a:r>
          </a:p>
          <a:p>
            <a:pPr marL="342900" indent="-342900">
              <a:lnSpc>
                <a:spcPct val="150000"/>
              </a:lnSpc>
              <a:buFont typeface="+mj-lt"/>
              <a:buAutoNum type="arabicPeriod"/>
            </a:pPr>
            <a:r>
              <a:rPr lang="en-US"/>
              <a:t>The characteristics of data</a:t>
            </a:r>
          </a:p>
          <a:p>
            <a:pPr marL="342900" indent="-342900">
              <a:lnSpc>
                <a:spcPct val="150000"/>
              </a:lnSpc>
              <a:buFont typeface="+mj-lt"/>
              <a:buAutoNum type="arabicPeriod"/>
            </a:pPr>
            <a:r>
              <a:rPr lang="en-US"/>
              <a:t>The characteristics of information</a:t>
            </a:r>
            <a:endParaRPr lang="en-US" dirty="0"/>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Data</a:t>
            </a:r>
          </a:p>
        </p:txBody>
      </p:sp>
      <p:pic>
        <p:nvPicPr>
          <p:cNvPr id="9" name="Picture Placeholder 8">
            <a:extLst>
              <a:ext uri="{FF2B5EF4-FFF2-40B4-BE49-F238E27FC236}">
                <a16:creationId xmlns:a16="http://schemas.microsoft.com/office/drawing/2014/main" id="{84BC48BA-C13F-BCC2-DE3D-7EC0B7E006A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Data are raw facts and figures. This could be numbers, dates, words, symbols, images, or sounds.</a:t>
            </a:r>
          </a:p>
          <a:p>
            <a:pPr>
              <a:lnSpc>
                <a:spcPct val="150000"/>
              </a:lnSpc>
            </a:pPr>
            <a:r>
              <a:rPr lang="en-US" dirty="0"/>
              <a:t>The key thing about data is that it:</a:t>
            </a:r>
          </a:p>
          <a:p>
            <a:pPr marL="285750" indent="-285750">
              <a:lnSpc>
                <a:spcPct val="150000"/>
              </a:lnSpc>
              <a:buFont typeface="Arial" panose="020B0604020202020204" pitchFamily="34" charset="0"/>
              <a:buChar char="•"/>
            </a:pPr>
            <a:r>
              <a:rPr lang="en-US" dirty="0"/>
              <a:t>Has no meaning</a:t>
            </a:r>
          </a:p>
          <a:p>
            <a:pPr marL="285750" indent="-285750">
              <a:lnSpc>
                <a:spcPct val="150000"/>
              </a:lnSpc>
              <a:buFont typeface="Arial" panose="020B0604020202020204" pitchFamily="34" charset="0"/>
              <a:buChar char="•"/>
            </a:pPr>
            <a:r>
              <a:rPr lang="en-US" dirty="0"/>
              <a:t>Has no structure</a:t>
            </a:r>
          </a:p>
          <a:p>
            <a:pPr marL="285750" indent="-285750">
              <a:lnSpc>
                <a:spcPct val="150000"/>
              </a:lnSpc>
              <a:buFont typeface="Arial" panose="020B0604020202020204" pitchFamily="34" charset="0"/>
              <a:buChar char="•"/>
            </a:pPr>
            <a:r>
              <a:rPr lang="en-US" dirty="0"/>
              <a:t>Has no context</a:t>
            </a:r>
          </a:p>
          <a:p>
            <a:pPr marL="285750" indent="-285750">
              <a:lnSpc>
                <a:spcPct val="150000"/>
              </a:lnSpc>
              <a:buFont typeface="Arial" panose="020B0604020202020204" pitchFamily="34" charset="0"/>
              <a:buChar char="•"/>
            </a:pPr>
            <a:r>
              <a:rPr lang="en-US" dirty="0"/>
              <a:t>Is unprocessed</a:t>
            </a:r>
          </a:p>
          <a:p>
            <a:pPr>
              <a:lnSpc>
                <a:spcPct val="150000"/>
              </a:lnSpc>
            </a:pPr>
            <a:r>
              <a:rPr lang="en-US" dirty="0"/>
              <a:t>What does this mean in practice though?</a:t>
            </a:r>
          </a:p>
        </p:txBody>
      </p:sp>
    </p:spTree>
    <p:extLst>
      <p:ext uri="{BB962C8B-B14F-4D97-AF65-F5344CB8AC3E}">
        <p14:creationId xmlns:p14="http://schemas.microsoft.com/office/powerpoint/2010/main" val="4815286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Data</a:t>
            </a:r>
          </a:p>
        </p:txBody>
      </p:sp>
      <p:pic>
        <p:nvPicPr>
          <p:cNvPr id="6" name="Picture Placeholder 5">
            <a:extLst>
              <a:ext uri="{FF2B5EF4-FFF2-40B4-BE49-F238E27FC236}">
                <a16:creationId xmlns:a16="http://schemas.microsoft.com/office/drawing/2014/main" id="{3278D149-855B-30FE-7DF0-1D6B3D9131E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GB" dirty="0"/>
              <a:t>Let’s look at some numbers.</a:t>
            </a:r>
          </a:p>
          <a:p>
            <a:pPr marL="285750" indent="-285750">
              <a:lnSpc>
                <a:spcPct val="150000"/>
              </a:lnSpc>
              <a:buFont typeface="Arial" panose="020B0604020202020204" pitchFamily="34" charset="0"/>
              <a:buChar char="•"/>
            </a:pPr>
            <a:r>
              <a:rPr lang="en-GB" dirty="0"/>
              <a:t>11.3</a:t>
            </a:r>
          </a:p>
          <a:p>
            <a:pPr marL="285750" indent="-285750">
              <a:lnSpc>
                <a:spcPct val="150000"/>
              </a:lnSpc>
              <a:buFont typeface="Arial" panose="020B0604020202020204" pitchFamily="34" charset="0"/>
              <a:buChar char="•"/>
            </a:pPr>
            <a:r>
              <a:rPr lang="en-GB" dirty="0"/>
              <a:t>10.1</a:t>
            </a:r>
          </a:p>
          <a:p>
            <a:pPr marL="285750" indent="-285750">
              <a:lnSpc>
                <a:spcPct val="150000"/>
              </a:lnSpc>
              <a:buFont typeface="Arial" panose="020B0604020202020204" pitchFamily="34" charset="0"/>
              <a:buChar char="•"/>
            </a:pPr>
            <a:r>
              <a:rPr lang="en-GB" dirty="0"/>
              <a:t>10.6</a:t>
            </a:r>
          </a:p>
          <a:p>
            <a:pPr marL="285750" indent="-285750">
              <a:lnSpc>
                <a:spcPct val="150000"/>
              </a:lnSpc>
              <a:buFont typeface="Arial" panose="020B0604020202020204" pitchFamily="34" charset="0"/>
              <a:buChar char="•"/>
            </a:pPr>
            <a:r>
              <a:rPr lang="en-GB" dirty="0"/>
              <a:t>11.0</a:t>
            </a:r>
          </a:p>
          <a:p>
            <a:pPr>
              <a:lnSpc>
                <a:spcPct val="150000"/>
              </a:lnSpc>
            </a:pPr>
            <a:r>
              <a:rPr lang="en-GB" dirty="0"/>
              <a:t>What do these numbers tell you? What are they about? You don’t know!</a:t>
            </a:r>
          </a:p>
          <a:p>
            <a:pPr>
              <a:lnSpc>
                <a:spcPct val="150000"/>
              </a:lnSpc>
            </a:pPr>
            <a:r>
              <a:rPr lang="en-GB" dirty="0"/>
              <a:t>This is because you have no idea what these numbers represent.</a:t>
            </a:r>
          </a:p>
          <a:p>
            <a:pPr>
              <a:lnSpc>
                <a:spcPct val="150000"/>
              </a:lnSpc>
            </a:pPr>
            <a:r>
              <a:rPr lang="en-GB" dirty="0"/>
              <a:t>Are they times in a race? The speed of a car? The height of a room?</a:t>
            </a:r>
          </a:p>
          <a:p>
            <a:pPr>
              <a:lnSpc>
                <a:spcPct val="150000"/>
              </a:lnSpc>
            </a:pPr>
            <a:r>
              <a:rPr lang="en-GB" dirty="0"/>
              <a:t>This is what data is. Raw facts and figures without any meaning, structure or context, that has not been processed.</a:t>
            </a:r>
          </a:p>
        </p:txBody>
      </p:sp>
    </p:spTree>
    <p:extLst>
      <p:ext uri="{BB962C8B-B14F-4D97-AF65-F5344CB8AC3E}">
        <p14:creationId xmlns:p14="http://schemas.microsoft.com/office/powerpoint/2010/main" val="124214511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a:t>Information</a:t>
            </a:r>
            <a:endParaRPr lang="en-US" dirty="0"/>
          </a:p>
        </p:txBody>
      </p:sp>
      <p:pic>
        <p:nvPicPr>
          <p:cNvPr id="15" name="Picture Placeholder 14">
            <a:extLst>
              <a:ext uri="{FF2B5EF4-FFF2-40B4-BE49-F238E27FC236}">
                <a16:creationId xmlns:a16="http://schemas.microsoft.com/office/drawing/2014/main" id="{FC0A3DB9-C0F0-7EEE-8A20-C9A5EBC8D36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a:t>Information is data that has been processed.</a:t>
            </a:r>
          </a:p>
          <a:p>
            <a:pPr>
              <a:lnSpc>
                <a:spcPct val="150000"/>
              </a:lnSpc>
            </a:pPr>
            <a:r>
              <a:rPr lang="en-US"/>
              <a:t>More specifically, information is data that:</a:t>
            </a:r>
          </a:p>
          <a:p>
            <a:pPr marL="285750" indent="-285750">
              <a:lnSpc>
                <a:spcPct val="150000"/>
              </a:lnSpc>
              <a:buFont typeface="Arial" panose="020B0604020202020204" pitchFamily="34" charset="0"/>
              <a:buChar char="•"/>
            </a:pPr>
            <a:r>
              <a:rPr lang="en-US"/>
              <a:t>Has meaning</a:t>
            </a:r>
          </a:p>
          <a:p>
            <a:pPr marL="285750" indent="-285750">
              <a:lnSpc>
                <a:spcPct val="150000"/>
              </a:lnSpc>
              <a:buFont typeface="Arial" panose="020B0604020202020204" pitchFamily="34" charset="0"/>
              <a:buChar char="•"/>
            </a:pPr>
            <a:r>
              <a:rPr lang="en-US"/>
              <a:t>Has structure</a:t>
            </a:r>
          </a:p>
          <a:p>
            <a:pPr marL="285750" indent="-285750">
              <a:lnSpc>
                <a:spcPct val="150000"/>
              </a:lnSpc>
              <a:buFont typeface="Arial" panose="020B0604020202020204" pitchFamily="34" charset="0"/>
              <a:buChar char="•"/>
            </a:pPr>
            <a:r>
              <a:rPr lang="en-US"/>
              <a:t>Has context</a:t>
            </a:r>
          </a:p>
          <a:p>
            <a:pPr marL="285750" indent="-285750">
              <a:lnSpc>
                <a:spcPct val="150000"/>
              </a:lnSpc>
              <a:buFont typeface="Arial" panose="020B0604020202020204" pitchFamily="34" charset="0"/>
              <a:buChar char="•"/>
            </a:pPr>
            <a:r>
              <a:rPr lang="en-US"/>
              <a:t>Is processed</a:t>
            </a:r>
          </a:p>
          <a:p>
            <a:pPr>
              <a:lnSpc>
                <a:spcPct val="150000"/>
              </a:lnSpc>
            </a:pPr>
            <a:r>
              <a:rPr lang="en-US"/>
              <a:t>What does this mean in practice?</a:t>
            </a:r>
            <a:endParaRPr lang="en-US" dirty="0"/>
          </a:p>
        </p:txBody>
      </p:sp>
    </p:spTree>
    <p:extLst>
      <p:ext uri="{BB962C8B-B14F-4D97-AF65-F5344CB8AC3E}">
        <p14:creationId xmlns:p14="http://schemas.microsoft.com/office/powerpoint/2010/main" val="131909794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a:xfrm>
            <a:off x="363638" y="714132"/>
            <a:ext cx="5732362" cy="537700"/>
          </a:xfrm>
        </p:spPr>
        <p:txBody>
          <a:bodyPr/>
          <a:lstStyle/>
          <a:p>
            <a:r>
              <a:rPr lang="en-US" dirty="0"/>
              <a:t>Information</a:t>
            </a:r>
          </a:p>
        </p:txBody>
      </p:sp>
      <p:pic>
        <p:nvPicPr>
          <p:cNvPr id="6" name="Picture Placeholder 5">
            <a:extLst>
              <a:ext uri="{FF2B5EF4-FFF2-40B4-BE49-F238E27FC236}">
                <a16:creationId xmlns:a16="http://schemas.microsoft.com/office/drawing/2014/main" id="{241F5568-C781-9BBD-E62B-FDCCEB97F49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a:xfrm>
            <a:off x="359885" y="1333040"/>
            <a:ext cx="5732362" cy="5316531"/>
          </a:xfrm>
        </p:spPr>
        <p:txBody>
          <a:bodyPr>
            <a:normAutofit/>
          </a:bodyPr>
          <a:lstStyle/>
          <a:p>
            <a:r>
              <a:rPr lang="en-GB" dirty="0"/>
              <a:t>Let’s look back at the data from the previous section.</a:t>
            </a:r>
          </a:p>
          <a:p>
            <a:pPr marL="285750" indent="-285750">
              <a:buFont typeface="Arial" panose="020B0604020202020204" pitchFamily="34" charset="0"/>
              <a:buChar char="•"/>
            </a:pPr>
            <a:r>
              <a:rPr lang="en-GB" dirty="0"/>
              <a:t>11.3</a:t>
            </a:r>
          </a:p>
          <a:p>
            <a:pPr marL="285750" indent="-285750">
              <a:buFont typeface="Arial" panose="020B0604020202020204" pitchFamily="34" charset="0"/>
              <a:buChar char="•"/>
            </a:pPr>
            <a:r>
              <a:rPr lang="en-GB" dirty="0"/>
              <a:t>10.1</a:t>
            </a:r>
          </a:p>
          <a:p>
            <a:pPr marL="285750" indent="-285750">
              <a:buFont typeface="Arial" panose="020B0604020202020204" pitchFamily="34" charset="0"/>
              <a:buChar char="•"/>
            </a:pPr>
            <a:r>
              <a:rPr lang="en-GB" dirty="0"/>
              <a:t>10.6</a:t>
            </a:r>
          </a:p>
          <a:p>
            <a:pPr marL="285750" indent="-285750">
              <a:buFont typeface="Arial" panose="020B0604020202020204" pitchFamily="34" charset="0"/>
              <a:buChar char="•"/>
            </a:pPr>
            <a:r>
              <a:rPr lang="en-GB" dirty="0"/>
              <a:t>11.0</a:t>
            </a:r>
            <a:endParaRPr lang="en-US" dirty="0"/>
          </a:p>
          <a:p>
            <a:r>
              <a:rPr lang="en-US" dirty="0"/>
              <a:t>We didn’t know what these numbers were about. However, what if I told you that these are times in a race? Is this new information? </a:t>
            </a:r>
          </a:p>
          <a:p>
            <a:r>
              <a:rPr lang="en-US" dirty="0"/>
              <a:t>Not really. We have context but lack structure and meaning.</a:t>
            </a:r>
          </a:p>
          <a:p>
            <a:r>
              <a:rPr lang="en-US" dirty="0"/>
              <a:t>For example, are these times measured in seconds or minutes? Also, who does each time belong to?</a:t>
            </a:r>
          </a:p>
          <a:p>
            <a:r>
              <a:rPr lang="en-US" dirty="0"/>
              <a:t>Without knowing this, you wouldn’t be able to award the winner a gold medal.</a:t>
            </a:r>
          </a:p>
        </p:txBody>
      </p:sp>
    </p:spTree>
    <p:extLst>
      <p:ext uri="{BB962C8B-B14F-4D97-AF65-F5344CB8AC3E}">
        <p14:creationId xmlns:p14="http://schemas.microsoft.com/office/powerpoint/2010/main" val="349480706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a:xfrm>
            <a:off x="363638" y="714132"/>
            <a:ext cx="5732362" cy="537700"/>
          </a:xfrm>
        </p:spPr>
        <p:txBody>
          <a:bodyPr/>
          <a:lstStyle/>
          <a:p>
            <a:r>
              <a:rPr lang="en-US" dirty="0"/>
              <a:t>Information</a:t>
            </a:r>
          </a:p>
        </p:txBody>
      </p:sp>
      <p:pic>
        <p:nvPicPr>
          <p:cNvPr id="7" name="Picture Placeholder 6">
            <a:extLst>
              <a:ext uri="{FF2B5EF4-FFF2-40B4-BE49-F238E27FC236}">
                <a16:creationId xmlns:a16="http://schemas.microsoft.com/office/drawing/2014/main" id="{F32916C4-8E87-56D6-538B-63DDFCF822F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a:xfrm>
            <a:off x="359885" y="1333040"/>
            <a:ext cx="5732362" cy="5316531"/>
          </a:xfrm>
        </p:spPr>
        <p:txBody>
          <a:bodyPr>
            <a:normAutofit/>
          </a:bodyPr>
          <a:lstStyle/>
          <a:p>
            <a:r>
              <a:rPr lang="en-GB" dirty="0"/>
              <a:t>Let’s add further context to this data by saying that they are times from a 100m race measured in seconds.</a:t>
            </a:r>
          </a:p>
          <a:p>
            <a:r>
              <a:rPr lang="en-GB" dirty="0"/>
              <a:t>We can process and structure this data by sorting it by time and structuring it into a table with the racers' names next to their times.</a:t>
            </a:r>
            <a:endParaRPr lang="en-US" dirty="0"/>
          </a:p>
          <a:p>
            <a:endParaRPr lang="en-US" dirty="0"/>
          </a:p>
          <a:p>
            <a:br>
              <a:rPr lang="en-US" dirty="0"/>
            </a:br>
            <a:endParaRPr lang="en-US" dirty="0"/>
          </a:p>
          <a:p>
            <a:r>
              <a:rPr lang="en-US" dirty="0"/>
              <a:t>You see, this is now information.</a:t>
            </a:r>
          </a:p>
          <a:p>
            <a:r>
              <a:rPr lang="en-US" dirty="0"/>
              <a:t>We can now use this information for things like making decisions, such as who to award the gold medal to.</a:t>
            </a:r>
          </a:p>
        </p:txBody>
      </p:sp>
      <p:graphicFrame>
        <p:nvGraphicFramePr>
          <p:cNvPr id="5" name="Table 4">
            <a:extLst>
              <a:ext uri="{FF2B5EF4-FFF2-40B4-BE49-F238E27FC236}">
                <a16:creationId xmlns:a16="http://schemas.microsoft.com/office/drawing/2014/main" id="{E0DAA36E-1178-A281-4F03-945D6D2DF4D6}"/>
              </a:ext>
            </a:extLst>
          </p:cNvPr>
          <p:cNvGraphicFramePr>
            <a:graphicFrameLocks noGrp="1"/>
          </p:cNvGraphicFramePr>
          <p:nvPr>
            <p:extLst>
              <p:ext uri="{D42A27DB-BD31-4B8C-83A1-F6EECF244321}">
                <p14:modId xmlns:p14="http://schemas.microsoft.com/office/powerpoint/2010/main" val="1232616762"/>
              </p:ext>
            </p:extLst>
          </p:nvPr>
        </p:nvGraphicFramePr>
        <p:xfrm>
          <a:off x="454066" y="2921704"/>
          <a:ext cx="5544000" cy="1171575"/>
        </p:xfrm>
        <a:graphic>
          <a:graphicData uri="http://schemas.openxmlformats.org/drawingml/2006/table">
            <a:tbl>
              <a:tblPr firstRow="1" bandRow="1">
                <a:tableStyleId>{D27102A9-8310-4765-A935-A1911B00CA55}</a:tableStyleId>
              </a:tblPr>
              <a:tblGrid>
                <a:gridCol w="2772000">
                  <a:extLst>
                    <a:ext uri="{9D8B030D-6E8A-4147-A177-3AD203B41FA5}">
                      <a16:colId xmlns:a16="http://schemas.microsoft.com/office/drawing/2014/main" val="2224071894"/>
                    </a:ext>
                  </a:extLst>
                </a:gridCol>
                <a:gridCol w="2772000">
                  <a:extLst>
                    <a:ext uri="{9D8B030D-6E8A-4147-A177-3AD203B41FA5}">
                      <a16:colId xmlns:a16="http://schemas.microsoft.com/office/drawing/2014/main" val="1507404257"/>
                    </a:ext>
                  </a:extLst>
                </a:gridCol>
              </a:tblGrid>
              <a:tr h="218810">
                <a:tc>
                  <a:txBody>
                    <a:bodyPr/>
                    <a:lstStyle/>
                    <a:p>
                      <a:pPr marL="0" marR="0" algn="ctr">
                        <a:lnSpc>
                          <a:spcPct val="107000"/>
                        </a:lnSpc>
                        <a:spcBef>
                          <a:spcPts val="0"/>
                        </a:spcBef>
                        <a:spcAft>
                          <a:spcPts val="0"/>
                        </a:spcAft>
                      </a:pPr>
                      <a:r>
                        <a:rPr lang="en-GB" sz="1400" dirty="0">
                          <a:effectLst/>
                          <a:latin typeface="+mj-lt"/>
                        </a:rPr>
                        <a:t>Runner</a:t>
                      </a:r>
                      <a:endParaRPr lang="en-US" sz="1400" dirty="0">
                        <a:effectLst/>
                        <a:latin typeface="+mj-lt"/>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GB" sz="1400">
                          <a:effectLst/>
                          <a:latin typeface="+mj-lt"/>
                        </a:rPr>
                        <a:t>Time</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98343513"/>
                  </a:ext>
                </a:extLst>
              </a:tr>
              <a:tr h="218810">
                <a:tc>
                  <a:txBody>
                    <a:bodyPr/>
                    <a:lstStyle/>
                    <a:p>
                      <a:pPr marL="0" marR="0">
                        <a:lnSpc>
                          <a:spcPct val="107000"/>
                        </a:lnSpc>
                        <a:spcBef>
                          <a:spcPts val="0"/>
                        </a:spcBef>
                        <a:spcAft>
                          <a:spcPts val="0"/>
                        </a:spcAft>
                      </a:pPr>
                      <a:r>
                        <a:rPr lang="en-GB" sz="1400">
                          <a:effectLst/>
                          <a:latin typeface="+mj-lt"/>
                        </a:rPr>
                        <a:t>Runner 2</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GB" sz="1400" dirty="0">
                          <a:effectLst/>
                          <a:latin typeface="+mj-lt"/>
                        </a:rPr>
                        <a:t>10.1s</a:t>
                      </a:r>
                      <a:endParaRPr lang="en-US" sz="1400" dirty="0">
                        <a:effectLst/>
                        <a:latin typeface="+mj-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49594435"/>
                  </a:ext>
                </a:extLst>
              </a:tr>
              <a:tr h="218810">
                <a:tc>
                  <a:txBody>
                    <a:bodyPr/>
                    <a:lstStyle/>
                    <a:p>
                      <a:pPr marL="0" marR="0">
                        <a:lnSpc>
                          <a:spcPct val="107000"/>
                        </a:lnSpc>
                        <a:spcBef>
                          <a:spcPts val="0"/>
                        </a:spcBef>
                        <a:spcAft>
                          <a:spcPts val="0"/>
                        </a:spcAft>
                      </a:pPr>
                      <a:r>
                        <a:rPr lang="en-GB" sz="1400">
                          <a:effectLst/>
                          <a:latin typeface="+mj-lt"/>
                        </a:rPr>
                        <a:t>Runner 3</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GB" sz="1400">
                          <a:effectLst/>
                          <a:latin typeface="+mj-lt"/>
                        </a:rPr>
                        <a:t>10.6s</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03401580"/>
                  </a:ext>
                </a:extLst>
              </a:tr>
              <a:tr h="218810">
                <a:tc>
                  <a:txBody>
                    <a:bodyPr/>
                    <a:lstStyle/>
                    <a:p>
                      <a:pPr marL="0" marR="0">
                        <a:lnSpc>
                          <a:spcPct val="107000"/>
                        </a:lnSpc>
                        <a:spcBef>
                          <a:spcPts val="0"/>
                        </a:spcBef>
                        <a:spcAft>
                          <a:spcPts val="0"/>
                        </a:spcAft>
                      </a:pPr>
                      <a:r>
                        <a:rPr lang="en-GB" sz="1400">
                          <a:effectLst/>
                          <a:latin typeface="+mj-lt"/>
                        </a:rPr>
                        <a:t>Runner 4</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GB" sz="1400">
                          <a:effectLst/>
                          <a:latin typeface="+mj-lt"/>
                        </a:rPr>
                        <a:t>11.0s</a:t>
                      </a:r>
                      <a:endParaRPr lang="en-US" sz="1400">
                        <a:effectLst/>
                        <a:latin typeface="+mj-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77200182"/>
                  </a:ext>
                </a:extLst>
              </a:tr>
              <a:tr h="218810">
                <a:tc>
                  <a:txBody>
                    <a:bodyPr/>
                    <a:lstStyle/>
                    <a:p>
                      <a:pPr marL="0" marR="0">
                        <a:lnSpc>
                          <a:spcPct val="107000"/>
                        </a:lnSpc>
                        <a:spcBef>
                          <a:spcPts val="0"/>
                        </a:spcBef>
                        <a:spcAft>
                          <a:spcPts val="0"/>
                        </a:spcAft>
                      </a:pPr>
                      <a:r>
                        <a:rPr lang="en-GB" sz="1400" dirty="0">
                          <a:effectLst/>
                          <a:latin typeface="+mj-lt"/>
                        </a:rPr>
                        <a:t>Runner 1</a:t>
                      </a:r>
                      <a:endParaRPr lang="en-US" sz="1400" dirty="0">
                        <a:effectLst/>
                        <a:latin typeface="+mj-lt"/>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GB" sz="1400" dirty="0">
                          <a:effectLst/>
                          <a:latin typeface="+mj-lt"/>
                        </a:rPr>
                        <a:t>11.3s</a:t>
                      </a:r>
                      <a:endParaRPr lang="en-US" sz="1400" dirty="0">
                        <a:effectLst/>
                        <a:latin typeface="+mj-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7724793"/>
                  </a:ext>
                </a:extLst>
              </a:tr>
            </a:tbl>
          </a:graphicData>
        </a:graphic>
      </p:graphicFrame>
    </p:spTree>
    <p:extLst>
      <p:ext uri="{BB962C8B-B14F-4D97-AF65-F5344CB8AC3E}">
        <p14:creationId xmlns:p14="http://schemas.microsoft.com/office/powerpoint/2010/main" val="39782049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Lesson Summary</a:t>
            </a:r>
          </a:p>
        </p:txBody>
      </p:sp>
      <p:pic>
        <p:nvPicPr>
          <p:cNvPr id="6" name="Picture Placeholder 5" descr="A group of kids standing on boxes&#10;&#10;Description automatically generated">
            <a:extLst>
              <a:ext uri="{FF2B5EF4-FFF2-40B4-BE49-F238E27FC236}">
                <a16:creationId xmlns:a16="http://schemas.microsoft.com/office/drawing/2014/main" id="{ADB48831-189B-A245-D4E5-D8E7AA59425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Data are raw facts and figures.</a:t>
            </a:r>
          </a:p>
          <a:p>
            <a:pPr>
              <a:lnSpc>
                <a:spcPct val="150000"/>
              </a:lnSpc>
            </a:pPr>
            <a:r>
              <a:rPr lang="en-US" dirty="0"/>
              <a:t>This could be numbers, dates, words, symbols, images, or sounds.</a:t>
            </a:r>
          </a:p>
          <a:p>
            <a:pPr>
              <a:lnSpc>
                <a:spcPct val="150000"/>
              </a:lnSpc>
            </a:pPr>
            <a:r>
              <a:rPr lang="en-US" dirty="0"/>
              <a:t>Data has no meaning, no structure, no context and is unprocessed.</a:t>
            </a:r>
          </a:p>
          <a:p>
            <a:pPr>
              <a:lnSpc>
                <a:spcPct val="150000"/>
              </a:lnSpc>
            </a:pPr>
            <a:r>
              <a:rPr lang="en-US" dirty="0"/>
              <a:t>Information is data that has been processed.</a:t>
            </a:r>
          </a:p>
          <a:p>
            <a:pPr>
              <a:lnSpc>
                <a:spcPct val="150000"/>
              </a:lnSpc>
            </a:pPr>
            <a:r>
              <a:rPr lang="en-US" dirty="0"/>
              <a:t>Information has meaning, structure, and context and is processed.</a:t>
            </a:r>
          </a:p>
        </p:txBody>
      </p:sp>
    </p:spTree>
    <p:extLst>
      <p:ext uri="{BB962C8B-B14F-4D97-AF65-F5344CB8AC3E}">
        <p14:creationId xmlns:p14="http://schemas.microsoft.com/office/powerpoint/2010/main" val="209344171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F45FBB-AA9C-DB58-8E39-4839D7A536DF}"/>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1253230223"/>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637</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Avenir Next LT Pro</vt:lpstr>
      <vt:lpstr>Aptos</vt:lpstr>
      <vt:lpstr>Avenir Next LT Pro Demi</vt:lpstr>
      <vt:lpstr>Arial</vt:lpstr>
      <vt:lpstr>KIAN-Theme</vt:lpstr>
      <vt:lpstr>Data &amp; Information</vt:lpstr>
      <vt:lpstr>Introduction</vt:lpstr>
      <vt:lpstr>Data</vt:lpstr>
      <vt:lpstr>Data</vt:lpstr>
      <vt:lpstr>Information</vt:lpstr>
      <vt:lpstr>Information</vt:lpstr>
      <vt:lpstr>Information</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154</cp:revision>
  <dcterms:created xsi:type="dcterms:W3CDTF">2024-04-15T17:57:41Z</dcterms:created>
  <dcterms:modified xsi:type="dcterms:W3CDTF">2025-08-26T07:43:46Z</dcterms:modified>
</cp:coreProperties>
</file>