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5" r:id="rId1"/>
  </p:sldMasterIdLst>
  <p:notesMasterIdLst>
    <p:notesMasterId r:id="rId15"/>
  </p:notesMasterIdLst>
  <p:sldIdLst>
    <p:sldId id="555" r:id="rId2"/>
    <p:sldId id="277" r:id="rId3"/>
    <p:sldId id="496" r:id="rId4"/>
    <p:sldId id="535" r:id="rId5"/>
    <p:sldId id="553" r:id="rId6"/>
    <p:sldId id="536" r:id="rId7"/>
    <p:sldId id="537" r:id="rId8"/>
    <p:sldId id="549" r:id="rId9"/>
    <p:sldId id="554" r:id="rId10"/>
    <p:sldId id="538" r:id="rId11"/>
    <p:sldId id="551" r:id="rId12"/>
    <p:sldId id="267" r:id="rId13"/>
    <p:sldId id="556" r:id="rId14"/>
  </p:sldIdLst>
  <p:sldSz cx="12192000" cy="6858000"/>
  <p:notesSz cx="6858000" cy="9144000"/>
  <p:embeddedFontLst>
    <p:embeddedFont>
      <p:font typeface="Avenir Next LT Pro" panose="020B0504020202020204" pitchFamily="34" charset="0"/>
      <p:regular r:id="rId16"/>
      <p:bold r:id="rId17"/>
      <p:italic r:id="rId18"/>
      <p:boldItalic r:id="rId19"/>
    </p:embeddedFont>
    <p:embeddedFont>
      <p:font typeface="Avenir Next LT Pro Demi" panose="020B0704020202020204" pitchFamily="34" charset="0"/>
      <p:bold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BBAC82-8EE4-858C-AF59-51F94154BBD0}" name="Jimmy Russo" initials="JR" userId="cf8adba29d282298"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F56A15-36D1-4232-B23D-30B0491B4FB1}" v="5" dt="2025-08-27T16:23:01.780"/>
  </p1510:revLst>
</p1510:revInfo>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07" autoAdjust="0"/>
    <p:restoredTop sz="92947" autoAdjust="0"/>
  </p:normalViewPr>
  <p:slideViewPr>
    <p:cSldViewPr snapToGrid="0">
      <p:cViewPr varScale="1">
        <p:scale>
          <a:sx n="140" d="100"/>
          <a:sy n="140" d="100"/>
        </p:scale>
        <p:origin x="294"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Richardson" userId="b12f1a219faba2ab" providerId="LiveId" clId="{099D4738-683B-4343-BED2-D840926476AD}"/>
    <pc:docChg chg="modSld">
      <pc:chgData name="Daniel Richardson" userId="b12f1a219faba2ab" providerId="LiveId" clId="{099D4738-683B-4343-BED2-D840926476AD}" dt="2024-07-08T14:55:25.947" v="2" actId="113"/>
      <pc:docMkLst>
        <pc:docMk/>
      </pc:docMkLst>
      <pc:sldChg chg="modSp mod">
        <pc:chgData name="Daniel Richardson" userId="b12f1a219faba2ab" providerId="LiveId" clId="{099D4738-683B-4343-BED2-D840926476AD}" dt="2024-07-08T14:51:02.804" v="1" actId="948"/>
        <pc:sldMkLst>
          <pc:docMk/>
          <pc:sldMk cId="481528629" sldId="496"/>
        </pc:sldMkLst>
      </pc:sldChg>
      <pc:sldChg chg="modSp mod">
        <pc:chgData name="Daniel Richardson" userId="b12f1a219faba2ab" providerId="LiveId" clId="{099D4738-683B-4343-BED2-D840926476AD}" dt="2024-07-08T14:55:25.947" v="2" actId="113"/>
        <pc:sldMkLst>
          <pc:docMk/>
          <pc:sldMk cId="2096656921" sldId="549"/>
        </pc:sldMkLst>
      </pc:sldChg>
    </pc:docChg>
  </pc:docChgLst>
  <pc:docChgLst>
    <pc:chgData name="Daniel Richardson" userId="b12f1a219faba2ab" providerId="LiveId" clId="{C5F56A15-36D1-4232-B23D-30B0491B4FB1}"/>
    <pc:docChg chg="custSel modSld">
      <pc:chgData name="Daniel Richardson" userId="b12f1a219faba2ab" providerId="LiveId" clId="{C5F56A15-36D1-4232-B23D-30B0491B4FB1}" dt="2025-08-27T16:22:54.182" v="6"/>
      <pc:docMkLst>
        <pc:docMk/>
      </pc:docMkLst>
      <pc:sldChg chg="modSp mod modTransition modClrScheme chgLayout">
        <pc:chgData name="Daniel Richardson" userId="b12f1a219faba2ab" providerId="LiveId" clId="{C5F56A15-36D1-4232-B23D-30B0491B4FB1}" dt="2025-08-27T16:22:34.205" v="1" actId="700"/>
        <pc:sldMkLst>
          <pc:docMk/>
          <pc:sldMk cId="3436593286" sldId="267"/>
        </pc:sldMkLst>
        <pc:spChg chg="mod ord">
          <ac:chgData name="Daniel Richardson" userId="b12f1a219faba2ab" providerId="LiveId" clId="{C5F56A15-36D1-4232-B23D-30B0491B4FB1}" dt="2025-08-27T16:22:34.205" v="1" actId="700"/>
          <ac:spMkLst>
            <pc:docMk/>
            <pc:sldMk cId="3436593286" sldId="267"/>
            <ac:spMk id="2" creationId="{4C26B46D-8F90-426C-8C74-18566683FF70}"/>
          </ac:spMkLst>
        </pc:spChg>
        <pc:spChg chg="mod ord">
          <ac:chgData name="Daniel Richardson" userId="b12f1a219faba2ab" providerId="LiveId" clId="{C5F56A15-36D1-4232-B23D-30B0491B4FB1}" dt="2025-08-27T16:22:34.205" v="1" actId="700"/>
          <ac:spMkLst>
            <pc:docMk/>
            <pc:sldMk cId="3436593286" sldId="267"/>
            <ac:spMk id="3" creationId="{C2200251-BFC7-4A0C-9329-7A74AA32F780}"/>
          </ac:spMkLst>
        </pc:spChg>
        <pc:picChg chg="mod ord">
          <ac:chgData name="Daniel Richardson" userId="b12f1a219faba2ab" providerId="LiveId" clId="{C5F56A15-36D1-4232-B23D-30B0491B4FB1}" dt="2025-08-27T16:22:34.205" v="1" actId="700"/>
          <ac:picMkLst>
            <pc:docMk/>
            <pc:sldMk cId="3436593286" sldId="267"/>
            <ac:picMk id="6" creationId="{4EA057B3-9D09-32B3-2F8E-FC257413D453}"/>
          </ac:picMkLst>
        </pc:picChg>
      </pc:sldChg>
      <pc:sldChg chg="modSp mod modTransition modClrScheme chgLayout">
        <pc:chgData name="Daniel Richardson" userId="b12f1a219faba2ab" providerId="LiveId" clId="{C5F56A15-36D1-4232-B23D-30B0491B4FB1}" dt="2025-08-27T16:22:34.205" v="1" actId="700"/>
        <pc:sldMkLst>
          <pc:docMk/>
          <pc:sldMk cId="2320480702" sldId="277"/>
        </pc:sldMkLst>
        <pc:spChg chg="mod ord">
          <ac:chgData name="Daniel Richardson" userId="b12f1a219faba2ab" providerId="LiveId" clId="{C5F56A15-36D1-4232-B23D-30B0491B4FB1}" dt="2025-08-27T16:22:34.205" v="1" actId="700"/>
          <ac:spMkLst>
            <pc:docMk/>
            <pc:sldMk cId="2320480702" sldId="277"/>
            <ac:spMk id="2" creationId="{3ED26E23-89F1-AD50-BA39-B57FE0701A56}"/>
          </ac:spMkLst>
        </pc:spChg>
        <pc:spChg chg="mod ord">
          <ac:chgData name="Daniel Richardson" userId="b12f1a219faba2ab" providerId="LiveId" clId="{C5F56A15-36D1-4232-B23D-30B0491B4FB1}" dt="2025-08-27T16:22:34.205" v="1" actId="700"/>
          <ac:spMkLst>
            <pc:docMk/>
            <pc:sldMk cId="2320480702" sldId="277"/>
            <ac:spMk id="4" creationId="{027502F6-C1CD-5535-4947-5A3751C8B927}"/>
          </ac:spMkLst>
        </pc:spChg>
        <pc:picChg chg="mod ord">
          <ac:chgData name="Daniel Richardson" userId="b12f1a219faba2ab" providerId="LiveId" clId="{C5F56A15-36D1-4232-B23D-30B0491B4FB1}" dt="2025-08-27T16:22:34.205" v="1" actId="700"/>
          <ac:picMkLst>
            <pc:docMk/>
            <pc:sldMk cId="2320480702" sldId="277"/>
            <ac:picMk id="6" creationId="{22B2D750-A645-30F2-1AEF-BBF61C992CCA}"/>
          </ac:picMkLst>
        </pc:picChg>
      </pc:sldChg>
      <pc:sldChg chg="modSp mod modTransition modClrScheme chgLayout">
        <pc:chgData name="Daniel Richardson" userId="b12f1a219faba2ab" providerId="LiveId" clId="{C5F56A15-36D1-4232-B23D-30B0491B4FB1}" dt="2025-08-27T16:22:34.205" v="1" actId="700"/>
        <pc:sldMkLst>
          <pc:docMk/>
          <pc:sldMk cId="481528629" sldId="496"/>
        </pc:sldMkLst>
        <pc:spChg chg="mod ord">
          <ac:chgData name="Daniel Richardson" userId="b12f1a219faba2ab" providerId="LiveId" clId="{C5F56A15-36D1-4232-B23D-30B0491B4FB1}" dt="2025-08-27T16:22:34.205" v="1" actId="700"/>
          <ac:spMkLst>
            <pc:docMk/>
            <pc:sldMk cId="481528629" sldId="496"/>
            <ac:spMk id="2" creationId="{3ED26E23-89F1-AD50-BA39-B57FE0701A56}"/>
          </ac:spMkLst>
        </pc:spChg>
        <pc:spChg chg="mod ord">
          <ac:chgData name="Daniel Richardson" userId="b12f1a219faba2ab" providerId="LiveId" clId="{C5F56A15-36D1-4232-B23D-30B0491B4FB1}" dt="2025-08-27T16:22:34.205" v="1" actId="700"/>
          <ac:spMkLst>
            <pc:docMk/>
            <pc:sldMk cId="481528629" sldId="496"/>
            <ac:spMk id="4" creationId="{027502F6-C1CD-5535-4947-5A3751C8B927}"/>
          </ac:spMkLst>
        </pc:spChg>
        <pc:picChg chg="mod ord">
          <ac:chgData name="Daniel Richardson" userId="b12f1a219faba2ab" providerId="LiveId" clId="{C5F56A15-36D1-4232-B23D-30B0491B4FB1}" dt="2025-08-27T16:22:34.205" v="1" actId="700"/>
          <ac:picMkLst>
            <pc:docMk/>
            <pc:sldMk cId="481528629" sldId="496"/>
            <ac:picMk id="10" creationId="{33C1D6A7-A95A-8650-C823-6DF8F3AE8499}"/>
          </ac:picMkLst>
        </pc:picChg>
      </pc:sldChg>
      <pc:sldChg chg="modSp mod modTransition modClrScheme chgLayout">
        <pc:chgData name="Daniel Richardson" userId="b12f1a219faba2ab" providerId="LiveId" clId="{C5F56A15-36D1-4232-B23D-30B0491B4FB1}" dt="2025-08-27T16:22:34.205" v="1" actId="700"/>
        <pc:sldMkLst>
          <pc:docMk/>
          <pc:sldMk cId="1949667204" sldId="535"/>
        </pc:sldMkLst>
        <pc:spChg chg="mod ord">
          <ac:chgData name="Daniel Richardson" userId="b12f1a219faba2ab" providerId="LiveId" clId="{C5F56A15-36D1-4232-B23D-30B0491B4FB1}" dt="2025-08-27T16:22:34.205" v="1" actId="700"/>
          <ac:spMkLst>
            <pc:docMk/>
            <pc:sldMk cId="1949667204" sldId="535"/>
            <ac:spMk id="2" creationId="{3ED26E23-89F1-AD50-BA39-B57FE0701A56}"/>
          </ac:spMkLst>
        </pc:spChg>
        <pc:spChg chg="mod ord">
          <ac:chgData name="Daniel Richardson" userId="b12f1a219faba2ab" providerId="LiveId" clId="{C5F56A15-36D1-4232-B23D-30B0491B4FB1}" dt="2025-08-27T16:22:34.205" v="1" actId="700"/>
          <ac:spMkLst>
            <pc:docMk/>
            <pc:sldMk cId="1949667204" sldId="535"/>
            <ac:spMk id="4" creationId="{027502F6-C1CD-5535-4947-5A3751C8B927}"/>
          </ac:spMkLst>
        </pc:spChg>
        <pc:picChg chg="mod ord">
          <ac:chgData name="Daniel Richardson" userId="b12f1a219faba2ab" providerId="LiveId" clId="{C5F56A15-36D1-4232-B23D-30B0491B4FB1}" dt="2025-08-27T16:22:34.205" v="1" actId="700"/>
          <ac:picMkLst>
            <pc:docMk/>
            <pc:sldMk cId="1949667204" sldId="535"/>
            <ac:picMk id="6" creationId="{23D2A321-22CC-1E75-EB9D-61E82D0AD66C}"/>
          </ac:picMkLst>
        </pc:picChg>
      </pc:sldChg>
      <pc:sldChg chg="modSp mod modTransition modClrScheme chgLayout">
        <pc:chgData name="Daniel Richardson" userId="b12f1a219faba2ab" providerId="LiveId" clId="{C5F56A15-36D1-4232-B23D-30B0491B4FB1}" dt="2025-08-27T16:22:34.205" v="1" actId="700"/>
        <pc:sldMkLst>
          <pc:docMk/>
          <pc:sldMk cId="2160702496" sldId="536"/>
        </pc:sldMkLst>
        <pc:spChg chg="mod ord">
          <ac:chgData name="Daniel Richardson" userId="b12f1a219faba2ab" providerId="LiveId" clId="{C5F56A15-36D1-4232-B23D-30B0491B4FB1}" dt="2025-08-27T16:22:34.205" v="1" actId="700"/>
          <ac:spMkLst>
            <pc:docMk/>
            <pc:sldMk cId="2160702496" sldId="536"/>
            <ac:spMk id="2" creationId="{3ED26E23-89F1-AD50-BA39-B57FE0701A56}"/>
          </ac:spMkLst>
        </pc:spChg>
        <pc:spChg chg="mod ord">
          <ac:chgData name="Daniel Richardson" userId="b12f1a219faba2ab" providerId="LiveId" clId="{C5F56A15-36D1-4232-B23D-30B0491B4FB1}" dt="2025-08-27T16:22:34.205" v="1" actId="700"/>
          <ac:spMkLst>
            <pc:docMk/>
            <pc:sldMk cId="2160702496" sldId="536"/>
            <ac:spMk id="4" creationId="{027502F6-C1CD-5535-4947-5A3751C8B927}"/>
          </ac:spMkLst>
        </pc:spChg>
        <pc:picChg chg="mod ord">
          <ac:chgData name="Daniel Richardson" userId="b12f1a219faba2ab" providerId="LiveId" clId="{C5F56A15-36D1-4232-B23D-30B0491B4FB1}" dt="2025-08-27T16:22:34.205" v="1" actId="700"/>
          <ac:picMkLst>
            <pc:docMk/>
            <pc:sldMk cId="2160702496" sldId="536"/>
            <ac:picMk id="6" creationId="{F72EC8AE-7144-0512-D25C-DFDE5070F26E}"/>
          </ac:picMkLst>
        </pc:picChg>
      </pc:sldChg>
      <pc:sldChg chg="modSp mod modTransition modClrScheme chgLayout">
        <pc:chgData name="Daniel Richardson" userId="b12f1a219faba2ab" providerId="LiveId" clId="{C5F56A15-36D1-4232-B23D-30B0491B4FB1}" dt="2025-08-27T16:22:34.205" v="1" actId="700"/>
        <pc:sldMkLst>
          <pc:docMk/>
          <pc:sldMk cId="1700065778" sldId="537"/>
        </pc:sldMkLst>
        <pc:spChg chg="mod ord">
          <ac:chgData name="Daniel Richardson" userId="b12f1a219faba2ab" providerId="LiveId" clId="{C5F56A15-36D1-4232-B23D-30B0491B4FB1}" dt="2025-08-27T16:22:34.205" v="1" actId="700"/>
          <ac:spMkLst>
            <pc:docMk/>
            <pc:sldMk cId="1700065778" sldId="537"/>
            <ac:spMk id="2" creationId="{3ED26E23-89F1-AD50-BA39-B57FE0701A56}"/>
          </ac:spMkLst>
        </pc:spChg>
        <pc:spChg chg="mod ord">
          <ac:chgData name="Daniel Richardson" userId="b12f1a219faba2ab" providerId="LiveId" clId="{C5F56A15-36D1-4232-B23D-30B0491B4FB1}" dt="2025-08-27T16:22:34.205" v="1" actId="700"/>
          <ac:spMkLst>
            <pc:docMk/>
            <pc:sldMk cId="1700065778" sldId="537"/>
            <ac:spMk id="4" creationId="{027502F6-C1CD-5535-4947-5A3751C8B927}"/>
          </ac:spMkLst>
        </pc:spChg>
        <pc:picChg chg="mod ord">
          <ac:chgData name="Daniel Richardson" userId="b12f1a219faba2ab" providerId="LiveId" clId="{C5F56A15-36D1-4232-B23D-30B0491B4FB1}" dt="2025-08-27T16:22:34.205" v="1" actId="700"/>
          <ac:picMkLst>
            <pc:docMk/>
            <pc:sldMk cId="1700065778" sldId="537"/>
            <ac:picMk id="5" creationId="{0DEFB843-1CFB-7342-9CD7-79A0C239DFE6}"/>
          </ac:picMkLst>
        </pc:picChg>
      </pc:sldChg>
      <pc:sldChg chg="modSp mod modTransition modClrScheme chgLayout">
        <pc:chgData name="Daniel Richardson" userId="b12f1a219faba2ab" providerId="LiveId" clId="{C5F56A15-36D1-4232-B23D-30B0491B4FB1}" dt="2025-08-27T16:22:34.205" v="1" actId="700"/>
        <pc:sldMkLst>
          <pc:docMk/>
          <pc:sldMk cId="2399179584" sldId="538"/>
        </pc:sldMkLst>
        <pc:spChg chg="mod ord">
          <ac:chgData name="Daniel Richardson" userId="b12f1a219faba2ab" providerId="LiveId" clId="{C5F56A15-36D1-4232-B23D-30B0491B4FB1}" dt="2025-08-27T16:22:34.205" v="1" actId="700"/>
          <ac:spMkLst>
            <pc:docMk/>
            <pc:sldMk cId="2399179584" sldId="538"/>
            <ac:spMk id="2" creationId="{3ED26E23-89F1-AD50-BA39-B57FE0701A56}"/>
          </ac:spMkLst>
        </pc:spChg>
        <pc:spChg chg="mod ord">
          <ac:chgData name="Daniel Richardson" userId="b12f1a219faba2ab" providerId="LiveId" clId="{C5F56A15-36D1-4232-B23D-30B0491B4FB1}" dt="2025-08-27T16:22:34.205" v="1" actId="700"/>
          <ac:spMkLst>
            <pc:docMk/>
            <pc:sldMk cId="2399179584" sldId="538"/>
            <ac:spMk id="4" creationId="{027502F6-C1CD-5535-4947-5A3751C8B927}"/>
          </ac:spMkLst>
        </pc:spChg>
        <pc:picChg chg="mod ord">
          <ac:chgData name="Daniel Richardson" userId="b12f1a219faba2ab" providerId="LiveId" clId="{C5F56A15-36D1-4232-B23D-30B0491B4FB1}" dt="2025-08-27T16:22:34.205" v="1" actId="700"/>
          <ac:picMkLst>
            <pc:docMk/>
            <pc:sldMk cId="2399179584" sldId="538"/>
            <ac:picMk id="5" creationId="{5E35717F-1037-1853-57BE-60C2F227725C}"/>
          </ac:picMkLst>
        </pc:picChg>
      </pc:sldChg>
      <pc:sldChg chg="modSp mod modTransition modClrScheme chgLayout">
        <pc:chgData name="Daniel Richardson" userId="b12f1a219faba2ab" providerId="LiveId" clId="{C5F56A15-36D1-4232-B23D-30B0491B4FB1}" dt="2025-08-27T16:22:34.205" v="1" actId="700"/>
        <pc:sldMkLst>
          <pc:docMk/>
          <pc:sldMk cId="2096656921" sldId="549"/>
        </pc:sldMkLst>
        <pc:spChg chg="mod ord">
          <ac:chgData name="Daniel Richardson" userId="b12f1a219faba2ab" providerId="LiveId" clId="{C5F56A15-36D1-4232-B23D-30B0491B4FB1}" dt="2025-08-27T16:22:34.205" v="1" actId="700"/>
          <ac:spMkLst>
            <pc:docMk/>
            <pc:sldMk cId="2096656921" sldId="549"/>
            <ac:spMk id="2" creationId="{3ED26E23-89F1-AD50-BA39-B57FE0701A56}"/>
          </ac:spMkLst>
        </pc:spChg>
        <pc:spChg chg="mod ord">
          <ac:chgData name="Daniel Richardson" userId="b12f1a219faba2ab" providerId="LiveId" clId="{C5F56A15-36D1-4232-B23D-30B0491B4FB1}" dt="2025-08-27T16:22:34.205" v="1" actId="700"/>
          <ac:spMkLst>
            <pc:docMk/>
            <pc:sldMk cId="2096656921" sldId="549"/>
            <ac:spMk id="4" creationId="{027502F6-C1CD-5535-4947-5A3751C8B927}"/>
          </ac:spMkLst>
        </pc:spChg>
        <pc:picChg chg="mod ord">
          <ac:chgData name="Daniel Richardson" userId="b12f1a219faba2ab" providerId="LiveId" clId="{C5F56A15-36D1-4232-B23D-30B0491B4FB1}" dt="2025-08-27T16:22:34.205" v="1" actId="700"/>
          <ac:picMkLst>
            <pc:docMk/>
            <pc:sldMk cId="2096656921" sldId="549"/>
            <ac:picMk id="5" creationId="{198636DF-E95A-25BA-651D-F0CD9D01F5E2}"/>
          </ac:picMkLst>
        </pc:picChg>
      </pc:sldChg>
      <pc:sldChg chg="modSp mod modTransition modClrScheme chgLayout">
        <pc:chgData name="Daniel Richardson" userId="b12f1a219faba2ab" providerId="LiveId" clId="{C5F56A15-36D1-4232-B23D-30B0491B4FB1}" dt="2025-08-27T16:22:34.205" v="1" actId="700"/>
        <pc:sldMkLst>
          <pc:docMk/>
          <pc:sldMk cId="4094458806" sldId="551"/>
        </pc:sldMkLst>
        <pc:spChg chg="mod ord">
          <ac:chgData name="Daniel Richardson" userId="b12f1a219faba2ab" providerId="LiveId" clId="{C5F56A15-36D1-4232-B23D-30B0491B4FB1}" dt="2025-08-27T16:22:34.205" v="1" actId="700"/>
          <ac:spMkLst>
            <pc:docMk/>
            <pc:sldMk cId="4094458806" sldId="551"/>
            <ac:spMk id="2" creationId="{3ED26E23-89F1-AD50-BA39-B57FE0701A56}"/>
          </ac:spMkLst>
        </pc:spChg>
        <pc:spChg chg="mod ord">
          <ac:chgData name="Daniel Richardson" userId="b12f1a219faba2ab" providerId="LiveId" clId="{C5F56A15-36D1-4232-B23D-30B0491B4FB1}" dt="2025-08-27T16:22:34.205" v="1" actId="700"/>
          <ac:spMkLst>
            <pc:docMk/>
            <pc:sldMk cId="4094458806" sldId="551"/>
            <ac:spMk id="4" creationId="{027502F6-C1CD-5535-4947-5A3751C8B927}"/>
          </ac:spMkLst>
        </pc:spChg>
        <pc:picChg chg="mod ord">
          <ac:chgData name="Daniel Richardson" userId="b12f1a219faba2ab" providerId="LiveId" clId="{C5F56A15-36D1-4232-B23D-30B0491B4FB1}" dt="2025-08-27T16:22:34.205" v="1" actId="700"/>
          <ac:picMkLst>
            <pc:docMk/>
            <pc:sldMk cId="4094458806" sldId="551"/>
            <ac:picMk id="6" creationId="{22E860A1-3F99-04CF-AA0A-54111121C9F2}"/>
          </ac:picMkLst>
        </pc:picChg>
      </pc:sldChg>
      <pc:sldChg chg="modSp mod modTransition modClrScheme chgLayout">
        <pc:chgData name="Daniel Richardson" userId="b12f1a219faba2ab" providerId="LiveId" clId="{C5F56A15-36D1-4232-B23D-30B0491B4FB1}" dt="2025-08-27T16:22:34.205" v="1" actId="700"/>
        <pc:sldMkLst>
          <pc:docMk/>
          <pc:sldMk cId="304747529" sldId="553"/>
        </pc:sldMkLst>
        <pc:spChg chg="mod ord">
          <ac:chgData name="Daniel Richardson" userId="b12f1a219faba2ab" providerId="LiveId" clId="{C5F56A15-36D1-4232-B23D-30B0491B4FB1}" dt="2025-08-27T16:22:34.205" v="1" actId="700"/>
          <ac:spMkLst>
            <pc:docMk/>
            <pc:sldMk cId="304747529" sldId="553"/>
            <ac:spMk id="2" creationId="{3ED26E23-89F1-AD50-BA39-B57FE0701A56}"/>
          </ac:spMkLst>
        </pc:spChg>
        <pc:spChg chg="mod ord">
          <ac:chgData name="Daniel Richardson" userId="b12f1a219faba2ab" providerId="LiveId" clId="{C5F56A15-36D1-4232-B23D-30B0491B4FB1}" dt="2025-08-27T16:22:34.205" v="1" actId="700"/>
          <ac:spMkLst>
            <pc:docMk/>
            <pc:sldMk cId="304747529" sldId="553"/>
            <ac:spMk id="4" creationId="{027502F6-C1CD-5535-4947-5A3751C8B927}"/>
          </ac:spMkLst>
        </pc:spChg>
        <pc:picChg chg="mod ord">
          <ac:chgData name="Daniel Richardson" userId="b12f1a219faba2ab" providerId="LiveId" clId="{C5F56A15-36D1-4232-B23D-30B0491B4FB1}" dt="2025-08-27T16:22:34.205" v="1" actId="700"/>
          <ac:picMkLst>
            <pc:docMk/>
            <pc:sldMk cId="304747529" sldId="553"/>
            <ac:picMk id="6" creationId="{2AFC0BB6-7619-9FD7-7616-D243487394D7}"/>
          </ac:picMkLst>
        </pc:picChg>
      </pc:sldChg>
      <pc:sldChg chg="modSp mod modTransition setFolMasterAnim modClrScheme modAnim chgLayout">
        <pc:chgData name="Daniel Richardson" userId="b12f1a219faba2ab" providerId="LiveId" clId="{C5F56A15-36D1-4232-B23D-30B0491B4FB1}" dt="2025-08-27T16:22:54.182" v="6"/>
        <pc:sldMkLst>
          <pc:docMk/>
          <pc:sldMk cId="1229181501" sldId="554"/>
        </pc:sldMkLst>
        <pc:spChg chg="mod ord">
          <ac:chgData name="Daniel Richardson" userId="b12f1a219faba2ab" providerId="LiveId" clId="{C5F56A15-36D1-4232-B23D-30B0491B4FB1}" dt="2025-08-27T16:22:34.205" v="1" actId="700"/>
          <ac:spMkLst>
            <pc:docMk/>
            <pc:sldMk cId="1229181501" sldId="554"/>
            <ac:spMk id="2" creationId="{3ED26E23-89F1-AD50-BA39-B57FE0701A56}"/>
          </ac:spMkLst>
        </pc:spChg>
        <pc:spChg chg="mod ord">
          <ac:chgData name="Daniel Richardson" userId="b12f1a219faba2ab" providerId="LiveId" clId="{C5F56A15-36D1-4232-B23D-30B0491B4FB1}" dt="2025-08-27T16:22:34.205" v="1" actId="700"/>
          <ac:spMkLst>
            <pc:docMk/>
            <pc:sldMk cId="1229181501" sldId="554"/>
            <ac:spMk id="4" creationId="{027502F6-C1CD-5535-4947-5A3751C8B927}"/>
          </ac:spMkLst>
        </pc:spChg>
        <pc:picChg chg="mod ord">
          <ac:chgData name="Daniel Richardson" userId="b12f1a219faba2ab" providerId="LiveId" clId="{C5F56A15-36D1-4232-B23D-30B0491B4FB1}" dt="2025-08-27T16:22:34.205" v="1" actId="700"/>
          <ac:picMkLst>
            <pc:docMk/>
            <pc:sldMk cId="1229181501" sldId="554"/>
            <ac:picMk id="5" creationId="{4BF9C1C4-E372-C174-E48E-A616056D9FB7}"/>
          </ac:picMkLst>
        </pc:picChg>
        <pc:picChg chg="mod">
          <ac:chgData name="Daniel Richardson" userId="b12f1a219faba2ab" providerId="LiveId" clId="{C5F56A15-36D1-4232-B23D-30B0491B4FB1}" dt="2025-08-27T16:22:48.303" v="3" actId="1582"/>
          <ac:picMkLst>
            <pc:docMk/>
            <pc:sldMk cId="1229181501" sldId="554"/>
            <ac:picMk id="8" creationId="{965216A5-38A7-A6CA-4CCF-E0C351093784}"/>
          </ac:picMkLst>
        </pc:picChg>
      </pc:sldChg>
      <pc:sldChg chg="modSp modTransition">
        <pc:chgData name="Daniel Richardson" userId="b12f1a219faba2ab" providerId="LiveId" clId="{C5F56A15-36D1-4232-B23D-30B0491B4FB1}" dt="2025-08-27T16:22:27.461" v="0"/>
        <pc:sldMkLst>
          <pc:docMk/>
          <pc:sldMk cId="4035103552" sldId="555"/>
        </pc:sldMkLst>
        <pc:spChg chg="mod">
          <ac:chgData name="Daniel Richardson" userId="b12f1a219faba2ab" providerId="LiveId" clId="{C5F56A15-36D1-4232-B23D-30B0491B4FB1}" dt="2025-08-27T16:22:27.461" v="0"/>
          <ac:spMkLst>
            <pc:docMk/>
            <pc:sldMk cId="4035103552" sldId="555"/>
            <ac:spMk id="2" creationId="{77838BB7-254A-E7A1-C788-498A7737B56D}"/>
          </ac:spMkLst>
        </pc:spChg>
        <pc:spChg chg="mod">
          <ac:chgData name="Daniel Richardson" userId="b12f1a219faba2ab" providerId="LiveId" clId="{C5F56A15-36D1-4232-B23D-30B0491B4FB1}" dt="2025-08-27T16:22:27.461" v="0"/>
          <ac:spMkLst>
            <pc:docMk/>
            <pc:sldMk cId="4035103552" sldId="555"/>
            <ac:spMk id="3" creationId="{C853ED09-0D72-219F-21FE-4194EECF3F6C}"/>
          </ac:spMkLst>
        </pc:spChg>
      </pc:sldChg>
      <pc:sldChg chg="modSp modTransition">
        <pc:chgData name="Daniel Richardson" userId="b12f1a219faba2ab" providerId="LiveId" clId="{C5F56A15-36D1-4232-B23D-30B0491B4FB1}" dt="2025-08-27T16:22:27.461" v="0"/>
        <pc:sldMkLst>
          <pc:docMk/>
          <pc:sldMk cId="3340726966" sldId="556"/>
        </pc:sldMkLst>
        <pc:spChg chg="mod">
          <ac:chgData name="Daniel Richardson" userId="b12f1a219faba2ab" providerId="LiveId" clId="{C5F56A15-36D1-4232-B23D-30B0491B4FB1}" dt="2025-08-27T16:22:27.461" v="0"/>
          <ac:spMkLst>
            <pc:docMk/>
            <pc:sldMk cId="3340726966" sldId="556"/>
            <ac:spMk id="5" creationId="{02BC91F2-109D-411F-D217-EB56D68443FD}"/>
          </ac:spMkLst>
        </pc:spChg>
      </pc:sldChg>
    </pc:docChg>
  </pc:docChgLst>
  <pc:docChgLst>
    <pc:chgData name="Daniel Richardson" userId="b12f1a219faba2ab" providerId="LiveId" clId="{3F7A65AA-413E-477C-B246-CE461BD12EE7}"/>
    <pc:docChg chg="undo custSel addSld delSld modSld">
      <pc:chgData name="Daniel Richardson" userId="b12f1a219faba2ab" providerId="LiveId" clId="{3F7A65AA-413E-477C-B246-CE461BD12EE7}" dt="2024-05-10T14:50:59.258" v="189" actId="1076"/>
      <pc:docMkLst>
        <pc:docMk/>
      </pc:docMkLst>
      <pc:sldChg chg="addSp delSp modSp mod">
        <pc:chgData name="Daniel Richardson" userId="b12f1a219faba2ab" providerId="LiveId" clId="{3F7A65AA-413E-477C-B246-CE461BD12EE7}" dt="2024-04-29T12:16:49.474" v="161" actId="962"/>
        <pc:sldMkLst>
          <pc:docMk/>
          <pc:sldMk cId="3436593286" sldId="267"/>
        </pc:sldMkLst>
      </pc:sldChg>
      <pc:sldChg chg="addSp delSp modSp mod">
        <pc:chgData name="Daniel Richardson" userId="b12f1a219faba2ab" providerId="LiveId" clId="{3F7A65AA-413E-477C-B246-CE461BD12EE7}" dt="2024-04-29T12:11:07.093" v="75" actId="20577"/>
        <pc:sldMkLst>
          <pc:docMk/>
          <pc:sldMk cId="2320480702" sldId="277"/>
        </pc:sldMkLst>
      </pc:sldChg>
      <pc:sldChg chg="addSp modSp mod">
        <pc:chgData name="Daniel Richardson" userId="b12f1a219faba2ab" providerId="LiveId" clId="{3F7A65AA-413E-477C-B246-CE461BD12EE7}" dt="2024-05-10T14:50:24.203" v="165" actId="1076"/>
        <pc:sldMkLst>
          <pc:docMk/>
          <pc:sldMk cId="481528629" sldId="496"/>
        </pc:sldMkLst>
      </pc:sldChg>
      <pc:sldChg chg="modSp mod">
        <pc:chgData name="Daniel Richardson" userId="b12f1a219faba2ab" providerId="LiveId" clId="{3F7A65AA-413E-477C-B246-CE461BD12EE7}" dt="2024-04-29T12:12:12.949" v="83" actId="20577"/>
        <pc:sldMkLst>
          <pc:docMk/>
          <pc:sldMk cId="1949667204" sldId="535"/>
        </pc:sldMkLst>
      </pc:sldChg>
      <pc:sldChg chg="addSp delSp modSp mod">
        <pc:chgData name="Daniel Richardson" userId="b12f1a219faba2ab" providerId="LiveId" clId="{3F7A65AA-413E-477C-B246-CE461BD12EE7}" dt="2024-05-10T14:50:42.789" v="177" actId="1076"/>
        <pc:sldMkLst>
          <pc:docMk/>
          <pc:sldMk cId="1700065778" sldId="537"/>
        </pc:sldMkLst>
      </pc:sldChg>
      <pc:sldChg chg="addSp delSp modSp mod">
        <pc:chgData name="Daniel Richardson" userId="b12f1a219faba2ab" providerId="LiveId" clId="{3F7A65AA-413E-477C-B246-CE461BD12EE7}" dt="2024-05-10T14:50:59.258" v="189" actId="1076"/>
        <pc:sldMkLst>
          <pc:docMk/>
          <pc:sldMk cId="2399179584" sldId="538"/>
        </pc:sldMkLst>
      </pc:sldChg>
      <pc:sldChg chg="addSp delSp modSp mod">
        <pc:chgData name="Daniel Richardson" userId="b12f1a219faba2ab" providerId="LiveId" clId="{3F7A65AA-413E-477C-B246-CE461BD12EE7}" dt="2024-04-29T12:14:26.571" v="119"/>
        <pc:sldMkLst>
          <pc:docMk/>
          <pc:sldMk cId="2096656921" sldId="549"/>
        </pc:sldMkLst>
      </pc:sldChg>
      <pc:sldChg chg="modSp del mod">
        <pc:chgData name="Daniel Richardson" userId="b12f1a219faba2ab" providerId="LiveId" clId="{3F7A65AA-413E-477C-B246-CE461BD12EE7}" dt="2024-04-29T12:15:06.648" v="138" actId="47"/>
        <pc:sldMkLst>
          <pc:docMk/>
          <pc:sldMk cId="1440856474" sldId="550"/>
        </pc:sldMkLst>
      </pc:sldChg>
      <pc:sldChg chg="modSp mod">
        <pc:chgData name="Daniel Richardson" userId="b12f1a219faba2ab" providerId="LiveId" clId="{3F7A65AA-413E-477C-B246-CE461BD12EE7}" dt="2024-04-29T12:15:55.819" v="148" actId="20577"/>
        <pc:sldMkLst>
          <pc:docMk/>
          <pc:sldMk cId="4094458806" sldId="551"/>
        </pc:sldMkLst>
      </pc:sldChg>
      <pc:sldChg chg="modSp del mod">
        <pc:chgData name="Daniel Richardson" userId="b12f1a219faba2ab" providerId="LiveId" clId="{3F7A65AA-413E-477C-B246-CE461BD12EE7}" dt="2024-04-29T12:16:05.611" v="149" actId="47"/>
        <pc:sldMkLst>
          <pc:docMk/>
          <pc:sldMk cId="2745616273" sldId="552"/>
        </pc:sldMkLst>
      </pc:sldChg>
      <pc:sldChg chg="modSp mod">
        <pc:chgData name="Daniel Richardson" userId="b12f1a219faba2ab" providerId="LiveId" clId="{3F7A65AA-413E-477C-B246-CE461BD12EE7}" dt="2024-04-29T12:12:46.236" v="97" actId="20577"/>
        <pc:sldMkLst>
          <pc:docMk/>
          <pc:sldMk cId="304747529" sldId="553"/>
        </pc:sldMkLst>
      </pc:sldChg>
      <pc:sldChg chg="modSp add mod">
        <pc:chgData name="Daniel Richardson" userId="b12f1a219faba2ab" providerId="LiveId" clId="{3F7A65AA-413E-477C-B246-CE461BD12EE7}" dt="2024-04-29T12:14:54.386" v="137" actId="1036"/>
        <pc:sldMkLst>
          <pc:docMk/>
          <pc:sldMk cId="1229181501" sldId="554"/>
        </pc:sldMkLst>
      </pc:sldChg>
    </pc:docChg>
  </pc:docChgLst>
  <pc:docChgLst>
    <pc:chgData name="Daniel Richardson" userId="b12f1a219faba2ab" providerId="LiveId" clId="{2A0FB91E-9E31-4423-9BD7-C562FDFA4499}"/>
    <pc:docChg chg="undo custSel addSld delSld modSld">
      <pc:chgData name="Daniel Richardson" userId="b12f1a219faba2ab" providerId="LiveId" clId="{2A0FB91E-9E31-4423-9BD7-C562FDFA4499}" dt="2024-08-05T13:03:36.628" v="77"/>
      <pc:docMkLst>
        <pc:docMk/>
      </pc:docMkLst>
      <pc:sldChg chg="modSp">
        <pc:chgData name="Daniel Richardson" userId="b12f1a219faba2ab" providerId="LiveId" clId="{2A0FB91E-9E31-4423-9BD7-C562FDFA4499}" dt="2024-08-05T13:01:04.663" v="2"/>
        <pc:sldMkLst>
          <pc:docMk/>
          <pc:sldMk cId="3436593286" sldId="267"/>
        </pc:sldMkLst>
      </pc:sldChg>
      <pc:sldChg chg="modSp">
        <pc:chgData name="Daniel Richardson" userId="b12f1a219faba2ab" providerId="LiveId" clId="{2A0FB91E-9E31-4423-9BD7-C562FDFA4499}" dt="2024-08-05T13:01:04.663" v="2"/>
        <pc:sldMkLst>
          <pc:docMk/>
          <pc:sldMk cId="2320480702" sldId="277"/>
        </pc:sldMkLst>
      </pc:sldChg>
      <pc:sldChg chg="modSp">
        <pc:chgData name="Daniel Richardson" userId="b12f1a219faba2ab" providerId="LiveId" clId="{2A0FB91E-9E31-4423-9BD7-C562FDFA4499}" dt="2024-08-05T13:01:04.663" v="2"/>
        <pc:sldMkLst>
          <pc:docMk/>
          <pc:sldMk cId="481528629" sldId="496"/>
        </pc:sldMkLst>
      </pc:sldChg>
      <pc:sldChg chg="modSp">
        <pc:chgData name="Daniel Richardson" userId="b12f1a219faba2ab" providerId="LiveId" clId="{2A0FB91E-9E31-4423-9BD7-C562FDFA4499}" dt="2024-08-05T13:01:04.663" v="2"/>
        <pc:sldMkLst>
          <pc:docMk/>
          <pc:sldMk cId="1949667204" sldId="535"/>
        </pc:sldMkLst>
      </pc:sldChg>
      <pc:sldChg chg="modSp">
        <pc:chgData name="Daniel Richardson" userId="b12f1a219faba2ab" providerId="LiveId" clId="{2A0FB91E-9E31-4423-9BD7-C562FDFA4499}" dt="2024-08-05T13:01:04.663" v="2"/>
        <pc:sldMkLst>
          <pc:docMk/>
          <pc:sldMk cId="2160702496" sldId="536"/>
        </pc:sldMkLst>
      </pc:sldChg>
      <pc:sldChg chg="modSp">
        <pc:chgData name="Daniel Richardson" userId="b12f1a219faba2ab" providerId="LiveId" clId="{2A0FB91E-9E31-4423-9BD7-C562FDFA4499}" dt="2024-08-05T13:01:04.663" v="2"/>
        <pc:sldMkLst>
          <pc:docMk/>
          <pc:sldMk cId="1700065778" sldId="537"/>
        </pc:sldMkLst>
      </pc:sldChg>
      <pc:sldChg chg="modSp">
        <pc:chgData name="Daniel Richardson" userId="b12f1a219faba2ab" providerId="LiveId" clId="{2A0FB91E-9E31-4423-9BD7-C562FDFA4499}" dt="2024-08-05T13:01:04.663" v="2"/>
        <pc:sldMkLst>
          <pc:docMk/>
          <pc:sldMk cId="2399179584" sldId="538"/>
        </pc:sldMkLst>
      </pc:sldChg>
      <pc:sldChg chg="modSp">
        <pc:chgData name="Daniel Richardson" userId="b12f1a219faba2ab" providerId="LiveId" clId="{2A0FB91E-9E31-4423-9BD7-C562FDFA4499}" dt="2024-08-05T13:01:04.663" v="2"/>
        <pc:sldMkLst>
          <pc:docMk/>
          <pc:sldMk cId="2096656921" sldId="549"/>
        </pc:sldMkLst>
      </pc:sldChg>
      <pc:sldChg chg="modSp">
        <pc:chgData name="Daniel Richardson" userId="b12f1a219faba2ab" providerId="LiveId" clId="{2A0FB91E-9E31-4423-9BD7-C562FDFA4499}" dt="2024-08-05T13:01:04.663" v="2"/>
        <pc:sldMkLst>
          <pc:docMk/>
          <pc:sldMk cId="4094458806" sldId="551"/>
        </pc:sldMkLst>
      </pc:sldChg>
      <pc:sldChg chg="modSp">
        <pc:chgData name="Daniel Richardson" userId="b12f1a219faba2ab" providerId="LiveId" clId="{2A0FB91E-9E31-4423-9BD7-C562FDFA4499}" dt="2024-08-05T13:01:04.663" v="2"/>
        <pc:sldMkLst>
          <pc:docMk/>
          <pc:sldMk cId="304747529" sldId="553"/>
        </pc:sldMkLst>
      </pc:sldChg>
      <pc:sldChg chg="modSp">
        <pc:chgData name="Daniel Richardson" userId="b12f1a219faba2ab" providerId="LiveId" clId="{2A0FB91E-9E31-4423-9BD7-C562FDFA4499}" dt="2024-08-05T13:01:04.663" v="2"/>
        <pc:sldMkLst>
          <pc:docMk/>
          <pc:sldMk cId="1229181501" sldId="554"/>
        </pc:sldMkLst>
      </pc:sldChg>
      <pc:sldChg chg="new del">
        <pc:chgData name="Daniel Richardson" userId="b12f1a219faba2ab" providerId="LiveId" clId="{2A0FB91E-9E31-4423-9BD7-C562FDFA4499}" dt="2024-08-05T12:59:46.356" v="1" actId="680"/>
        <pc:sldMkLst>
          <pc:docMk/>
          <pc:sldMk cId="2940482826" sldId="555"/>
        </pc:sldMkLst>
      </pc:sldChg>
      <pc:sldChg chg="modSp new mod">
        <pc:chgData name="Daniel Richardson" userId="b12f1a219faba2ab" providerId="LiveId" clId="{2A0FB91E-9E31-4423-9BD7-C562FDFA4499}" dt="2024-08-05T13:02:06.078" v="74" actId="20577"/>
        <pc:sldMkLst>
          <pc:docMk/>
          <pc:sldMk cId="4035103552" sldId="555"/>
        </pc:sldMkLst>
      </pc:sldChg>
      <pc:sldChg chg="addSp delSp modSp new mod modClrScheme chgLayout">
        <pc:chgData name="Daniel Richardson" userId="b12f1a219faba2ab" providerId="LiveId" clId="{2A0FB91E-9E31-4423-9BD7-C562FDFA4499}" dt="2024-08-05T13:03:36.628" v="77"/>
        <pc:sldMkLst>
          <pc:docMk/>
          <pc:sldMk cId="3340726966" sldId="5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B89430-CF57-4883-8D6E-28A671B40536}" type="datetimeFigureOut">
              <a:rPr lang="en-US" smtClean="0"/>
              <a:t>8/27/2025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F98F20-24AA-424B-B50B-4ADD0F95E1B5}" type="slidenum">
              <a:rPr lang="en-US" smtClean="0"/>
              <a:t>‹#›</a:t>
            </a:fld>
            <a:endParaRPr lang="en-US" dirty="0"/>
          </a:p>
        </p:txBody>
      </p:sp>
    </p:spTree>
    <p:extLst>
      <p:ext uri="{BB962C8B-B14F-4D97-AF65-F5344CB8AC3E}">
        <p14:creationId xmlns:p14="http://schemas.microsoft.com/office/powerpoint/2010/main" val="3073563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2.sv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14.svg"/><Relationship Id="rId5" Type="http://schemas.openxmlformats.org/officeDocument/2006/relationships/image" Target="../media/image20.svg"/><Relationship Id="rId10"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F0F9FF"/>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FE16C15C-4C74-8660-6405-B4DB5560F3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2046" y="482087"/>
            <a:ext cx="3329354" cy="3725277"/>
          </a:xfrm>
          <a:prstGeom prst="rect">
            <a:avLst/>
          </a:prstGeom>
        </p:spPr>
      </p:pic>
      <p:pic>
        <p:nvPicPr>
          <p:cNvPr id="16" name="Graphic 15">
            <a:extLst>
              <a:ext uri="{FF2B5EF4-FFF2-40B4-BE49-F238E27FC236}">
                <a16:creationId xmlns:a16="http://schemas.microsoft.com/office/drawing/2014/main" id="{664677EA-EB10-61AE-A872-1B481F8A6C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395135"/>
            <a:ext cx="12192000" cy="3462866"/>
          </a:xfrm>
          <a:prstGeom prst="rect">
            <a:avLst/>
          </a:prstGeom>
        </p:spPr>
      </p:pic>
      <p:sp>
        <p:nvSpPr>
          <p:cNvPr id="2" name="Title 1">
            <a:extLst>
              <a:ext uri="{FF2B5EF4-FFF2-40B4-BE49-F238E27FC236}">
                <a16:creationId xmlns:a16="http://schemas.microsoft.com/office/drawing/2014/main" id="{C7F07A69-A0EB-DCDE-52DB-BA6ED5BC1545}"/>
              </a:ext>
            </a:extLst>
          </p:cNvPr>
          <p:cNvSpPr>
            <a:spLocks noGrp="1"/>
          </p:cNvSpPr>
          <p:nvPr>
            <p:ph type="ctrTitle"/>
          </p:nvPr>
        </p:nvSpPr>
        <p:spPr>
          <a:xfrm>
            <a:off x="1524000" y="4091354"/>
            <a:ext cx="9144000" cy="772746"/>
          </a:xfrm>
        </p:spPr>
        <p:txBody>
          <a:bodyPr anchor="b">
            <a:normAutofit/>
          </a:bodyPr>
          <a:lstStyle>
            <a:lvl1pPr algn="ctr">
              <a:defRPr sz="4800" b="1">
                <a:latin typeface="Avenir Next LT Pro" panose="020B05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A956C81-B038-88D1-219D-3553B36B3089}"/>
              </a:ext>
            </a:extLst>
          </p:cNvPr>
          <p:cNvSpPr>
            <a:spLocks noGrp="1"/>
          </p:cNvSpPr>
          <p:nvPr>
            <p:ph type="subTitle" idx="1"/>
          </p:nvPr>
        </p:nvSpPr>
        <p:spPr>
          <a:xfrm>
            <a:off x="1524000" y="4953489"/>
            <a:ext cx="9144000" cy="365125"/>
          </a:xfrm>
        </p:spPr>
        <p:txBody>
          <a:bodyPr>
            <a:normAutofit/>
          </a:bodyPr>
          <a:lstStyle>
            <a:lvl1pPr marL="0" indent="0" algn="ctr">
              <a:buNone/>
              <a:defRPr sz="1800" b="1" i="0">
                <a:solidFill>
                  <a:srgbClr val="3FA9F5"/>
                </a:solidFill>
                <a:latin typeface="Avenir Next LT Pro Demi" panose="020B0504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2" name="Graphic 11">
            <a:extLst>
              <a:ext uri="{FF2B5EF4-FFF2-40B4-BE49-F238E27FC236}">
                <a16:creationId xmlns:a16="http://schemas.microsoft.com/office/drawing/2014/main" id="{A080517F-8E59-28E9-C87A-D4E6CC1400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45647" y="602029"/>
            <a:ext cx="2886075" cy="2886075"/>
          </a:xfrm>
          <a:prstGeom prst="rect">
            <a:avLst/>
          </a:prstGeom>
        </p:spPr>
      </p:pic>
      <p:pic>
        <p:nvPicPr>
          <p:cNvPr id="14" name="Graphic 13">
            <a:extLst>
              <a:ext uri="{FF2B5EF4-FFF2-40B4-BE49-F238E27FC236}">
                <a16:creationId xmlns:a16="http://schemas.microsoft.com/office/drawing/2014/main" id="{6BF94A6F-3726-30EE-A49B-1D4BBCD4A34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15146" y="489486"/>
            <a:ext cx="1705707" cy="401343"/>
          </a:xfrm>
          <a:prstGeom prst="rect">
            <a:avLst/>
          </a:prstGeom>
        </p:spPr>
      </p:pic>
    </p:spTree>
    <p:extLst>
      <p:ext uri="{BB962C8B-B14F-4D97-AF65-F5344CB8AC3E}">
        <p14:creationId xmlns:p14="http://schemas.microsoft.com/office/powerpoint/2010/main" val="1959862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20000" decel="2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accel="20000" decel="20000" fill="hold" grpId="0" nodeType="withEffect">
                                  <p:stCondLst>
                                    <p:cond delay="25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4" accel="20000" decel="2000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0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4198220"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29361" y="37553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4198220"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US"/>
              <a:t>Click to edit Master text styles</a:t>
            </a:r>
          </a:p>
        </p:txBody>
      </p:sp>
      <p:sp>
        <p:nvSpPr>
          <p:cNvPr id="8" name="Text Placeholder 16">
            <a:extLst>
              <a:ext uri="{FF2B5EF4-FFF2-40B4-BE49-F238E27FC236}">
                <a16:creationId xmlns:a16="http://schemas.microsoft.com/office/drawing/2014/main" id="{5AF3F2D9-7042-928E-FB86-ED797BDE1801}"/>
              </a:ext>
            </a:extLst>
          </p:cNvPr>
          <p:cNvSpPr>
            <a:spLocks noGrp="1"/>
          </p:cNvSpPr>
          <p:nvPr>
            <p:ph type="body" sz="quarter" idx="14"/>
          </p:nvPr>
        </p:nvSpPr>
        <p:spPr>
          <a:xfrm>
            <a:off x="5025515" y="2163151"/>
            <a:ext cx="4198220"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B365EC69-DC6B-9408-C1C3-62456BCED707}"/>
              </a:ext>
            </a:extLst>
          </p:cNvPr>
          <p:cNvSpPr>
            <a:spLocks noGrp="1"/>
          </p:cNvSpPr>
          <p:nvPr>
            <p:ph type="body" sz="quarter" idx="15"/>
          </p:nvPr>
        </p:nvSpPr>
        <p:spPr>
          <a:xfrm>
            <a:off x="5025515" y="1540150"/>
            <a:ext cx="4198220"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US"/>
              <a:t>Click to edit Master text styles</a:t>
            </a:r>
          </a:p>
        </p:txBody>
      </p:sp>
      <p:pic>
        <p:nvPicPr>
          <p:cNvPr id="14" name="Graphic 13">
            <a:extLst>
              <a:ext uri="{FF2B5EF4-FFF2-40B4-BE49-F238E27FC236}">
                <a16:creationId xmlns:a16="http://schemas.microsoft.com/office/drawing/2014/main" id="{F8D6F273-C781-3F03-5E8B-0B2DA71AA4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09679" y="1422136"/>
            <a:ext cx="164261" cy="164261"/>
          </a:xfrm>
          <a:prstGeom prst="rect">
            <a:avLst/>
          </a:prstGeom>
        </p:spPr>
      </p:pic>
      <p:cxnSp>
        <p:nvCxnSpPr>
          <p:cNvPr id="16" name="Straight Connector 15">
            <a:extLst>
              <a:ext uri="{FF2B5EF4-FFF2-40B4-BE49-F238E27FC236}">
                <a16:creationId xmlns:a16="http://schemas.microsoft.com/office/drawing/2014/main" id="{94ED718A-7AC2-4E15-4ACB-7BBFF3FD8EEF}"/>
              </a:ext>
            </a:extLst>
          </p:cNvPr>
          <p:cNvCxnSpPr>
            <a:cxnSpLocks/>
          </p:cNvCxnSpPr>
          <p:nvPr/>
        </p:nvCxnSpPr>
        <p:spPr>
          <a:xfrm flipV="1">
            <a:off x="4786056" y="1648426"/>
            <a:ext cx="0" cy="3442048"/>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654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3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7">
                                            <p:txEl>
                                              <p:pRg st="0" end="0"/>
                                            </p:txEl>
                                          </p:spTgt>
                                        </p:tgtEl>
                                        <p:attrNameLst>
                                          <p:attrName>style.visibility</p:attrName>
                                        </p:attrNameLst>
                                      </p:cBhvr>
                                      <p:to>
                                        <p:strVal val="visible"/>
                                      </p:to>
                                    </p:set>
                                    <p:anim calcmode="lin" valueType="num">
                                      <p:cBhvr additive="base">
                                        <p:cTn id="30"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 calcmode="lin" valueType="num">
                                      <p:cBhvr additive="base">
                                        <p:cTn id="3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2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13449" y="39042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US"/>
              <a:t>Click to edit Master text styles</a:t>
            </a:r>
          </a:p>
        </p:txBody>
      </p:sp>
      <p:sp>
        <p:nvSpPr>
          <p:cNvPr id="8" name="Text Placeholder 16">
            <a:extLst>
              <a:ext uri="{FF2B5EF4-FFF2-40B4-BE49-F238E27FC236}">
                <a16:creationId xmlns:a16="http://schemas.microsoft.com/office/drawing/2014/main" id="{5AF3F2D9-7042-928E-FB86-ED797BDE1801}"/>
              </a:ext>
            </a:extLst>
          </p:cNvPr>
          <p:cNvSpPr>
            <a:spLocks noGrp="1"/>
          </p:cNvSpPr>
          <p:nvPr>
            <p:ph type="body" sz="quarter" idx="14"/>
          </p:nvPr>
        </p:nvSpPr>
        <p:spPr>
          <a:xfrm>
            <a:off x="4073893"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B365EC69-DC6B-9408-C1C3-62456BCED707}"/>
              </a:ext>
            </a:extLst>
          </p:cNvPr>
          <p:cNvSpPr>
            <a:spLocks noGrp="1"/>
          </p:cNvSpPr>
          <p:nvPr>
            <p:ph type="body" sz="quarter" idx="15"/>
          </p:nvPr>
        </p:nvSpPr>
        <p:spPr>
          <a:xfrm>
            <a:off x="4073893"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US"/>
              <a:t>Click to edit Master text styles</a:t>
            </a:r>
          </a:p>
        </p:txBody>
      </p:sp>
      <p:sp>
        <p:nvSpPr>
          <p:cNvPr id="10" name="Text Placeholder 16">
            <a:extLst>
              <a:ext uri="{FF2B5EF4-FFF2-40B4-BE49-F238E27FC236}">
                <a16:creationId xmlns:a16="http://schemas.microsoft.com/office/drawing/2014/main" id="{B17A32A4-78BD-34DA-AE05-EFE242F0A0BC}"/>
              </a:ext>
            </a:extLst>
          </p:cNvPr>
          <p:cNvSpPr>
            <a:spLocks noGrp="1"/>
          </p:cNvSpPr>
          <p:nvPr>
            <p:ph type="body" sz="quarter" idx="16"/>
          </p:nvPr>
        </p:nvSpPr>
        <p:spPr>
          <a:xfrm>
            <a:off x="7754438"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12" name="Text Placeholder 16">
            <a:extLst>
              <a:ext uri="{FF2B5EF4-FFF2-40B4-BE49-F238E27FC236}">
                <a16:creationId xmlns:a16="http://schemas.microsoft.com/office/drawing/2014/main" id="{28CE27E7-0CE5-9E6D-0C98-0F96F1DE0C73}"/>
              </a:ext>
            </a:extLst>
          </p:cNvPr>
          <p:cNvSpPr>
            <a:spLocks noGrp="1"/>
          </p:cNvSpPr>
          <p:nvPr>
            <p:ph type="body" sz="quarter" idx="17"/>
          </p:nvPr>
        </p:nvSpPr>
        <p:spPr>
          <a:xfrm>
            <a:off x="7754438"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US"/>
              <a:t>Click to edit Master text styles</a:t>
            </a:r>
          </a:p>
        </p:txBody>
      </p:sp>
      <p:pic>
        <p:nvPicPr>
          <p:cNvPr id="14" name="Graphic 13">
            <a:extLst>
              <a:ext uri="{FF2B5EF4-FFF2-40B4-BE49-F238E27FC236}">
                <a16:creationId xmlns:a16="http://schemas.microsoft.com/office/drawing/2014/main" id="{F8D6F273-C781-3F03-5E8B-0B2DA71AA4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43511" y="1422136"/>
            <a:ext cx="164261" cy="164261"/>
          </a:xfrm>
          <a:prstGeom prst="rect">
            <a:avLst/>
          </a:prstGeom>
        </p:spPr>
      </p:pic>
      <p:cxnSp>
        <p:nvCxnSpPr>
          <p:cNvPr id="16" name="Straight Connector 15">
            <a:extLst>
              <a:ext uri="{FF2B5EF4-FFF2-40B4-BE49-F238E27FC236}">
                <a16:creationId xmlns:a16="http://schemas.microsoft.com/office/drawing/2014/main" id="{94ED718A-7AC2-4E15-4ACB-7BBFF3FD8EEF}"/>
              </a:ext>
            </a:extLst>
          </p:cNvPr>
          <p:cNvCxnSpPr>
            <a:cxnSpLocks/>
          </p:cNvCxnSpPr>
          <p:nvPr/>
        </p:nvCxnSpPr>
        <p:spPr>
          <a:xfrm flipV="1">
            <a:off x="3919888" y="1648426"/>
            <a:ext cx="0" cy="3442048"/>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pic>
        <p:nvPicPr>
          <p:cNvPr id="18" name="Graphic 17">
            <a:extLst>
              <a:ext uri="{FF2B5EF4-FFF2-40B4-BE49-F238E27FC236}">
                <a16:creationId xmlns:a16="http://schemas.microsoft.com/office/drawing/2014/main" id="{E15F1F22-6EC6-1EE4-2619-29BE75B49AC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35034" y="728569"/>
            <a:ext cx="164261" cy="164261"/>
          </a:xfrm>
          <a:prstGeom prst="rect">
            <a:avLst/>
          </a:prstGeom>
        </p:spPr>
      </p:pic>
      <p:cxnSp>
        <p:nvCxnSpPr>
          <p:cNvPr id="19" name="Straight Connector 18">
            <a:extLst>
              <a:ext uri="{FF2B5EF4-FFF2-40B4-BE49-F238E27FC236}">
                <a16:creationId xmlns:a16="http://schemas.microsoft.com/office/drawing/2014/main" id="{2B77C29A-9BE0-38C1-34CC-E066CD036272}"/>
              </a:ext>
            </a:extLst>
          </p:cNvPr>
          <p:cNvCxnSpPr>
            <a:cxnSpLocks/>
          </p:cNvCxnSpPr>
          <p:nvPr/>
        </p:nvCxnSpPr>
        <p:spPr>
          <a:xfrm flipV="1">
            <a:off x="7617165" y="982982"/>
            <a:ext cx="0" cy="3999216"/>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5465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300"/>
                                        <p:tgtEl>
                                          <p:spTgt spid="16"/>
                                        </p:tgtEl>
                                      </p:cBhvr>
                                    </p:animEffect>
                                  </p:childTnLst>
                                </p:cTn>
                              </p:par>
                              <p:par>
                                <p:cTn id="16" presetID="2" presetClass="entr" presetSubtype="4"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par>
                                <p:cTn id="20" presetID="22" presetClass="entr" presetSubtype="4" fill="hold" nodeType="withEffect">
                                  <p:stCondLst>
                                    <p:cond delay="15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35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additive="base">
                                        <p:cTn id="2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 calcmode="lin" valueType="num">
                                      <p:cBhvr additive="base">
                                        <p:cTn id="3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xEl>
                                              <p:pRg st="0" end="0"/>
                                            </p:txEl>
                                          </p:spTgt>
                                        </p:tgtEl>
                                        <p:attrNameLst>
                                          <p:attrName>style.visibility</p:attrName>
                                        </p:attrNameLst>
                                      </p:cBhvr>
                                      <p:to>
                                        <p:strVal val="visible"/>
                                      </p:to>
                                    </p:set>
                                    <p:anim calcmode="lin" valueType="num">
                                      <p:cBhvr additive="base">
                                        <p:cTn id="4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 calcmode="lin" valueType="num">
                                      <p:cBhvr additive="base">
                                        <p:cTn id="4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
                                            <p:txEl>
                                              <p:pRg st="0" end="0"/>
                                            </p:txEl>
                                          </p:spTgt>
                                        </p:tgtEl>
                                        <p:attrNameLst>
                                          <p:attrName>style.visibility</p:attrName>
                                        </p:attrNameLst>
                                      </p:cBhvr>
                                      <p:to>
                                        <p:strVal val="visible"/>
                                      </p:to>
                                    </p:set>
                                    <p:anim calcmode="lin" valueType="num">
                                      <p:cBhvr additive="base">
                                        <p:cTn id="5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0" grpId="0" build="p">
        <p:tmplLst>
          <p:tmpl lvl="1">
            <p:tnLst>
              <p:par>
                <p:cTn presetID="2" presetClass="entr" presetSubtype="4"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2" grpId="0" build="p">
        <p:tmplLst>
          <p:tmpl lvl="1">
            <p:tnLst>
              <p:par>
                <p:cTn presetID="2" presetClass="entr" presetSubtype="4"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0F9FF"/>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EB9AC81-BA06-5BC8-0EC8-2243C49787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2046" y="482087"/>
            <a:ext cx="3329354" cy="3725277"/>
          </a:xfrm>
          <a:prstGeom prst="rect">
            <a:avLst/>
          </a:prstGeom>
        </p:spPr>
      </p:pic>
      <p:pic>
        <p:nvPicPr>
          <p:cNvPr id="7" name="Graphic 6">
            <a:extLst>
              <a:ext uri="{FF2B5EF4-FFF2-40B4-BE49-F238E27FC236}">
                <a16:creationId xmlns:a16="http://schemas.microsoft.com/office/drawing/2014/main" id="{9D545340-270B-78D7-EA59-AA0477FF71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395135"/>
            <a:ext cx="12192000" cy="3462866"/>
          </a:xfrm>
          <a:prstGeom prst="rect">
            <a:avLst/>
          </a:prstGeom>
        </p:spPr>
      </p:pic>
      <p:sp>
        <p:nvSpPr>
          <p:cNvPr id="3" name="Content Placeholder 2">
            <a:extLst>
              <a:ext uri="{FF2B5EF4-FFF2-40B4-BE49-F238E27FC236}">
                <a16:creationId xmlns:a16="http://schemas.microsoft.com/office/drawing/2014/main" id="{D9DF9CA5-A399-EE98-FFD5-D55EF3240421}"/>
              </a:ext>
            </a:extLst>
          </p:cNvPr>
          <p:cNvSpPr>
            <a:spLocks noGrp="1"/>
          </p:cNvSpPr>
          <p:nvPr>
            <p:ph idx="1"/>
          </p:nvPr>
        </p:nvSpPr>
        <p:spPr>
          <a:xfrm>
            <a:off x="838200" y="1376045"/>
            <a:ext cx="10515600" cy="4351338"/>
          </a:xfrm>
          <a:noFill/>
        </p:spPr>
        <p:txBody>
          <a:bodyPr>
            <a:normAutofit/>
          </a:bodyPr>
          <a:lstStyle>
            <a:lvl1pPr marL="0" indent="0">
              <a:lnSpc>
                <a:spcPct val="110000"/>
              </a:lnSpc>
              <a:buNone/>
              <a:defRPr sz="1800">
                <a:latin typeface="Avenir Next LT Pro" panose="020B0504020202020204" pitchFamily="34" charset="0"/>
              </a:defRPr>
            </a:lvl1pPr>
          </a:lstStyle>
          <a:p>
            <a:pPr lvl="0"/>
            <a:r>
              <a:rPr lang="en-US"/>
              <a:t>Click to edit Master text styles</a:t>
            </a:r>
          </a:p>
        </p:txBody>
      </p:sp>
      <p:sp>
        <p:nvSpPr>
          <p:cNvPr id="4" name="Date Placeholder 3">
            <a:extLst>
              <a:ext uri="{FF2B5EF4-FFF2-40B4-BE49-F238E27FC236}">
                <a16:creationId xmlns:a16="http://schemas.microsoft.com/office/drawing/2014/main" id="{60BE7AF8-0FA9-A3BF-BE57-2743FC9DC815}"/>
              </a:ext>
            </a:extLst>
          </p:cNvPr>
          <p:cNvSpPr>
            <a:spLocks noGrp="1"/>
          </p:cNvSpPr>
          <p:nvPr>
            <p:ph type="dt" sz="half" idx="10"/>
          </p:nvPr>
        </p:nvSpPr>
        <p:spPr>
          <a:xfrm>
            <a:off x="838200" y="6356350"/>
            <a:ext cx="2743200" cy="365125"/>
          </a:xfrm>
          <a:prstGeom prst="rect">
            <a:avLst/>
          </a:prstGeom>
        </p:spPr>
        <p:txBody>
          <a:bodyPr/>
          <a:lstStyle/>
          <a:p>
            <a:fld id="{71D0C285-5FAB-43B1-9B6E-9A89A7A56690}" type="datetimeFigureOut">
              <a:rPr lang="en-US" smtClean="0"/>
              <a:t>8/27/2025</a:t>
            </a:fld>
            <a:endParaRPr lang="en-US" dirty="0"/>
          </a:p>
        </p:txBody>
      </p:sp>
      <p:sp>
        <p:nvSpPr>
          <p:cNvPr id="5" name="Footer Placeholder 4">
            <a:extLst>
              <a:ext uri="{FF2B5EF4-FFF2-40B4-BE49-F238E27FC236}">
                <a16:creationId xmlns:a16="http://schemas.microsoft.com/office/drawing/2014/main" id="{C9D0D1DC-2FBC-A4CF-4D38-0D56F4903A2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E36E5C8-9167-E9F1-635A-E6A3B71CA92D}"/>
              </a:ext>
            </a:extLst>
          </p:cNvPr>
          <p:cNvSpPr>
            <a:spLocks noGrp="1"/>
          </p:cNvSpPr>
          <p:nvPr>
            <p:ph type="sldNum" sz="quarter" idx="12"/>
          </p:nvPr>
        </p:nvSpPr>
        <p:spPr>
          <a:xfrm>
            <a:off x="8610600" y="6356350"/>
            <a:ext cx="2743200" cy="365125"/>
          </a:xfrm>
          <a:prstGeom prst="rect">
            <a:avLst/>
          </a:prstGeom>
        </p:spPr>
        <p:txBody>
          <a:bodyPr/>
          <a:lstStyle/>
          <a:p>
            <a:fld id="{8B018EA9-2B88-42DA-A02A-2C7B11AC83C3}" type="slidenum">
              <a:rPr lang="en-US" smtClean="0"/>
              <a:t>‹#›</a:t>
            </a:fld>
            <a:endParaRPr lang="en-US" dirty="0"/>
          </a:p>
        </p:txBody>
      </p:sp>
    </p:spTree>
    <p:extLst>
      <p:ext uri="{BB962C8B-B14F-4D97-AF65-F5344CB8AC3E}">
        <p14:creationId xmlns:p14="http://schemas.microsoft.com/office/powerpoint/2010/main" val="865718062"/>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9130474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69199"/>
            <a:ext cx="5732362" cy="482633"/>
          </a:xfrm>
        </p:spPr>
        <p:txBody>
          <a:bodyPr vert="horz" lIns="91440" tIns="45720" rIns="91440" bIns="45720" rtlCol="0" anchor="b" anchorCtr="0">
            <a:sp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43957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694616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69199"/>
            <a:ext cx="5732362" cy="482633"/>
          </a:xfrm>
        </p:spPr>
        <p:txBody>
          <a:bodyPr vert="horz" lIns="91440" tIns="45720" rIns="91440" bIns="45720" rtlCol="0" anchor="t" anchorCtr="0">
            <a:sp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738790"/>
            <a:ext cx="5732362" cy="43957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1091956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rm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4395731"/>
          </a:xfrm>
        </p:spPr>
        <p:txBody>
          <a:bodyPr>
            <a:normAutofit/>
          </a:bodyPr>
          <a:lstStyle>
            <a:lvl1pPr marL="0" indent="0">
              <a:lnSpc>
                <a:spcPct val="12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2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2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2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2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81414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437907"/>
            <a:ext cx="5732362" cy="537700"/>
          </a:xfrm>
        </p:spPr>
        <p:txBody>
          <a:bodyPr vert="horz" lIns="91440" tIns="45720" rIns="91440" bIns="45720" rtlCol="0" anchor="b" anchorCtr="0">
            <a:norm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056815"/>
            <a:ext cx="5732362" cy="4395731"/>
          </a:xfrm>
        </p:spPr>
        <p:txBody>
          <a:bodyPr>
            <a:normAutofit/>
          </a:bodyPr>
          <a:lstStyle>
            <a:lvl1pPr marL="0" indent="0">
              <a:lnSpc>
                <a:spcPct val="12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2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2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2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2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84218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6_Two Content">
    <p:bg>
      <p:bgPr>
        <a:solidFill>
          <a:srgbClr val="F0F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Graphic 3">
            <a:extLst>
              <a:ext uri="{FF2B5EF4-FFF2-40B4-BE49-F238E27FC236}">
                <a16:creationId xmlns:a16="http://schemas.microsoft.com/office/drawing/2014/main" id="{BF1DED37-596F-266B-EDC4-1FD48F25E706}"/>
              </a:ext>
            </a:extLst>
          </p:cNvPr>
          <p:cNvPicPr>
            <a:picLocks noChangeAspect="1"/>
          </p:cNvPicPr>
          <p:nvPr/>
        </p:nvPicPr>
        <p:blipFill>
          <a:blip r:embed="rId2">
            <a:extLst>
              <a:ext uri="{96DAC541-7B7A-43D3-8B79-37D633B846F1}">
                <asvg:svgBlip xmlns:asvg="http://schemas.microsoft.com/office/drawing/2016/SVG/main" r:embed="rId3"/>
              </a:ext>
            </a:extLst>
          </a:blip>
          <a:srcRect b="63826"/>
          <a:stretch/>
        </p:blipFill>
        <p:spPr>
          <a:xfrm>
            <a:off x="0" y="5605320"/>
            <a:ext cx="12192000" cy="1252680"/>
          </a:xfrm>
          <a:prstGeom prst="rect">
            <a:avLst/>
          </a:prstGeom>
        </p:spPr>
      </p:pic>
      <p:pic>
        <p:nvPicPr>
          <p:cNvPr id="6" name="Graphic 5">
            <a:extLst>
              <a:ext uri="{FF2B5EF4-FFF2-40B4-BE49-F238E27FC236}">
                <a16:creationId xmlns:a16="http://schemas.microsoft.com/office/drawing/2014/main" id="{3D6476D4-B79E-9E03-CF95-7DAB343AB2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31927" y="2085091"/>
            <a:ext cx="3564249" cy="3988106"/>
          </a:xfrm>
          <a:prstGeom prst="rect">
            <a:avLst/>
          </a:prstGeom>
        </p:spPr>
      </p:pic>
      <p:pic>
        <p:nvPicPr>
          <p:cNvPr id="7" name="Graphic 6">
            <a:extLst>
              <a:ext uri="{FF2B5EF4-FFF2-40B4-BE49-F238E27FC236}">
                <a16:creationId xmlns:a16="http://schemas.microsoft.com/office/drawing/2014/main" id="{F98326B1-1C0D-0895-9A19-F2600B01A47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97123" y="6092825"/>
            <a:ext cx="1700209" cy="400050"/>
          </a:xfrm>
          <a:prstGeom prst="rect">
            <a:avLst/>
          </a:prstGeom>
        </p:spPr>
      </p:pic>
      <p:pic>
        <p:nvPicPr>
          <p:cNvPr id="8" name="Graphic 7">
            <a:extLst>
              <a:ext uri="{FF2B5EF4-FFF2-40B4-BE49-F238E27FC236}">
                <a16:creationId xmlns:a16="http://schemas.microsoft.com/office/drawing/2014/main" id="{C890BE65-1129-1361-1F97-93A1F1481E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04278" y="4445391"/>
            <a:ext cx="1454802" cy="1627806"/>
          </a:xfrm>
          <a:prstGeom prst="rect">
            <a:avLst/>
          </a:prstGeom>
        </p:spPr>
      </p:pic>
    </p:spTree>
    <p:extLst>
      <p:ext uri="{BB962C8B-B14F-4D97-AF65-F5344CB8AC3E}">
        <p14:creationId xmlns:p14="http://schemas.microsoft.com/office/powerpoint/2010/main" val="272257840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 calcmode="lin" valueType="num">
                                      <p:cBhvr additive="base">
                                        <p:cTn id="1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 calcmode="lin" valueType="num">
                                      <p:cBhvr additive="base">
                                        <p:cTn id="2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 calcmode="lin" valueType="num">
                                      <p:cBhvr additive="base">
                                        <p:cTn id="2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 calcmode="lin" valueType="num">
                                      <p:cBhvr additive="base">
                                        <p:cTn id="2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anim calcmode="lin" valueType="num">
                                      <p:cBhvr additive="base">
                                        <p:cTn id="33"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4_Two Content">
    <p:bg>
      <p:bgPr>
        <a:solidFill>
          <a:srgbClr val="F0F9FF"/>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9DFA0DF5-BAFB-B715-6301-0024608DFD76}"/>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5" name="Freeform 4">
            <a:extLst>
              <a:ext uri="{FF2B5EF4-FFF2-40B4-BE49-F238E27FC236}">
                <a16:creationId xmlns:a16="http://schemas.microsoft.com/office/drawing/2014/main" id="{3BA43C4D-F6D2-D2BA-ED18-C62DB4BDF380}"/>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9" name="Freeform 8">
            <a:extLst>
              <a:ext uri="{FF2B5EF4-FFF2-40B4-BE49-F238E27FC236}">
                <a16:creationId xmlns:a16="http://schemas.microsoft.com/office/drawing/2014/main" id="{AA12CC0C-E83D-7AE0-EADC-C935C24336B2}"/>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B0E0F7"/>
          </a:solidFill>
          <a:ln w="0"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2A8E3533-94E8-F798-E598-B55E347418A2}"/>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B0E0F7"/>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Graphic 6">
            <a:extLst>
              <a:ext uri="{FF2B5EF4-FFF2-40B4-BE49-F238E27FC236}">
                <a16:creationId xmlns:a16="http://schemas.microsoft.com/office/drawing/2014/main" id="{F98326B1-1C0D-0895-9A19-F2600B01A4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327630147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 calcmode="lin" valueType="num">
                                      <p:cBhvr additive="base">
                                        <p:cTn id="1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 calcmode="lin" valueType="num">
                                      <p:cBhvr additive="base">
                                        <p:cTn id="2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 calcmode="lin" valueType="num">
                                      <p:cBhvr additive="base">
                                        <p:cTn id="2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 calcmode="lin" valueType="num">
                                      <p:cBhvr additive="base">
                                        <p:cTn id="2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anim calcmode="lin" valueType="num">
                                      <p:cBhvr additive="base">
                                        <p:cTn id="33"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7_Two Content">
    <p:bg>
      <p:bgPr>
        <a:solidFill>
          <a:srgbClr val="F0F9FF"/>
        </a:solidFill>
        <a:effectLst/>
      </p:bgPr>
    </p:bg>
    <p:spTree>
      <p:nvGrpSpPr>
        <p:cNvPr id="1" name=""/>
        <p:cNvGrpSpPr/>
        <p:nvPr/>
      </p:nvGrpSpPr>
      <p:grpSpPr>
        <a:xfrm>
          <a:off x="0" y="0"/>
          <a:ext cx="0" cy="0"/>
          <a:chOff x="0" y="0"/>
          <a:chExt cx="0" cy="0"/>
        </a:xfrm>
      </p:grpSpPr>
      <p:pic>
        <p:nvPicPr>
          <p:cNvPr id="21" name="Graphic 20">
            <a:extLst>
              <a:ext uri="{FF2B5EF4-FFF2-40B4-BE49-F238E27FC236}">
                <a16:creationId xmlns:a16="http://schemas.microsoft.com/office/drawing/2014/main" id="{1DECCBAD-71F1-422A-A01E-73978118AA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1554" y="454769"/>
            <a:ext cx="5638800" cy="5727700"/>
          </a:xfrm>
          <a:prstGeom prst="rect">
            <a:avLst/>
          </a:prstGeom>
        </p:spPr>
      </p:pic>
      <p:sp>
        <p:nvSpPr>
          <p:cNvPr id="22" name="Freeform 21">
            <a:extLst>
              <a:ext uri="{FF2B5EF4-FFF2-40B4-BE49-F238E27FC236}">
                <a16:creationId xmlns:a16="http://schemas.microsoft.com/office/drawing/2014/main" id="{2F4B3ECB-8063-5C3E-21EB-ABA2DB626E00}"/>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23" name="Freeform 22">
            <a:extLst>
              <a:ext uri="{FF2B5EF4-FFF2-40B4-BE49-F238E27FC236}">
                <a16:creationId xmlns:a16="http://schemas.microsoft.com/office/drawing/2014/main" id="{ED4B0B79-1BB9-C489-1194-AA663001E6B7}"/>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1"/>
            <a:ext cx="5732362" cy="2357792"/>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Freeform 17">
            <a:extLst>
              <a:ext uri="{FF2B5EF4-FFF2-40B4-BE49-F238E27FC236}">
                <a16:creationId xmlns:a16="http://schemas.microsoft.com/office/drawing/2014/main" id="{367D8053-37C8-F304-EFE9-77D6AE1BABB6}"/>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B0E0F7"/>
          </a:solidFill>
          <a:ln w="0"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5AE5BC6A-53DB-58DB-4CB7-9A58F6F97316}"/>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B0E0F7"/>
          </a:solidFill>
          <a:ln w="0" cap="flat">
            <a:noFill/>
            <a:prstDash val="solid"/>
            <a:miter/>
          </a:ln>
        </p:spPr>
        <p:txBody>
          <a:bodyPr rtlCol="0" anchor="ctr"/>
          <a:lstStyle/>
          <a:p>
            <a:endParaRPr lang="en-GB"/>
          </a:p>
        </p:txBody>
      </p:sp>
      <p:pic>
        <p:nvPicPr>
          <p:cNvPr id="24" name="Graphic 23">
            <a:extLst>
              <a:ext uri="{FF2B5EF4-FFF2-40B4-BE49-F238E27FC236}">
                <a16:creationId xmlns:a16="http://schemas.microsoft.com/office/drawing/2014/main" id="{CE5CABEC-1D33-576E-B22B-EE7EF7D7EB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120725470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 calcmode="lin" valueType="num">
                                      <p:cBhvr additive="base">
                                        <p:cTn id="1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 calcmode="lin" valueType="num">
                                      <p:cBhvr additive="base">
                                        <p:cTn id="21"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3" end="3"/>
                                            </p:txEl>
                                          </p:spTgt>
                                        </p:tgtEl>
                                        <p:attrNameLst>
                                          <p:attrName>style.visibility</p:attrName>
                                        </p:attrNameLst>
                                      </p:cBhvr>
                                      <p:to>
                                        <p:strVal val="visible"/>
                                      </p:to>
                                    </p:set>
                                    <p:anim calcmode="lin" valueType="num">
                                      <p:cBhvr additive="base">
                                        <p:cTn id="25"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4" end="4"/>
                                            </p:txEl>
                                          </p:spTgt>
                                        </p:tgtEl>
                                        <p:attrNameLst>
                                          <p:attrName>style.visibility</p:attrName>
                                        </p:attrNameLst>
                                      </p:cBhvr>
                                      <p:to>
                                        <p:strVal val="visible"/>
                                      </p:to>
                                    </p:set>
                                    <p:anim calcmode="lin" valueType="num">
                                      <p:cBhvr additive="base">
                                        <p:cTn id="29"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8_Two Content">
    <p:bg>
      <p:bgPr>
        <a:solidFill>
          <a:srgbClr val="398FFC"/>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29BA7FA4-C9B6-51D9-15B1-17F95F4F89ED}"/>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549C3795-34E7-6A9C-8DCB-2CEC5B412302}"/>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3B38A0"/>
          </a:solidFill>
          <a:ln w="0"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1"/>
            <a:ext cx="5732362" cy="2357792"/>
          </a:xfrm>
        </p:spPr>
        <p:txBody>
          <a:bodyPr>
            <a:noAutofit/>
          </a:bodyPr>
          <a:lstStyle>
            <a:lvl1pPr marL="285750" indent="-285750">
              <a:lnSpc>
                <a:spcPct val="150000"/>
              </a:lnSpc>
              <a:spcBef>
                <a:spcPts val="0"/>
              </a:spcBef>
              <a:spcAft>
                <a:spcPts val="1200"/>
              </a:spcAft>
              <a:buFontTx/>
              <a:buBlip>
                <a:blip r:embed="rId2">
                  <a:extLst>
                    <a:ext uri="{96DAC541-7B7A-43D3-8B79-37D633B846F1}">
                      <asvg:svgBlip xmlns:asvg="http://schemas.microsoft.com/office/drawing/2016/SVG/main" r:embed="rId3"/>
                    </a:ext>
                  </a:extLst>
                </a:blip>
              </a:buBlip>
              <a:defRPr sz="1400">
                <a:solidFill>
                  <a:schemeClr val="bg1"/>
                </a:solidFill>
                <a:latin typeface="Avenir Next LT Pro" panose="020B0504020202020204" pitchFamily="34" charset="0"/>
              </a:defRPr>
            </a:lvl1pPr>
            <a:lvl2pPr marL="742950" indent="-285750">
              <a:lnSpc>
                <a:spcPct val="150000"/>
              </a:lnSpc>
              <a:spcBef>
                <a:spcPts val="0"/>
              </a:spcBef>
              <a:spcAft>
                <a:spcPts val="1200"/>
              </a:spcAft>
              <a:buFontTx/>
              <a:buBlip>
                <a:blip r:embed="rId4">
                  <a:extLst>
                    <a:ext uri="{96DAC541-7B7A-43D3-8B79-37D633B846F1}">
                      <asvg:svgBlip xmlns:asvg="http://schemas.microsoft.com/office/drawing/2016/SVG/main" r:embed="rId5"/>
                    </a:ext>
                  </a:extLst>
                </a:blip>
              </a:buBlip>
              <a:defRPr sz="1400">
                <a:solidFill>
                  <a:schemeClr val="bg1"/>
                </a:solidFill>
                <a:latin typeface="Avenir Next LT Pro" panose="020B0504020202020204" pitchFamily="34" charset="0"/>
              </a:defRPr>
            </a:lvl2pPr>
            <a:lvl3pPr marL="1200150" indent="-285750">
              <a:lnSpc>
                <a:spcPct val="150000"/>
              </a:lnSpc>
              <a:spcBef>
                <a:spcPts val="0"/>
              </a:spcBef>
              <a:spcAft>
                <a:spcPts val="1200"/>
              </a:spcAft>
              <a:buFontTx/>
              <a:buBlip>
                <a:blip r:embed="rId4">
                  <a:extLst>
                    <a:ext uri="{96DAC541-7B7A-43D3-8B79-37D633B846F1}">
                      <asvg:svgBlip xmlns:asvg="http://schemas.microsoft.com/office/drawing/2016/SVG/main" r:embed="rId5"/>
                    </a:ext>
                  </a:extLst>
                </a:blip>
              </a:buBlip>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p:txBody>
      </p:sp>
      <p:sp>
        <p:nvSpPr>
          <p:cNvPr id="18" name="Freeform 17">
            <a:extLst>
              <a:ext uri="{FF2B5EF4-FFF2-40B4-BE49-F238E27FC236}">
                <a16:creationId xmlns:a16="http://schemas.microsoft.com/office/drawing/2014/main" id="{367D8053-37C8-F304-EFE9-77D6AE1BABB6}"/>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1B1464"/>
          </a:solidFill>
          <a:ln w="0"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5AE5BC6A-53DB-58DB-4CB7-9A58F6F97316}"/>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1B1464"/>
          </a:solidFill>
          <a:ln w="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9EE6B30C-0848-94EA-7C6A-A2CC164AA647}"/>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3B38A0"/>
          </a:solidFill>
          <a:ln w="0" cap="flat">
            <a:noFill/>
            <a:prstDash val="solid"/>
            <a:miter/>
          </a:ln>
        </p:spPr>
        <p:txBody>
          <a:bodyPr rtlCol="0" anchor="ctr"/>
          <a:lstStyle/>
          <a:p>
            <a:endParaRPr lang="en-GB"/>
          </a:p>
        </p:txBody>
      </p:sp>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Tree>
    <p:extLst>
      <p:ext uri="{BB962C8B-B14F-4D97-AF65-F5344CB8AC3E}">
        <p14:creationId xmlns:p14="http://schemas.microsoft.com/office/powerpoint/2010/main" val="2773925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 calcmode="lin" valueType="num">
                                      <p:cBhvr additive="base">
                                        <p:cTn id="1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 calcmode="lin" valueType="num">
                                      <p:cBhvr additive="base">
                                        <p:cTn id="21"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9_Two Content">
    <p:bg>
      <p:bgPr>
        <a:solidFill>
          <a:srgbClr val="398FFC"/>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DC20AC87-5D3B-62A7-0E03-043E4741A308}"/>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0353" y="2315137"/>
            <a:ext cx="3376195" cy="3777688"/>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5" name="Text Placeholder 16">
            <a:extLst>
              <a:ext uri="{FF2B5EF4-FFF2-40B4-BE49-F238E27FC236}">
                <a16:creationId xmlns:a16="http://schemas.microsoft.com/office/drawing/2014/main" id="{80BC11E7-836D-F75A-C8E2-5516E40BC1A2}"/>
              </a:ext>
            </a:extLst>
          </p:cNvPr>
          <p:cNvSpPr>
            <a:spLocks noGrp="1"/>
          </p:cNvSpPr>
          <p:nvPr>
            <p:ph type="body" sz="quarter" idx="12"/>
          </p:nvPr>
        </p:nvSpPr>
        <p:spPr>
          <a:xfrm>
            <a:off x="359885" y="1333041"/>
            <a:ext cx="5732362" cy="2357792"/>
          </a:xfrm>
        </p:spPr>
        <p:txBody>
          <a:bodyPr>
            <a:noAutofit/>
          </a:bodyPr>
          <a:lstStyle>
            <a:lvl1pPr marL="285750" indent="-285750">
              <a:lnSpc>
                <a:spcPct val="150000"/>
              </a:lnSpc>
              <a:spcBef>
                <a:spcPts val="0"/>
              </a:spcBef>
              <a:spcAft>
                <a:spcPts val="1200"/>
              </a:spcAft>
              <a:buFontTx/>
              <a:buBlip>
                <a:blip r:embed="rId8">
                  <a:extLst>
                    <a:ext uri="{96DAC541-7B7A-43D3-8B79-37D633B846F1}">
                      <asvg:svgBlip xmlns:asvg="http://schemas.microsoft.com/office/drawing/2016/SVG/main" r:embed="rId9"/>
                    </a:ext>
                  </a:extLst>
                </a:blip>
              </a:buBlip>
              <a:defRPr sz="1400">
                <a:solidFill>
                  <a:schemeClr val="bg1"/>
                </a:solidFill>
                <a:latin typeface="Avenir Next LT Pro" panose="020B0504020202020204" pitchFamily="34" charset="0"/>
              </a:defRPr>
            </a:lvl1pPr>
            <a:lvl2pPr marL="742950" indent="-285750">
              <a:lnSpc>
                <a:spcPct val="150000"/>
              </a:lnSpc>
              <a:spcBef>
                <a:spcPts val="0"/>
              </a:spcBef>
              <a:spcAft>
                <a:spcPts val="1200"/>
              </a:spcAft>
              <a:buFontTx/>
              <a:buBlip>
                <a:blip r:embed="rId10">
                  <a:extLst>
                    <a:ext uri="{96DAC541-7B7A-43D3-8B79-37D633B846F1}">
                      <asvg:svgBlip xmlns:asvg="http://schemas.microsoft.com/office/drawing/2016/SVG/main" r:embed="rId11"/>
                    </a:ext>
                  </a:extLst>
                </a:blip>
              </a:buBlip>
              <a:defRPr sz="1400">
                <a:solidFill>
                  <a:schemeClr val="bg1"/>
                </a:solidFill>
                <a:latin typeface="Avenir Next LT Pro" panose="020B0504020202020204" pitchFamily="34" charset="0"/>
              </a:defRPr>
            </a:lvl2pPr>
            <a:lvl3pPr marL="1200150" indent="-285750">
              <a:lnSpc>
                <a:spcPct val="150000"/>
              </a:lnSpc>
              <a:spcBef>
                <a:spcPts val="0"/>
              </a:spcBef>
              <a:spcAft>
                <a:spcPts val="1200"/>
              </a:spcAft>
              <a:buFontTx/>
              <a:buBlip>
                <a:blip r:embed="rId10">
                  <a:extLst>
                    <a:ext uri="{96DAC541-7B7A-43D3-8B79-37D633B846F1}">
                      <asvg:svgBlip xmlns:asvg="http://schemas.microsoft.com/office/drawing/2016/SVG/main" r:embed="rId11"/>
                    </a:ext>
                  </a:extLst>
                </a:blip>
              </a:buBlip>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4565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3_Two Content">
    <p:bg>
      <p:bgPr>
        <a:solidFill>
          <a:srgbClr val="398FFC"/>
        </a:solidFill>
        <a:effectLst/>
      </p:bgPr>
    </p:bg>
    <p:spTree>
      <p:nvGrpSpPr>
        <p:cNvPr id="1" name=""/>
        <p:cNvGrpSpPr/>
        <p:nvPr/>
      </p:nvGrpSpPr>
      <p:grpSpPr>
        <a:xfrm>
          <a:off x="0" y="0"/>
          <a:ext cx="0" cy="0"/>
          <a:chOff x="0" y="0"/>
          <a:chExt cx="0" cy="0"/>
        </a:xfrm>
      </p:grpSpPr>
      <p:sp>
        <p:nvSpPr>
          <p:cNvPr id="10" name="Graphic 7">
            <a:extLst>
              <a:ext uri="{FF2B5EF4-FFF2-40B4-BE49-F238E27FC236}">
                <a16:creationId xmlns:a16="http://schemas.microsoft.com/office/drawing/2014/main" id="{D73BB417-98AD-29BC-8C92-6BA19673CEB7}"/>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1181146" y="1487036"/>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0353" y="2315137"/>
            <a:ext cx="3376195" cy="3777688"/>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B35D88F6-765F-0A9C-C30B-614A37F59D2B}"/>
              </a:ext>
            </a:extLst>
          </p:cNvPr>
          <p:cNvSpPr>
            <a:spLocks noGrp="1"/>
          </p:cNvSpPr>
          <p:nvPr>
            <p:ph type="body" sz="quarter" idx="13"/>
          </p:nvPr>
        </p:nvSpPr>
        <p:spPr>
          <a:xfrm>
            <a:off x="1181146" y="214870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5" name="Text Placeholder 16">
            <a:extLst>
              <a:ext uri="{FF2B5EF4-FFF2-40B4-BE49-F238E27FC236}">
                <a16:creationId xmlns:a16="http://schemas.microsoft.com/office/drawing/2014/main" id="{A985DF9F-7F18-BB89-6854-F71AB7859BF7}"/>
              </a:ext>
            </a:extLst>
          </p:cNvPr>
          <p:cNvSpPr>
            <a:spLocks noGrp="1"/>
          </p:cNvSpPr>
          <p:nvPr>
            <p:ph type="body" sz="quarter" idx="14"/>
          </p:nvPr>
        </p:nvSpPr>
        <p:spPr>
          <a:xfrm>
            <a:off x="1181146" y="2810382"/>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13" name="Graphic 11">
            <a:extLst>
              <a:ext uri="{FF2B5EF4-FFF2-40B4-BE49-F238E27FC236}">
                <a16:creationId xmlns:a16="http://schemas.microsoft.com/office/drawing/2014/main" id="{17855753-4576-2CCB-24A0-52F1F7381FF5}"/>
              </a:ext>
            </a:extLst>
          </p:cNvPr>
          <p:cNvSpPr/>
          <p:nvPr/>
        </p:nvSpPr>
        <p:spPr>
          <a:xfrm>
            <a:off x="412296" y="1450152"/>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A</a:t>
            </a:r>
          </a:p>
        </p:txBody>
      </p:sp>
      <p:sp>
        <p:nvSpPr>
          <p:cNvPr id="14" name="Graphic 11">
            <a:extLst>
              <a:ext uri="{FF2B5EF4-FFF2-40B4-BE49-F238E27FC236}">
                <a16:creationId xmlns:a16="http://schemas.microsoft.com/office/drawing/2014/main" id="{5A56AD6A-893F-CF61-7576-2E0D6B39E3BD}"/>
              </a:ext>
            </a:extLst>
          </p:cNvPr>
          <p:cNvSpPr/>
          <p:nvPr/>
        </p:nvSpPr>
        <p:spPr>
          <a:xfrm>
            <a:off x="412296" y="211182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B</a:t>
            </a:r>
          </a:p>
        </p:txBody>
      </p:sp>
      <p:sp>
        <p:nvSpPr>
          <p:cNvPr id="15" name="Graphic 11">
            <a:extLst>
              <a:ext uri="{FF2B5EF4-FFF2-40B4-BE49-F238E27FC236}">
                <a16:creationId xmlns:a16="http://schemas.microsoft.com/office/drawing/2014/main" id="{FB5E64BE-F13B-E6DC-7880-6878BF51495E}"/>
              </a:ext>
            </a:extLst>
          </p:cNvPr>
          <p:cNvSpPr/>
          <p:nvPr/>
        </p:nvSpPr>
        <p:spPr>
          <a:xfrm>
            <a:off x="412296" y="2757674"/>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C</a:t>
            </a:r>
          </a:p>
        </p:txBody>
      </p:sp>
    </p:spTree>
    <p:extLst>
      <p:ext uri="{BB962C8B-B14F-4D97-AF65-F5344CB8AC3E}">
        <p14:creationId xmlns:p14="http://schemas.microsoft.com/office/powerpoint/2010/main" val="3866368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20000" decel="2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accel="20000" decel="20000" fill="hold" grpId="0" nodeType="withEffect">
                                  <p:stCondLst>
                                    <p:cond delay="1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accel="20000" decel="20000" fill="hold" grpId="0"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 calcmode="lin" valueType="num">
                                      <p:cBhvr additive="base">
                                        <p:cTn id="2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13" grpId="0" animBg="1"/>
      <p:bldP spid="14" grpId="0" animBg="1"/>
      <p:bldP spid="15" grpId="0" animBg="1"/>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6_Two Content">
    <p:bg>
      <p:bgPr>
        <a:solidFill>
          <a:srgbClr val="398FFC"/>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014DBC16-3473-3C85-21E6-111544F30B65}"/>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3B38A0"/>
          </a:solidFill>
          <a:ln w="0" cap="flat">
            <a:noFill/>
            <a:prstDash val="solid"/>
            <a:miter/>
          </a:ln>
        </p:spPr>
        <p:txBody>
          <a:bodyPr wrap="square" rtlCol="0" anchor="ctr">
            <a:noAutofit/>
          </a:bodyPr>
          <a:lstStyle/>
          <a:p>
            <a:endParaRPr lang="en-GB"/>
          </a:p>
        </p:txBody>
      </p:sp>
      <p:sp>
        <p:nvSpPr>
          <p:cNvPr id="19" name="Freeform 18">
            <a:extLst>
              <a:ext uri="{FF2B5EF4-FFF2-40B4-BE49-F238E27FC236}">
                <a16:creationId xmlns:a16="http://schemas.microsoft.com/office/drawing/2014/main" id="{9DEE5B9A-EECD-DE4B-473A-321756E264E5}"/>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1B1464"/>
          </a:solidFill>
          <a:ln w="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B2104990-5982-516C-B777-07F20A93584A}"/>
              </a:ext>
            </a:extLst>
          </p:cNvPr>
          <p:cNvSpPr/>
          <p:nvPr/>
        </p:nvSpPr>
        <p:spPr>
          <a:xfrm>
            <a:off x="5602632"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1B1464"/>
          </a:solidFill>
          <a:ln w="0"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356A07AD-21A6-D2A5-A219-FCB83BA1E0B0}"/>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3B38A0"/>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1181146" y="1487036"/>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2">
            <a:extLst>
              <a:ext uri="{96DAC541-7B7A-43D3-8B79-37D633B846F1}">
                <asvg:svgBlip xmlns:asvg="http://schemas.microsoft.com/office/drawing/2016/SVG/main" r:embed="rId3"/>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B35D88F6-765F-0A9C-C30B-614A37F59D2B}"/>
              </a:ext>
            </a:extLst>
          </p:cNvPr>
          <p:cNvSpPr>
            <a:spLocks noGrp="1"/>
          </p:cNvSpPr>
          <p:nvPr>
            <p:ph type="body" sz="quarter" idx="13"/>
          </p:nvPr>
        </p:nvSpPr>
        <p:spPr>
          <a:xfrm>
            <a:off x="1181146" y="214870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5" name="Text Placeholder 16">
            <a:extLst>
              <a:ext uri="{FF2B5EF4-FFF2-40B4-BE49-F238E27FC236}">
                <a16:creationId xmlns:a16="http://schemas.microsoft.com/office/drawing/2014/main" id="{A985DF9F-7F18-BB89-6854-F71AB7859BF7}"/>
              </a:ext>
            </a:extLst>
          </p:cNvPr>
          <p:cNvSpPr>
            <a:spLocks noGrp="1"/>
          </p:cNvSpPr>
          <p:nvPr>
            <p:ph type="body" sz="quarter" idx="14"/>
          </p:nvPr>
        </p:nvSpPr>
        <p:spPr>
          <a:xfrm>
            <a:off x="1181146" y="2810382"/>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8" name="Text Placeholder 16">
            <a:extLst>
              <a:ext uri="{FF2B5EF4-FFF2-40B4-BE49-F238E27FC236}">
                <a16:creationId xmlns:a16="http://schemas.microsoft.com/office/drawing/2014/main" id="{62B4DEA1-2203-623C-2BA2-C9DF0BA43ECB}"/>
              </a:ext>
            </a:extLst>
          </p:cNvPr>
          <p:cNvSpPr>
            <a:spLocks noGrp="1"/>
          </p:cNvSpPr>
          <p:nvPr>
            <p:ph type="body" sz="quarter" idx="15"/>
          </p:nvPr>
        </p:nvSpPr>
        <p:spPr>
          <a:xfrm>
            <a:off x="1181146" y="3472055"/>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527AA2ED-3D5B-13EE-A921-BEDEC42CD3B5}"/>
              </a:ext>
            </a:extLst>
          </p:cNvPr>
          <p:cNvSpPr>
            <a:spLocks noGrp="1"/>
          </p:cNvSpPr>
          <p:nvPr>
            <p:ph type="body" sz="quarter" idx="16"/>
          </p:nvPr>
        </p:nvSpPr>
        <p:spPr>
          <a:xfrm>
            <a:off x="1181146" y="413372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13" name="Graphic 11">
            <a:extLst>
              <a:ext uri="{FF2B5EF4-FFF2-40B4-BE49-F238E27FC236}">
                <a16:creationId xmlns:a16="http://schemas.microsoft.com/office/drawing/2014/main" id="{17855753-4576-2CCB-24A0-52F1F7381FF5}"/>
              </a:ext>
            </a:extLst>
          </p:cNvPr>
          <p:cNvSpPr/>
          <p:nvPr/>
        </p:nvSpPr>
        <p:spPr>
          <a:xfrm>
            <a:off x="412296" y="1450152"/>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1</a:t>
            </a:r>
          </a:p>
        </p:txBody>
      </p:sp>
      <p:sp>
        <p:nvSpPr>
          <p:cNvPr id="14" name="Graphic 11">
            <a:extLst>
              <a:ext uri="{FF2B5EF4-FFF2-40B4-BE49-F238E27FC236}">
                <a16:creationId xmlns:a16="http://schemas.microsoft.com/office/drawing/2014/main" id="{5A56AD6A-893F-CF61-7576-2E0D6B39E3BD}"/>
              </a:ext>
            </a:extLst>
          </p:cNvPr>
          <p:cNvSpPr/>
          <p:nvPr/>
        </p:nvSpPr>
        <p:spPr>
          <a:xfrm>
            <a:off x="412296" y="211182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2</a:t>
            </a:r>
          </a:p>
        </p:txBody>
      </p:sp>
      <p:sp>
        <p:nvSpPr>
          <p:cNvPr id="15" name="Graphic 11">
            <a:extLst>
              <a:ext uri="{FF2B5EF4-FFF2-40B4-BE49-F238E27FC236}">
                <a16:creationId xmlns:a16="http://schemas.microsoft.com/office/drawing/2014/main" id="{FB5E64BE-F13B-E6DC-7880-6878BF51495E}"/>
              </a:ext>
            </a:extLst>
          </p:cNvPr>
          <p:cNvSpPr/>
          <p:nvPr/>
        </p:nvSpPr>
        <p:spPr>
          <a:xfrm>
            <a:off x="412296" y="2757674"/>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3</a:t>
            </a:r>
          </a:p>
        </p:txBody>
      </p:sp>
      <p:sp>
        <p:nvSpPr>
          <p:cNvPr id="16" name="Graphic 11">
            <a:extLst>
              <a:ext uri="{FF2B5EF4-FFF2-40B4-BE49-F238E27FC236}">
                <a16:creationId xmlns:a16="http://schemas.microsoft.com/office/drawing/2014/main" id="{A73E37D3-89E3-7E6A-BD27-7C58B1F03F51}"/>
              </a:ext>
            </a:extLst>
          </p:cNvPr>
          <p:cNvSpPr/>
          <p:nvPr/>
        </p:nvSpPr>
        <p:spPr>
          <a:xfrm>
            <a:off x="412296" y="3429000"/>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4</a:t>
            </a:r>
          </a:p>
        </p:txBody>
      </p:sp>
      <p:sp>
        <p:nvSpPr>
          <p:cNvPr id="18" name="Graphic 11">
            <a:extLst>
              <a:ext uri="{FF2B5EF4-FFF2-40B4-BE49-F238E27FC236}">
                <a16:creationId xmlns:a16="http://schemas.microsoft.com/office/drawing/2014/main" id="{72B3D256-6FCE-676F-F758-DA1C62860453}"/>
              </a:ext>
            </a:extLst>
          </p:cNvPr>
          <p:cNvSpPr/>
          <p:nvPr/>
        </p:nvSpPr>
        <p:spPr>
          <a:xfrm>
            <a:off x="412296" y="409325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5</a:t>
            </a:r>
          </a:p>
        </p:txBody>
      </p:sp>
    </p:spTree>
    <p:extLst>
      <p:ext uri="{BB962C8B-B14F-4D97-AF65-F5344CB8AC3E}">
        <p14:creationId xmlns:p14="http://schemas.microsoft.com/office/powerpoint/2010/main" val="806604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2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20000" decel="2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accel="20000" decel="20000" fill="hold" grpId="0" nodeType="withEffect">
                                  <p:stCondLst>
                                    <p:cond delay="1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accel="20000" decel="20000" fill="hold" grpId="0"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accel="20000" decel="20000" fill="hold" grpId="0" nodeType="withEffect">
                                  <p:stCondLst>
                                    <p:cond delay="3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8" accel="20000" decel="20000" fill="hold" grpId="0" nodeType="withEffect">
                                  <p:stCondLst>
                                    <p:cond delay="4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0-#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 calcmode="lin" valueType="num">
                                      <p:cBhvr additive="base">
                                        <p:cTn id="3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 calcmode="lin" valueType="num">
                                      <p:cBhvr additive="base">
                                        <p:cTn id="3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 calcmode="lin" valueType="num">
                                      <p:cBhvr additive="base">
                                        <p:cTn id="4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anim calcmode="lin" valueType="num">
                                      <p:cBhvr additive="base">
                                        <p:cTn id="5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9">
                                            <p:txEl>
                                              <p:pRg st="0" end="0"/>
                                            </p:txEl>
                                          </p:spTgt>
                                        </p:tgtEl>
                                        <p:attrNameLst>
                                          <p:attrName>style.visibility</p:attrName>
                                        </p:attrNameLst>
                                      </p:cBhvr>
                                      <p:to>
                                        <p:strVal val="visible"/>
                                      </p:to>
                                    </p:set>
                                    <p:anim calcmode="lin" valueType="num">
                                      <p:cBhvr additive="base">
                                        <p:cTn id="5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click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3" grpId="0" animBg="1"/>
      <p:bldP spid="14" grpId="0" animBg="1"/>
      <p:bldP spid="15" grpId="0" animBg="1"/>
      <p:bldP spid="16" grpId="0" animBg="1"/>
      <p:bldP spid="18" grpId="0" animBg="1"/>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1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6602775"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29361" y="37553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6602775"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US"/>
              <a:t>Click to edit Master text styles</a:t>
            </a:r>
          </a:p>
        </p:txBody>
      </p:sp>
    </p:spTree>
    <p:extLst>
      <p:ext uri="{BB962C8B-B14F-4D97-AF65-F5344CB8AC3E}">
        <p14:creationId xmlns:p14="http://schemas.microsoft.com/office/powerpoint/2010/main" val="1090423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 calcmode="lin" valueType="num">
                                      <p:cBhvr additive="base">
                                        <p:cTn id="1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1965CB-D0C6-0B3A-5347-B5CC817E8D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8A4675-9E0F-9606-1BEA-92A1D2A37A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Graphic 9">
            <a:extLst>
              <a:ext uri="{FF2B5EF4-FFF2-40B4-BE49-F238E27FC236}">
                <a16:creationId xmlns:a16="http://schemas.microsoft.com/office/drawing/2014/main" id="{53CD4407-F797-F45C-02CC-8429920070B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136129871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venir Next LT Pro" panose="020B05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venir Next LT Pro" panose="020B05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venir Next LT Pro" panose="020B05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38BB7-254A-E7A1-C788-498A7737B56D}"/>
              </a:ext>
            </a:extLst>
          </p:cNvPr>
          <p:cNvSpPr>
            <a:spLocks noGrp="1"/>
          </p:cNvSpPr>
          <p:nvPr>
            <p:ph type="ctrTitle"/>
          </p:nvPr>
        </p:nvSpPr>
        <p:spPr/>
        <p:txBody>
          <a:bodyPr/>
          <a:lstStyle/>
          <a:p>
            <a:r>
              <a:rPr lang="en-GB" dirty="0"/>
              <a:t>Computational Thinking</a:t>
            </a:r>
          </a:p>
        </p:txBody>
      </p:sp>
      <p:sp>
        <p:nvSpPr>
          <p:cNvPr id="3" name="Subtitle 2">
            <a:extLst>
              <a:ext uri="{FF2B5EF4-FFF2-40B4-BE49-F238E27FC236}">
                <a16:creationId xmlns:a16="http://schemas.microsoft.com/office/drawing/2014/main" id="{C853ED09-0D72-219F-21FE-4194EECF3F6C}"/>
              </a:ext>
            </a:extLst>
          </p:cNvPr>
          <p:cNvSpPr>
            <a:spLocks noGrp="1"/>
          </p:cNvSpPr>
          <p:nvPr>
            <p:ph type="subTitle" idx="1"/>
          </p:nvPr>
        </p:nvSpPr>
        <p:spPr/>
        <p:txBody>
          <a:bodyPr/>
          <a:lstStyle/>
          <a:p>
            <a:r>
              <a:rPr lang="en-GB" dirty="0"/>
              <a:t>Computational Thinking &amp; Programming Skills</a:t>
            </a:r>
          </a:p>
        </p:txBody>
      </p:sp>
    </p:spTree>
    <p:extLst>
      <p:ext uri="{BB962C8B-B14F-4D97-AF65-F5344CB8AC3E}">
        <p14:creationId xmlns:p14="http://schemas.microsoft.com/office/powerpoint/2010/main" val="40351035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6E23-89F1-AD50-BA39-B57FE0701A56}"/>
              </a:ext>
            </a:extLst>
          </p:cNvPr>
          <p:cNvSpPr>
            <a:spLocks noGrp="1"/>
          </p:cNvSpPr>
          <p:nvPr>
            <p:ph type="title"/>
          </p:nvPr>
        </p:nvSpPr>
        <p:spPr/>
        <p:txBody>
          <a:bodyPr/>
          <a:lstStyle/>
          <a:p>
            <a:r>
              <a:rPr lang="en-US" dirty="0"/>
              <a:t>Algorithmic Thinking</a:t>
            </a:r>
          </a:p>
        </p:txBody>
      </p:sp>
      <p:pic>
        <p:nvPicPr>
          <p:cNvPr id="5" name="Picture Placeholder 4">
            <a:extLst>
              <a:ext uri="{FF2B5EF4-FFF2-40B4-BE49-F238E27FC236}">
                <a16:creationId xmlns:a16="http://schemas.microsoft.com/office/drawing/2014/main" id="{5E35717F-1037-1853-57BE-60C2F227725C}"/>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027502F6-C1CD-5535-4947-5A3751C8B927}"/>
              </a:ext>
            </a:extLst>
          </p:cNvPr>
          <p:cNvSpPr>
            <a:spLocks noGrp="1"/>
          </p:cNvSpPr>
          <p:nvPr>
            <p:ph type="body" sz="quarter" idx="12"/>
          </p:nvPr>
        </p:nvSpPr>
        <p:spPr/>
        <p:txBody>
          <a:bodyPr>
            <a:normAutofit/>
          </a:bodyPr>
          <a:lstStyle/>
          <a:p>
            <a:pPr>
              <a:lnSpc>
                <a:spcPct val="150000"/>
              </a:lnSpc>
            </a:pPr>
            <a:r>
              <a:rPr lang="en-US" dirty="0"/>
              <a:t>An algorithm is a set of steps that can be followed again and again to solve a problem.</a:t>
            </a:r>
          </a:p>
          <a:p>
            <a:pPr>
              <a:lnSpc>
                <a:spcPct val="150000"/>
              </a:lnSpc>
            </a:pPr>
            <a:r>
              <a:rPr lang="en-US" dirty="0"/>
              <a:t>The idea is that an algorithm can be written using special tools called Pseudocode or Flowcharts, and then the algorithm can be built in the programming language of choice (Python, C#, VB.NET, Pascal, C++, Java, etc.), and it will work.</a:t>
            </a:r>
          </a:p>
          <a:p>
            <a:pPr>
              <a:lnSpc>
                <a:spcPct val="150000"/>
              </a:lnSpc>
            </a:pPr>
            <a:r>
              <a:rPr lang="en-US" dirty="0"/>
              <a:t>If you have ever assembled any bookcases from Ikea, you will have been given an instruction sheet that contains the algorithm for assembling that furniture.</a:t>
            </a:r>
          </a:p>
          <a:p>
            <a:pPr>
              <a:lnSpc>
                <a:spcPct val="150000"/>
              </a:lnSpc>
            </a:pPr>
            <a:r>
              <a:rPr lang="en-US" dirty="0"/>
              <a:t>Anybody could follow that instruction sheet and then build that particular bookcase, and this should work repeatedly.</a:t>
            </a:r>
          </a:p>
        </p:txBody>
      </p:sp>
    </p:spTree>
    <p:extLst>
      <p:ext uri="{BB962C8B-B14F-4D97-AF65-F5344CB8AC3E}">
        <p14:creationId xmlns:p14="http://schemas.microsoft.com/office/powerpoint/2010/main" val="2399179584"/>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6E23-89F1-AD50-BA39-B57FE0701A56}"/>
              </a:ext>
            </a:extLst>
          </p:cNvPr>
          <p:cNvSpPr>
            <a:spLocks noGrp="1"/>
          </p:cNvSpPr>
          <p:nvPr>
            <p:ph type="title"/>
          </p:nvPr>
        </p:nvSpPr>
        <p:spPr/>
        <p:txBody>
          <a:bodyPr/>
          <a:lstStyle/>
          <a:p>
            <a:r>
              <a:rPr lang="en-US" dirty="0"/>
              <a:t>Algorithmic Thinking</a:t>
            </a:r>
          </a:p>
        </p:txBody>
      </p:sp>
      <p:pic>
        <p:nvPicPr>
          <p:cNvPr id="6" name="Picture Placeholder 5">
            <a:extLst>
              <a:ext uri="{FF2B5EF4-FFF2-40B4-BE49-F238E27FC236}">
                <a16:creationId xmlns:a16="http://schemas.microsoft.com/office/drawing/2014/main" id="{22E860A1-3F99-04CF-AA0A-54111121C9F2}"/>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027502F6-C1CD-5535-4947-5A3751C8B927}"/>
              </a:ext>
            </a:extLst>
          </p:cNvPr>
          <p:cNvSpPr>
            <a:spLocks noGrp="1"/>
          </p:cNvSpPr>
          <p:nvPr>
            <p:ph type="body" sz="quarter" idx="12"/>
          </p:nvPr>
        </p:nvSpPr>
        <p:spPr/>
        <p:txBody>
          <a:bodyPr>
            <a:noAutofit/>
          </a:bodyPr>
          <a:lstStyle/>
          <a:p>
            <a:pPr>
              <a:lnSpc>
                <a:spcPct val="150000"/>
              </a:lnSpc>
            </a:pPr>
            <a:r>
              <a:rPr lang="en-US" dirty="0"/>
              <a:t>That instruction sheet would not work for a coffee table, though.</a:t>
            </a:r>
          </a:p>
          <a:p>
            <a:pPr>
              <a:lnSpc>
                <a:spcPct val="150000"/>
              </a:lnSpc>
            </a:pPr>
            <a:r>
              <a:rPr lang="en-US" dirty="0"/>
              <a:t>Let’s look at an algorithm for crossing a road:</a:t>
            </a:r>
          </a:p>
          <a:p>
            <a:pPr marL="342900" indent="-342900">
              <a:lnSpc>
                <a:spcPct val="150000"/>
              </a:lnSpc>
              <a:spcAft>
                <a:spcPts val="600"/>
              </a:spcAft>
              <a:buFont typeface="+mj-lt"/>
              <a:buAutoNum type="arabicPeriod"/>
            </a:pPr>
            <a:r>
              <a:rPr lang="en-US" dirty="0"/>
              <a:t>Stand and wait at the traffic lights</a:t>
            </a:r>
          </a:p>
          <a:p>
            <a:pPr marL="342900" indent="-342900">
              <a:lnSpc>
                <a:spcPct val="150000"/>
              </a:lnSpc>
              <a:spcAft>
                <a:spcPts val="600"/>
              </a:spcAft>
              <a:buFont typeface="+mj-lt"/>
              <a:buAutoNum type="arabicPeriod"/>
            </a:pPr>
            <a:r>
              <a:rPr lang="en-US" dirty="0"/>
              <a:t>Push the pedestrian button</a:t>
            </a:r>
          </a:p>
          <a:p>
            <a:pPr marL="342900" indent="-342900">
              <a:lnSpc>
                <a:spcPct val="150000"/>
              </a:lnSpc>
              <a:spcAft>
                <a:spcPts val="600"/>
              </a:spcAft>
              <a:buFont typeface="+mj-lt"/>
              <a:buAutoNum type="arabicPeriod"/>
            </a:pPr>
            <a:r>
              <a:rPr lang="en-US" dirty="0"/>
              <a:t>Wait</a:t>
            </a:r>
          </a:p>
          <a:p>
            <a:pPr marL="342900" indent="-342900">
              <a:lnSpc>
                <a:spcPct val="150000"/>
              </a:lnSpc>
              <a:spcAft>
                <a:spcPts val="600"/>
              </a:spcAft>
              <a:buFont typeface="+mj-lt"/>
              <a:buAutoNum type="arabicPeriod"/>
            </a:pPr>
            <a:r>
              <a:rPr lang="en-US" dirty="0"/>
              <a:t>When the Little Man goes Green</a:t>
            </a:r>
          </a:p>
          <a:p>
            <a:pPr marL="342900" indent="-342900">
              <a:lnSpc>
                <a:spcPct val="150000"/>
              </a:lnSpc>
              <a:spcAft>
                <a:spcPts val="600"/>
              </a:spcAft>
              <a:buFont typeface="+mj-lt"/>
              <a:buAutoNum type="arabicPeriod"/>
            </a:pPr>
            <a:r>
              <a:rPr lang="en-US" dirty="0"/>
              <a:t>Cross the road</a:t>
            </a:r>
          </a:p>
          <a:p>
            <a:pPr>
              <a:lnSpc>
                <a:spcPct val="150000"/>
              </a:lnSpc>
            </a:pPr>
            <a:r>
              <a:rPr lang="en-US" dirty="0"/>
              <a:t>Is this algorithm correct? Could you follow these rules every time you cross the road? Well, not really.</a:t>
            </a:r>
          </a:p>
          <a:p>
            <a:pPr>
              <a:lnSpc>
                <a:spcPct val="150000"/>
              </a:lnSpc>
            </a:pPr>
            <a:r>
              <a:rPr lang="en-US" dirty="0"/>
              <a:t>For example, this algorithm doesn’t take into account what you should do if the pedestrian button has already been pressed.</a:t>
            </a:r>
          </a:p>
          <a:p>
            <a:pPr>
              <a:lnSpc>
                <a:spcPct val="150000"/>
              </a:lnSpc>
            </a:pPr>
            <a:r>
              <a:rPr lang="en-US" dirty="0"/>
              <a:t>Also, what happens if no cars are coming at all?</a:t>
            </a:r>
          </a:p>
        </p:txBody>
      </p:sp>
    </p:spTree>
    <p:extLst>
      <p:ext uri="{BB962C8B-B14F-4D97-AF65-F5344CB8AC3E}">
        <p14:creationId xmlns:p14="http://schemas.microsoft.com/office/powerpoint/2010/main" val="4094458806"/>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6B46D-8F90-426C-8C74-18566683FF70}"/>
              </a:ext>
            </a:extLst>
          </p:cNvPr>
          <p:cNvSpPr>
            <a:spLocks noGrp="1"/>
          </p:cNvSpPr>
          <p:nvPr>
            <p:ph type="title"/>
          </p:nvPr>
        </p:nvSpPr>
        <p:spPr/>
        <p:txBody>
          <a:bodyPr/>
          <a:lstStyle/>
          <a:p>
            <a:r>
              <a:rPr lang="en-US" b="1" dirty="0">
                <a:solidFill>
                  <a:srgbClr val="000000"/>
                </a:solidFill>
              </a:rPr>
              <a:t>Lesson</a:t>
            </a:r>
            <a:r>
              <a:rPr lang="en-US" b="1" i="0" u="none" strike="noStrike" dirty="0">
                <a:solidFill>
                  <a:srgbClr val="000000"/>
                </a:solidFill>
                <a:effectLst/>
              </a:rPr>
              <a:t> </a:t>
            </a:r>
            <a:r>
              <a:rPr lang="en-US" b="1" dirty="0">
                <a:solidFill>
                  <a:srgbClr val="000000"/>
                </a:solidFill>
              </a:rPr>
              <a:t>Summary</a:t>
            </a:r>
          </a:p>
        </p:txBody>
      </p:sp>
      <p:pic>
        <p:nvPicPr>
          <p:cNvPr id="6" name="Picture Placeholder 5" descr="A group of kids standing on boxes&#10;&#10;Description automatically generated">
            <a:extLst>
              <a:ext uri="{FF2B5EF4-FFF2-40B4-BE49-F238E27FC236}">
                <a16:creationId xmlns:a16="http://schemas.microsoft.com/office/drawing/2014/main" id="{4EA057B3-9D09-32B3-2F8E-FC257413D453}"/>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C2200251-BFC7-4A0C-9329-7A74AA32F780}"/>
              </a:ext>
            </a:extLst>
          </p:cNvPr>
          <p:cNvSpPr>
            <a:spLocks noGrp="1"/>
          </p:cNvSpPr>
          <p:nvPr>
            <p:ph type="body" sz="quarter" idx="12"/>
          </p:nvPr>
        </p:nvSpPr>
        <p:spPr/>
        <p:txBody>
          <a:bodyPr>
            <a:noAutofit/>
          </a:bodyPr>
          <a:lstStyle/>
          <a:p>
            <a:pPr fontAlgn="base">
              <a:lnSpc>
                <a:spcPct val="150000"/>
              </a:lnSpc>
              <a:spcAft>
                <a:spcPts val="1200"/>
              </a:spcAft>
            </a:pPr>
            <a:r>
              <a:rPr lang="en-US" dirty="0"/>
              <a:t>Computational thinking is when a programmer approaches a problem in a way that a computer might understand.</a:t>
            </a:r>
          </a:p>
          <a:p>
            <a:pPr fontAlgn="base">
              <a:lnSpc>
                <a:spcPct val="150000"/>
              </a:lnSpc>
              <a:spcAft>
                <a:spcPts val="1200"/>
              </a:spcAft>
            </a:pPr>
            <a:r>
              <a:rPr lang="en-US" dirty="0"/>
              <a:t>Abstraction is where any unnecessary details are removed from the initial problem.</a:t>
            </a:r>
          </a:p>
          <a:p>
            <a:pPr fontAlgn="base">
              <a:lnSpc>
                <a:spcPct val="150000"/>
              </a:lnSpc>
              <a:spcAft>
                <a:spcPts val="1200"/>
              </a:spcAft>
            </a:pPr>
            <a:r>
              <a:rPr lang="en-US" dirty="0"/>
              <a:t>Decomposition is where a large problem is broken down into smaller problems.</a:t>
            </a:r>
          </a:p>
          <a:p>
            <a:pPr fontAlgn="base">
              <a:lnSpc>
                <a:spcPct val="150000"/>
              </a:lnSpc>
              <a:spcAft>
                <a:spcPts val="1200"/>
              </a:spcAft>
            </a:pPr>
            <a:r>
              <a:rPr lang="en-US" dirty="0"/>
              <a:t>By solving all of the smaller problems, you should be able to put them together to solve the original problem.</a:t>
            </a:r>
          </a:p>
          <a:p>
            <a:pPr fontAlgn="base">
              <a:lnSpc>
                <a:spcPct val="150000"/>
              </a:lnSpc>
              <a:spcAft>
                <a:spcPts val="1200"/>
              </a:spcAft>
            </a:pPr>
            <a:r>
              <a:rPr lang="en-US" dirty="0"/>
              <a:t>An algorithm is a set of rules that can be repeatedly applied to solve a problem.</a:t>
            </a:r>
          </a:p>
          <a:p>
            <a:pPr fontAlgn="base">
              <a:lnSpc>
                <a:spcPct val="150000"/>
              </a:lnSpc>
              <a:spcAft>
                <a:spcPts val="1200"/>
              </a:spcAft>
            </a:pPr>
            <a:r>
              <a:rPr lang="en-US" dirty="0"/>
              <a:t>Tools we use to design algorithms are pseudocode and flowcharts.</a:t>
            </a:r>
          </a:p>
        </p:txBody>
      </p:sp>
    </p:spTree>
    <p:extLst>
      <p:ext uri="{BB962C8B-B14F-4D97-AF65-F5344CB8AC3E}">
        <p14:creationId xmlns:p14="http://schemas.microsoft.com/office/powerpoint/2010/main" val="3436593286"/>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2BC91F2-109D-411F-D217-EB56D68443FD}"/>
              </a:ext>
            </a:extLst>
          </p:cNvPr>
          <p:cNvSpPr>
            <a:spLocks noGrp="1"/>
          </p:cNvSpPr>
          <p:nvPr>
            <p:ph idx="1"/>
          </p:nvPr>
        </p:nvSpPr>
        <p:spPr/>
        <p:txBody>
          <a:bodyPr/>
          <a:lstStyle/>
          <a:p>
            <a:r>
              <a:rPr lang="en-GB" dirty="0"/>
              <a:t>Copyright © 2024 KnowItAllNinja.com</a:t>
            </a:r>
          </a:p>
          <a:p>
            <a:endParaRPr lang="en-GB" dirty="0"/>
          </a:p>
          <a:p>
            <a:r>
              <a:rPr lang="en-GB" dirty="0"/>
              <a:t>This presentation and its associated worksheets are protected by copyright and are licenced for resale by KnowItAllNinja.com. No part of these publications may be reproduced, distributed, or transmitted in any form or by any means, including photocopying, recording, or other electronic or mechanical methods, without the prior written permission of KnowItAllNinja.com, except as per the terms of use.</a:t>
            </a:r>
          </a:p>
          <a:p>
            <a:endParaRPr lang="en-GB" dirty="0"/>
          </a:p>
          <a:p>
            <a:r>
              <a:rPr lang="en-GB" dirty="0"/>
              <a:t>Terms of Use</a:t>
            </a:r>
          </a:p>
          <a:p>
            <a:r>
              <a:rPr lang="en-GB" dirty="0"/>
              <a:t>By purchasing and downloading these resources you are entering a licence agreement that allows for you to share these resources with members of a single educational institution. </a:t>
            </a:r>
            <a:r>
              <a:rPr lang="en-GB"/>
              <a:t>They must not be shared with or used by any third-party outside of the institution in any form.</a:t>
            </a:r>
          </a:p>
        </p:txBody>
      </p:sp>
    </p:spTree>
    <p:extLst>
      <p:ext uri="{BB962C8B-B14F-4D97-AF65-F5344CB8AC3E}">
        <p14:creationId xmlns:p14="http://schemas.microsoft.com/office/powerpoint/2010/main" val="3340726966"/>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6E23-89F1-AD50-BA39-B57FE0701A56}"/>
              </a:ext>
            </a:extLst>
          </p:cNvPr>
          <p:cNvSpPr>
            <a:spLocks noGrp="1"/>
          </p:cNvSpPr>
          <p:nvPr>
            <p:ph type="title"/>
          </p:nvPr>
        </p:nvSpPr>
        <p:spPr/>
        <p:txBody>
          <a:bodyPr/>
          <a:lstStyle/>
          <a:p>
            <a:r>
              <a:rPr lang="en-US" dirty="0"/>
              <a:t>Introduction</a:t>
            </a:r>
          </a:p>
        </p:txBody>
      </p:sp>
      <p:pic>
        <p:nvPicPr>
          <p:cNvPr id="6" name="Picture Placeholder 5" descr="A group of people sitting and reading a book&#10;&#10;Description automatically generated">
            <a:extLst>
              <a:ext uri="{FF2B5EF4-FFF2-40B4-BE49-F238E27FC236}">
                <a16:creationId xmlns:a16="http://schemas.microsoft.com/office/drawing/2014/main" id="{22B2D750-A645-30F2-1AEF-BBF61C992CCA}"/>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027502F6-C1CD-5535-4947-5A3751C8B927}"/>
              </a:ext>
            </a:extLst>
          </p:cNvPr>
          <p:cNvSpPr>
            <a:spLocks noGrp="1"/>
          </p:cNvSpPr>
          <p:nvPr>
            <p:ph type="body" sz="quarter" idx="12"/>
          </p:nvPr>
        </p:nvSpPr>
        <p:spPr/>
        <p:txBody>
          <a:bodyPr>
            <a:noAutofit/>
          </a:bodyPr>
          <a:lstStyle/>
          <a:p>
            <a:pPr>
              <a:lnSpc>
                <a:spcPct val="150000"/>
              </a:lnSpc>
            </a:pPr>
            <a:r>
              <a:rPr lang="en-US" dirty="0"/>
              <a:t>Computer Science is about writing programs to solve problems.</a:t>
            </a:r>
          </a:p>
          <a:p>
            <a:pPr>
              <a:lnSpc>
                <a:spcPct val="150000"/>
              </a:lnSpc>
            </a:pPr>
            <a:r>
              <a:rPr lang="en-US" dirty="0"/>
              <a:t>However, computers don’t understand everything, so when we try to solve problems, we humans need to express them in a way that a computer can understand.</a:t>
            </a:r>
          </a:p>
          <a:p>
            <a:pPr>
              <a:lnSpc>
                <a:spcPct val="150000"/>
              </a:lnSpc>
            </a:pPr>
            <a:r>
              <a:rPr lang="en-US" dirty="0"/>
              <a:t>The way of doing this is called computational thinking, which means we need to think like a computer. </a:t>
            </a:r>
          </a:p>
          <a:p>
            <a:pPr>
              <a:lnSpc>
                <a:spcPct val="150000"/>
              </a:lnSpc>
            </a:pPr>
            <a:r>
              <a:rPr lang="en-US" dirty="0"/>
              <a:t>To do this, programmers use several techniques to help break down problems into smaller problems that can be turned into code.</a:t>
            </a:r>
          </a:p>
          <a:p>
            <a:pPr>
              <a:lnSpc>
                <a:spcPct val="150000"/>
              </a:lnSpc>
            </a:pPr>
            <a:r>
              <a:rPr lang="en-US" dirty="0"/>
              <a:t>In this lesson, we’ll learn about:</a:t>
            </a:r>
          </a:p>
          <a:p>
            <a:pPr marL="342900" indent="-342900">
              <a:lnSpc>
                <a:spcPct val="150000"/>
              </a:lnSpc>
              <a:buFont typeface="+mj-lt"/>
              <a:buAutoNum type="arabicPeriod"/>
            </a:pPr>
            <a:r>
              <a:rPr lang="en-US" dirty="0"/>
              <a:t>Abstraction</a:t>
            </a:r>
          </a:p>
          <a:p>
            <a:pPr marL="342900" indent="-342900">
              <a:lnSpc>
                <a:spcPct val="150000"/>
              </a:lnSpc>
              <a:buFont typeface="+mj-lt"/>
              <a:buAutoNum type="arabicPeriod"/>
            </a:pPr>
            <a:r>
              <a:rPr lang="en-US" dirty="0"/>
              <a:t>Decomposition</a:t>
            </a:r>
          </a:p>
          <a:p>
            <a:pPr marL="342900" indent="-342900">
              <a:lnSpc>
                <a:spcPct val="150000"/>
              </a:lnSpc>
              <a:buFont typeface="+mj-lt"/>
              <a:buAutoNum type="arabicPeriod"/>
            </a:pPr>
            <a:r>
              <a:rPr lang="en-US" dirty="0"/>
              <a:t>Algorithmic Thinking</a:t>
            </a:r>
          </a:p>
        </p:txBody>
      </p:sp>
    </p:spTree>
    <p:extLst>
      <p:ext uri="{BB962C8B-B14F-4D97-AF65-F5344CB8AC3E}">
        <p14:creationId xmlns:p14="http://schemas.microsoft.com/office/powerpoint/2010/main" val="2320480702"/>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6E23-89F1-AD50-BA39-B57FE0701A56}"/>
              </a:ext>
            </a:extLst>
          </p:cNvPr>
          <p:cNvSpPr>
            <a:spLocks noGrp="1"/>
          </p:cNvSpPr>
          <p:nvPr>
            <p:ph type="title"/>
          </p:nvPr>
        </p:nvSpPr>
        <p:spPr/>
        <p:txBody>
          <a:bodyPr/>
          <a:lstStyle/>
          <a:p>
            <a:r>
              <a:rPr lang="en-US" dirty="0"/>
              <a:t>Abstraction</a:t>
            </a:r>
          </a:p>
        </p:txBody>
      </p:sp>
      <p:pic>
        <p:nvPicPr>
          <p:cNvPr id="10" name="Picture Placeholder 9">
            <a:extLst>
              <a:ext uri="{FF2B5EF4-FFF2-40B4-BE49-F238E27FC236}">
                <a16:creationId xmlns:a16="http://schemas.microsoft.com/office/drawing/2014/main" id="{33C1D6A7-A95A-8650-C823-6DF8F3AE8499}"/>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027502F6-C1CD-5535-4947-5A3751C8B927}"/>
              </a:ext>
            </a:extLst>
          </p:cNvPr>
          <p:cNvSpPr>
            <a:spLocks noGrp="1"/>
          </p:cNvSpPr>
          <p:nvPr>
            <p:ph type="body" sz="quarter" idx="12"/>
          </p:nvPr>
        </p:nvSpPr>
        <p:spPr/>
        <p:txBody>
          <a:bodyPr>
            <a:noAutofit/>
          </a:bodyPr>
          <a:lstStyle/>
          <a:p>
            <a:pPr>
              <a:lnSpc>
                <a:spcPct val="150000"/>
              </a:lnSpc>
            </a:pPr>
            <a:r>
              <a:rPr lang="en-US" dirty="0"/>
              <a:t>Imagine you have been asked to cook dinner.</a:t>
            </a:r>
          </a:p>
          <a:p>
            <a:pPr>
              <a:lnSpc>
                <a:spcPct val="150000"/>
              </a:lnSpc>
            </a:pPr>
            <a:r>
              <a:rPr lang="en-US" dirty="0"/>
              <a:t>You have been told that:</a:t>
            </a:r>
          </a:p>
          <a:p>
            <a:pPr marL="285750" indent="-285750">
              <a:lnSpc>
                <a:spcPct val="150000"/>
              </a:lnSpc>
              <a:buFont typeface="Arial" panose="020B0604020202020204" pitchFamily="34" charset="0"/>
              <a:buChar char="•"/>
            </a:pPr>
            <a:r>
              <a:rPr lang="en-US" dirty="0"/>
              <a:t>Your guests are John, Jane, Hamza and Ali.</a:t>
            </a:r>
          </a:p>
          <a:p>
            <a:pPr marL="285750" indent="-285750">
              <a:lnSpc>
                <a:spcPct val="150000"/>
              </a:lnSpc>
              <a:buFont typeface="Arial" panose="020B0604020202020204" pitchFamily="34" charset="0"/>
              <a:buChar char="•"/>
            </a:pPr>
            <a:r>
              <a:rPr lang="en-US" dirty="0"/>
              <a:t>They are all 22 years old.</a:t>
            </a:r>
          </a:p>
          <a:p>
            <a:pPr marL="285750" indent="-285750">
              <a:lnSpc>
                <a:spcPct val="150000"/>
              </a:lnSpc>
              <a:buFont typeface="Arial" panose="020B0604020202020204" pitchFamily="34" charset="0"/>
              <a:buChar char="•"/>
            </a:pPr>
            <a:r>
              <a:rPr lang="en-US" dirty="0"/>
              <a:t>Ali is allergic to peanuts and shellfish.</a:t>
            </a:r>
          </a:p>
          <a:p>
            <a:pPr marL="285750" indent="-285750">
              <a:lnSpc>
                <a:spcPct val="150000"/>
              </a:lnSpc>
              <a:buFont typeface="Arial" panose="020B0604020202020204" pitchFamily="34" charset="0"/>
              <a:buChar char="•"/>
            </a:pPr>
            <a:r>
              <a:rPr lang="en-US" dirty="0"/>
              <a:t>John and Jane are married. Hamza and Ali are single.</a:t>
            </a:r>
          </a:p>
          <a:p>
            <a:pPr marL="285750" indent="-285750">
              <a:lnSpc>
                <a:spcPct val="150000"/>
              </a:lnSpc>
              <a:buFont typeface="Arial" panose="020B0604020202020204" pitchFamily="34" charset="0"/>
              <a:buChar char="•"/>
            </a:pPr>
            <a:r>
              <a:rPr lang="en-US" dirty="0"/>
              <a:t>Ali is Tee Total.</a:t>
            </a:r>
          </a:p>
          <a:p>
            <a:pPr marL="285750" indent="-285750">
              <a:lnSpc>
                <a:spcPct val="150000"/>
              </a:lnSpc>
              <a:buFont typeface="Arial" panose="020B0604020202020204" pitchFamily="34" charset="0"/>
              <a:buChar char="•"/>
            </a:pPr>
            <a:r>
              <a:rPr lang="en-US" dirty="0"/>
              <a:t>Jane is Vegetarian.</a:t>
            </a:r>
          </a:p>
          <a:p>
            <a:pPr>
              <a:lnSpc>
                <a:spcPct val="150000"/>
              </a:lnSpc>
            </a:pPr>
            <a:r>
              <a:rPr lang="en-GB" dirty="0"/>
              <a:t>Now in this list of information, there is some information that is absolutely necessary for you to be able to cook dinner, and some that is not.</a:t>
            </a:r>
            <a:endParaRPr lang="en-US" dirty="0"/>
          </a:p>
        </p:txBody>
      </p:sp>
    </p:spTree>
    <p:extLst>
      <p:ext uri="{BB962C8B-B14F-4D97-AF65-F5344CB8AC3E}">
        <p14:creationId xmlns:p14="http://schemas.microsoft.com/office/powerpoint/2010/main" val="481528629"/>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6E23-89F1-AD50-BA39-B57FE0701A56}"/>
              </a:ext>
            </a:extLst>
          </p:cNvPr>
          <p:cNvSpPr>
            <a:spLocks noGrp="1"/>
          </p:cNvSpPr>
          <p:nvPr>
            <p:ph type="title"/>
          </p:nvPr>
        </p:nvSpPr>
        <p:spPr/>
        <p:txBody>
          <a:bodyPr/>
          <a:lstStyle/>
          <a:p>
            <a:r>
              <a:rPr lang="en-US" dirty="0"/>
              <a:t>Abstraction</a:t>
            </a:r>
          </a:p>
        </p:txBody>
      </p:sp>
      <p:pic>
        <p:nvPicPr>
          <p:cNvPr id="6" name="Picture Placeholder 5">
            <a:extLst>
              <a:ext uri="{FF2B5EF4-FFF2-40B4-BE49-F238E27FC236}">
                <a16:creationId xmlns:a16="http://schemas.microsoft.com/office/drawing/2014/main" id="{23D2A321-22CC-1E75-EB9D-61E82D0AD66C}"/>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027502F6-C1CD-5535-4947-5A3751C8B927}"/>
              </a:ext>
            </a:extLst>
          </p:cNvPr>
          <p:cNvSpPr>
            <a:spLocks noGrp="1"/>
          </p:cNvSpPr>
          <p:nvPr>
            <p:ph type="body" sz="quarter" idx="12"/>
          </p:nvPr>
        </p:nvSpPr>
        <p:spPr/>
        <p:txBody>
          <a:bodyPr>
            <a:normAutofit/>
          </a:bodyPr>
          <a:lstStyle/>
          <a:p>
            <a:pPr>
              <a:lnSpc>
                <a:spcPct val="160000"/>
              </a:lnSpc>
            </a:pPr>
            <a:r>
              <a:rPr lang="en-US" dirty="0"/>
              <a:t>Looking at the list, you should have identified the following:</a:t>
            </a:r>
          </a:p>
          <a:p>
            <a:pPr>
              <a:lnSpc>
                <a:spcPct val="160000"/>
              </a:lnSpc>
            </a:pPr>
            <a:r>
              <a:rPr lang="en-US" dirty="0"/>
              <a:t>Your guests are John, Jane, Hamza and Ali.</a:t>
            </a:r>
          </a:p>
          <a:p>
            <a:pPr>
              <a:lnSpc>
                <a:spcPct val="160000"/>
              </a:lnSpc>
            </a:pPr>
            <a:r>
              <a:rPr lang="en-US" dirty="0"/>
              <a:t>Is this necessary? YES – so you can identify your guests.</a:t>
            </a:r>
          </a:p>
          <a:p>
            <a:pPr>
              <a:lnSpc>
                <a:spcPct val="160000"/>
              </a:lnSpc>
            </a:pPr>
            <a:r>
              <a:rPr lang="en-US" dirty="0"/>
              <a:t>They are all 22 years old.</a:t>
            </a:r>
          </a:p>
          <a:p>
            <a:pPr>
              <a:lnSpc>
                <a:spcPct val="160000"/>
              </a:lnSpc>
            </a:pPr>
            <a:r>
              <a:rPr lang="en-US" dirty="0"/>
              <a:t>Is this necessary? NO – it does not affect your menu choices.</a:t>
            </a:r>
          </a:p>
          <a:p>
            <a:pPr>
              <a:lnSpc>
                <a:spcPct val="160000"/>
              </a:lnSpc>
            </a:pPr>
            <a:r>
              <a:rPr lang="en-US" dirty="0"/>
              <a:t>Ali is allergic to peanuts and shellfish.</a:t>
            </a:r>
          </a:p>
          <a:p>
            <a:pPr>
              <a:lnSpc>
                <a:spcPct val="160000"/>
              </a:lnSpc>
            </a:pPr>
            <a:r>
              <a:rPr lang="en-US" dirty="0"/>
              <a:t>Is this necessary? YES – you cannot have any of these items on the menu.</a:t>
            </a:r>
          </a:p>
        </p:txBody>
      </p:sp>
    </p:spTree>
    <p:extLst>
      <p:ext uri="{BB962C8B-B14F-4D97-AF65-F5344CB8AC3E}">
        <p14:creationId xmlns:p14="http://schemas.microsoft.com/office/powerpoint/2010/main" val="1949667204"/>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6E23-89F1-AD50-BA39-B57FE0701A56}"/>
              </a:ext>
            </a:extLst>
          </p:cNvPr>
          <p:cNvSpPr>
            <a:spLocks noGrp="1"/>
          </p:cNvSpPr>
          <p:nvPr>
            <p:ph type="title"/>
          </p:nvPr>
        </p:nvSpPr>
        <p:spPr/>
        <p:txBody>
          <a:bodyPr/>
          <a:lstStyle/>
          <a:p>
            <a:r>
              <a:rPr lang="en-US" dirty="0"/>
              <a:t>Abstraction</a:t>
            </a:r>
          </a:p>
        </p:txBody>
      </p:sp>
      <p:pic>
        <p:nvPicPr>
          <p:cNvPr id="6" name="Picture Placeholder 5">
            <a:extLst>
              <a:ext uri="{FF2B5EF4-FFF2-40B4-BE49-F238E27FC236}">
                <a16:creationId xmlns:a16="http://schemas.microsoft.com/office/drawing/2014/main" id="{2AFC0BB6-7619-9FD7-7616-D243487394D7}"/>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027502F6-C1CD-5535-4947-5A3751C8B927}"/>
              </a:ext>
            </a:extLst>
          </p:cNvPr>
          <p:cNvSpPr>
            <a:spLocks noGrp="1"/>
          </p:cNvSpPr>
          <p:nvPr>
            <p:ph type="body" sz="quarter" idx="12"/>
          </p:nvPr>
        </p:nvSpPr>
        <p:spPr/>
        <p:txBody>
          <a:bodyPr>
            <a:normAutofit/>
          </a:bodyPr>
          <a:lstStyle/>
          <a:p>
            <a:pPr>
              <a:lnSpc>
                <a:spcPct val="160000"/>
              </a:lnSpc>
            </a:pPr>
            <a:r>
              <a:rPr lang="en-US" dirty="0"/>
              <a:t>John and Jane are married. Hamza and Ali are single.</a:t>
            </a:r>
          </a:p>
          <a:p>
            <a:pPr>
              <a:lnSpc>
                <a:spcPct val="160000"/>
              </a:lnSpc>
            </a:pPr>
            <a:r>
              <a:rPr lang="en-US" dirty="0"/>
              <a:t>Is this necessary? NO – it does not affect your menu choices.</a:t>
            </a:r>
          </a:p>
          <a:p>
            <a:pPr>
              <a:lnSpc>
                <a:spcPct val="160000"/>
              </a:lnSpc>
            </a:pPr>
            <a:r>
              <a:rPr lang="en-US" dirty="0"/>
              <a:t>Ali is Tee Total.</a:t>
            </a:r>
          </a:p>
          <a:p>
            <a:pPr>
              <a:lnSpc>
                <a:spcPct val="160000"/>
              </a:lnSpc>
            </a:pPr>
            <a:r>
              <a:rPr lang="en-US" dirty="0"/>
              <a:t>Is this necessary? YES – you cannot use any recipe that involves alcohol.</a:t>
            </a:r>
          </a:p>
          <a:p>
            <a:pPr>
              <a:lnSpc>
                <a:spcPct val="160000"/>
              </a:lnSpc>
            </a:pPr>
            <a:r>
              <a:rPr lang="en-US" dirty="0"/>
              <a:t>Jane is Vegetarian.</a:t>
            </a:r>
          </a:p>
          <a:p>
            <a:pPr>
              <a:lnSpc>
                <a:spcPct val="160000"/>
              </a:lnSpc>
            </a:pPr>
            <a:r>
              <a:rPr lang="en-US" dirty="0"/>
              <a:t>Is this Necessary? YES – you’ll want to avoid meat in your menu.</a:t>
            </a:r>
          </a:p>
          <a:p>
            <a:pPr>
              <a:lnSpc>
                <a:spcPct val="160000"/>
              </a:lnSpc>
            </a:pPr>
            <a:endParaRPr lang="en-US" dirty="0"/>
          </a:p>
        </p:txBody>
      </p:sp>
    </p:spTree>
    <p:extLst>
      <p:ext uri="{BB962C8B-B14F-4D97-AF65-F5344CB8AC3E}">
        <p14:creationId xmlns:p14="http://schemas.microsoft.com/office/powerpoint/2010/main" val="304747529"/>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6E23-89F1-AD50-BA39-B57FE0701A56}"/>
              </a:ext>
            </a:extLst>
          </p:cNvPr>
          <p:cNvSpPr>
            <a:spLocks noGrp="1"/>
          </p:cNvSpPr>
          <p:nvPr>
            <p:ph type="title"/>
          </p:nvPr>
        </p:nvSpPr>
        <p:spPr/>
        <p:txBody>
          <a:bodyPr/>
          <a:lstStyle/>
          <a:p>
            <a:r>
              <a:rPr lang="en-US" dirty="0"/>
              <a:t>Abstraction</a:t>
            </a:r>
          </a:p>
        </p:txBody>
      </p:sp>
      <p:pic>
        <p:nvPicPr>
          <p:cNvPr id="6" name="Picture Placeholder 5">
            <a:extLst>
              <a:ext uri="{FF2B5EF4-FFF2-40B4-BE49-F238E27FC236}">
                <a16:creationId xmlns:a16="http://schemas.microsoft.com/office/drawing/2014/main" id="{F72EC8AE-7144-0512-D25C-DFDE5070F26E}"/>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027502F6-C1CD-5535-4947-5A3751C8B927}"/>
              </a:ext>
            </a:extLst>
          </p:cNvPr>
          <p:cNvSpPr>
            <a:spLocks noGrp="1"/>
          </p:cNvSpPr>
          <p:nvPr>
            <p:ph type="body" sz="quarter" idx="12"/>
          </p:nvPr>
        </p:nvSpPr>
        <p:spPr/>
        <p:txBody>
          <a:bodyPr>
            <a:normAutofit/>
          </a:bodyPr>
          <a:lstStyle/>
          <a:p>
            <a:pPr>
              <a:lnSpc>
                <a:spcPct val="150000"/>
              </a:lnSpc>
            </a:pPr>
            <a:r>
              <a:rPr lang="en-US" dirty="0"/>
              <a:t>From the list, we can then remove the unnecessary items, and we are left with:</a:t>
            </a:r>
          </a:p>
          <a:p>
            <a:pPr marL="285750" indent="-285750">
              <a:lnSpc>
                <a:spcPct val="150000"/>
              </a:lnSpc>
              <a:buFont typeface="Arial" panose="020B0604020202020204" pitchFamily="34" charset="0"/>
              <a:buChar char="•"/>
            </a:pPr>
            <a:r>
              <a:rPr lang="en-US" dirty="0"/>
              <a:t>Your guests are John, Jane, Hamza and Ali.</a:t>
            </a:r>
          </a:p>
          <a:p>
            <a:pPr marL="285750" indent="-285750">
              <a:lnSpc>
                <a:spcPct val="150000"/>
              </a:lnSpc>
              <a:buFont typeface="Arial" panose="020B0604020202020204" pitchFamily="34" charset="0"/>
              <a:buChar char="•"/>
            </a:pPr>
            <a:r>
              <a:rPr lang="en-US" dirty="0"/>
              <a:t>Ali is allergic to peanuts and shellfish.</a:t>
            </a:r>
          </a:p>
          <a:p>
            <a:pPr marL="285750" indent="-285750">
              <a:lnSpc>
                <a:spcPct val="150000"/>
              </a:lnSpc>
              <a:buFont typeface="Arial" panose="020B0604020202020204" pitchFamily="34" charset="0"/>
              <a:buChar char="•"/>
            </a:pPr>
            <a:r>
              <a:rPr lang="en-US" dirty="0"/>
              <a:t>Ali is Tee Total.</a:t>
            </a:r>
          </a:p>
          <a:p>
            <a:pPr marL="285750" indent="-285750">
              <a:lnSpc>
                <a:spcPct val="150000"/>
              </a:lnSpc>
              <a:buFont typeface="Arial" panose="020B0604020202020204" pitchFamily="34" charset="0"/>
              <a:buChar char="•"/>
            </a:pPr>
            <a:r>
              <a:rPr lang="en-US" dirty="0"/>
              <a:t>Jane is Vegetarian.</a:t>
            </a:r>
          </a:p>
          <a:p>
            <a:pPr>
              <a:lnSpc>
                <a:spcPct val="150000"/>
              </a:lnSpc>
            </a:pPr>
            <a:r>
              <a:rPr lang="en-US" dirty="0"/>
              <a:t>The process of stripping out unnecessary information from a problem is called ABSTRACTION.</a:t>
            </a:r>
          </a:p>
          <a:p>
            <a:pPr>
              <a:lnSpc>
                <a:spcPct val="150000"/>
              </a:lnSpc>
            </a:pPr>
            <a:r>
              <a:rPr lang="en-US" dirty="0"/>
              <a:t>This means that the program will focus only on the details needed to solve the problem.</a:t>
            </a:r>
          </a:p>
        </p:txBody>
      </p:sp>
    </p:spTree>
    <p:extLst>
      <p:ext uri="{BB962C8B-B14F-4D97-AF65-F5344CB8AC3E}">
        <p14:creationId xmlns:p14="http://schemas.microsoft.com/office/powerpoint/2010/main" val="2160702496"/>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6E23-89F1-AD50-BA39-B57FE0701A56}"/>
              </a:ext>
            </a:extLst>
          </p:cNvPr>
          <p:cNvSpPr>
            <a:spLocks noGrp="1"/>
          </p:cNvSpPr>
          <p:nvPr>
            <p:ph type="title"/>
          </p:nvPr>
        </p:nvSpPr>
        <p:spPr/>
        <p:txBody>
          <a:bodyPr/>
          <a:lstStyle/>
          <a:p>
            <a:r>
              <a:rPr lang="en-US" dirty="0"/>
              <a:t>Decomposition</a:t>
            </a:r>
          </a:p>
        </p:txBody>
      </p:sp>
      <p:pic>
        <p:nvPicPr>
          <p:cNvPr id="5" name="Picture Placeholder 4">
            <a:extLst>
              <a:ext uri="{FF2B5EF4-FFF2-40B4-BE49-F238E27FC236}">
                <a16:creationId xmlns:a16="http://schemas.microsoft.com/office/drawing/2014/main" id="{0DEFB843-1CFB-7342-9CD7-79A0C239DFE6}"/>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027502F6-C1CD-5535-4947-5A3751C8B927}"/>
              </a:ext>
            </a:extLst>
          </p:cNvPr>
          <p:cNvSpPr>
            <a:spLocks noGrp="1"/>
          </p:cNvSpPr>
          <p:nvPr>
            <p:ph type="body" sz="quarter" idx="12"/>
          </p:nvPr>
        </p:nvSpPr>
        <p:spPr/>
        <p:txBody>
          <a:bodyPr>
            <a:noAutofit/>
          </a:bodyPr>
          <a:lstStyle/>
          <a:p>
            <a:pPr>
              <a:lnSpc>
                <a:spcPct val="150000"/>
              </a:lnSpc>
            </a:pPr>
            <a:r>
              <a:rPr lang="en-US" dirty="0"/>
              <a:t>Let’s stick with the making dinner scenario.</a:t>
            </a:r>
          </a:p>
          <a:p>
            <a:pPr>
              <a:lnSpc>
                <a:spcPct val="150000"/>
              </a:lnSpc>
            </a:pPr>
            <a:r>
              <a:rPr lang="en-US" dirty="0"/>
              <a:t>You’ve stripped out all the unnecessary details, now you need to make dinner.</a:t>
            </a:r>
          </a:p>
          <a:p>
            <a:pPr>
              <a:lnSpc>
                <a:spcPct val="150000"/>
              </a:lnSpc>
            </a:pPr>
            <a:r>
              <a:rPr lang="en-US" dirty="0"/>
              <a:t>You could try and cook the whole thing at once, but this would be challenging.</a:t>
            </a:r>
          </a:p>
          <a:p>
            <a:pPr>
              <a:lnSpc>
                <a:spcPct val="150000"/>
              </a:lnSpc>
            </a:pPr>
            <a:r>
              <a:rPr lang="en-US" dirty="0"/>
              <a:t>You might decide to break it down into a starter, a main course, and a dessert.</a:t>
            </a:r>
          </a:p>
          <a:p>
            <a:pPr>
              <a:lnSpc>
                <a:spcPct val="150000"/>
              </a:lnSpc>
            </a:pPr>
            <a:r>
              <a:rPr lang="en-US" dirty="0"/>
              <a:t>You might decide that as the dessert is cake and ice cream, you can make it the day before and leave it in the fridge.</a:t>
            </a:r>
          </a:p>
          <a:p>
            <a:pPr>
              <a:lnSpc>
                <a:spcPct val="150000"/>
              </a:lnSpc>
            </a:pPr>
            <a:r>
              <a:rPr lang="en-US" dirty="0"/>
              <a:t>You might then break the main course down further into a meat course and vegetable course so Jane is taken care of.</a:t>
            </a:r>
          </a:p>
        </p:txBody>
      </p:sp>
    </p:spTree>
    <p:extLst>
      <p:ext uri="{BB962C8B-B14F-4D97-AF65-F5344CB8AC3E}">
        <p14:creationId xmlns:p14="http://schemas.microsoft.com/office/powerpoint/2010/main" val="1700065778"/>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6E23-89F1-AD50-BA39-B57FE0701A56}"/>
              </a:ext>
            </a:extLst>
          </p:cNvPr>
          <p:cNvSpPr>
            <a:spLocks noGrp="1"/>
          </p:cNvSpPr>
          <p:nvPr>
            <p:ph type="title"/>
          </p:nvPr>
        </p:nvSpPr>
        <p:spPr/>
        <p:txBody>
          <a:bodyPr/>
          <a:lstStyle/>
          <a:p>
            <a:r>
              <a:rPr lang="en-US" dirty="0"/>
              <a:t>Decomposition</a:t>
            </a:r>
          </a:p>
        </p:txBody>
      </p:sp>
      <p:pic>
        <p:nvPicPr>
          <p:cNvPr id="5" name="Picture Placeholder 4">
            <a:extLst>
              <a:ext uri="{FF2B5EF4-FFF2-40B4-BE49-F238E27FC236}">
                <a16:creationId xmlns:a16="http://schemas.microsoft.com/office/drawing/2014/main" id="{198636DF-E95A-25BA-651D-F0CD9D01F5E2}"/>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027502F6-C1CD-5535-4947-5A3751C8B927}"/>
              </a:ext>
            </a:extLst>
          </p:cNvPr>
          <p:cNvSpPr>
            <a:spLocks noGrp="1"/>
          </p:cNvSpPr>
          <p:nvPr>
            <p:ph type="body" sz="quarter" idx="12"/>
          </p:nvPr>
        </p:nvSpPr>
        <p:spPr/>
        <p:txBody>
          <a:bodyPr>
            <a:noAutofit/>
          </a:bodyPr>
          <a:lstStyle/>
          <a:p>
            <a:pPr>
              <a:lnSpc>
                <a:spcPct val="150000"/>
              </a:lnSpc>
            </a:pPr>
            <a:r>
              <a:rPr lang="en-US" dirty="0"/>
              <a:t>However, in doing so, you </a:t>
            </a:r>
            <a:r>
              <a:rPr lang="en-US" dirty="0" err="1"/>
              <a:t>realise</a:t>
            </a:r>
            <a:r>
              <a:rPr lang="en-US" dirty="0"/>
              <a:t> you don’t have enough pots and pans, so a hidden problem has been identified.</a:t>
            </a:r>
          </a:p>
          <a:p>
            <a:pPr>
              <a:lnSpc>
                <a:spcPct val="150000"/>
              </a:lnSpc>
            </a:pPr>
            <a:r>
              <a:rPr lang="en-US" dirty="0"/>
              <a:t>This process of taking a larger problem and breaking it down into smaller, more manageable problems is called DECOMPOSITION.</a:t>
            </a:r>
          </a:p>
          <a:p>
            <a:pPr>
              <a:lnSpc>
                <a:spcPct val="150000"/>
              </a:lnSpc>
            </a:pPr>
            <a:r>
              <a:rPr lang="en-US" dirty="0"/>
              <a:t>It also helps you to spot other problems you might encounter.</a:t>
            </a:r>
          </a:p>
          <a:p>
            <a:pPr>
              <a:lnSpc>
                <a:spcPct val="150000"/>
              </a:lnSpc>
            </a:pPr>
            <a:r>
              <a:rPr lang="en-US" dirty="0"/>
              <a:t>You need to keep decomposing the problem until you arrive at a series of steps that cannot be further broken down.</a:t>
            </a:r>
          </a:p>
          <a:p>
            <a:pPr>
              <a:lnSpc>
                <a:spcPct val="150000"/>
              </a:lnSpc>
            </a:pPr>
            <a:r>
              <a:rPr lang="en-US" dirty="0"/>
              <a:t>You should be able to stick all the individual pieces back together to make a complete program.</a:t>
            </a:r>
          </a:p>
          <a:p>
            <a:pPr>
              <a:lnSpc>
                <a:spcPct val="150000"/>
              </a:lnSpc>
            </a:pPr>
            <a:endParaRPr lang="en-US" dirty="0"/>
          </a:p>
        </p:txBody>
      </p:sp>
    </p:spTree>
    <p:extLst>
      <p:ext uri="{BB962C8B-B14F-4D97-AF65-F5344CB8AC3E}">
        <p14:creationId xmlns:p14="http://schemas.microsoft.com/office/powerpoint/2010/main" val="2096656921"/>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6E23-89F1-AD50-BA39-B57FE0701A56}"/>
              </a:ext>
            </a:extLst>
          </p:cNvPr>
          <p:cNvSpPr>
            <a:spLocks noGrp="1"/>
          </p:cNvSpPr>
          <p:nvPr>
            <p:ph type="title"/>
          </p:nvPr>
        </p:nvSpPr>
        <p:spPr/>
        <p:txBody>
          <a:bodyPr/>
          <a:lstStyle/>
          <a:p>
            <a:r>
              <a:rPr lang="en-US" dirty="0"/>
              <a:t>Decomposition</a:t>
            </a:r>
          </a:p>
        </p:txBody>
      </p:sp>
      <p:pic>
        <p:nvPicPr>
          <p:cNvPr id="5" name="Picture Placeholder 4">
            <a:extLst>
              <a:ext uri="{FF2B5EF4-FFF2-40B4-BE49-F238E27FC236}">
                <a16:creationId xmlns:a16="http://schemas.microsoft.com/office/drawing/2014/main" id="{4BF9C1C4-E372-C174-E48E-A616056D9FB7}"/>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027502F6-C1CD-5535-4947-5A3751C8B927}"/>
              </a:ext>
            </a:extLst>
          </p:cNvPr>
          <p:cNvSpPr>
            <a:spLocks noGrp="1"/>
          </p:cNvSpPr>
          <p:nvPr>
            <p:ph type="body" sz="quarter" idx="12"/>
          </p:nvPr>
        </p:nvSpPr>
        <p:spPr/>
        <p:txBody>
          <a:bodyPr>
            <a:noAutofit/>
          </a:bodyPr>
          <a:lstStyle/>
          <a:p>
            <a:pPr>
              <a:lnSpc>
                <a:spcPct val="150000"/>
              </a:lnSpc>
            </a:pPr>
            <a:endParaRPr lang="en-US" dirty="0"/>
          </a:p>
          <a:p>
            <a:pPr>
              <a:lnSpc>
                <a:spcPct val="150000"/>
              </a:lnSpc>
            </a:pPr>
            <a:endParaRPr lang="en-US" dirty="0"/>
          </a:p>
          <a:p>
            <a:pPr>
              <a:lnSpc>
                <a:spcPct val="150000"/>
              </a:lnSpc>
            </a:pPr>
            <a:endParaRPr lang="en-US" dirty="0"/>
          </a:p>
          <a:p>
            <a:pPr>
              <a:lnSpc>
                <a:spcPct val="150000"/>
              </a:lnSpc>
            </a:pPr>
            <a:endParaRPr lang="en-US" dirty="0"/>
          </a:p>
          <a:p>
            <a:pPr algn="ctr">
              <a:lnSpc>
                <a:spcPct val="150000"/>
              </a:lnSpc>
            </a:pPr>
            <a:endParaRPr lang="en-US" dirty="0"/>
          </a:p>
          <a:p>
            <a:pPr algn="ctr">
              <a:lnSpc>
                <a:spcPct val="150000"/>
              </a:lnSpc>
            </a:pPr>
            <a:br>
              <a:rPr lang="en-US" sz="1200" dirty="0"/>
            </a:br>
            <a:r>
              <a:rPr lang="en-US" sz="1200" dirty="0"/>
              <a:t>Figure 1 – Decomposing the problem of making dinner into smaller problems.</a:t>
            </a:r>
          </a:p>
        </p:txBody>
      </p:sp>
      <p:pic>
        <p:nvPicPr>
          <p:cNvPr id="8" name="Picture 7" descr="A diagram of a diagram&#10;&#10;Description automatically generated">
            <a:extLst>
              <a:ext uri="{FF2B5EF4-FFF2-40B4-BE49-F238E27FC236}">
                <a16:creationId xmlns:a16="http://schemas.microsoft.com/office/drawing/2014/main" id="{965216A5-38A7-A6CA-4CCF-E0C35109378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4066" y="1423190"/>
            <a:ext cx="5544000" cy="2531507"/>
          </a:xfrm>
          <a:prstGeom prst="rect">
            <a:avLst/>
          </a:prstGeom>
          <a:ln w="19050">
            <a:solidFill>
              <a:schemeClr val="accent4"/>
            </a:solidFill>
          </a:ln>
        </p:spPr>
      </p:pic>
    </p:spTree>
    <p:extLst>
      <p:ext uri="{BB962C8B-B14F-4D97-AF65-F5344CB8AC3E}">
        <p14:creationId xmlns:p14="http://schemas.microsoft.com/office/powerpoint/2010/main" val="122918150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theme/theme1.xml><?xml version="1.0" encoding="utf-8"?>
<a:theme xmlns:a="http://schemas.openxmlformats.org/drawingml/2006/main" name="KIAN-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venir Next LT Pro"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venir Next LT Pro"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IAN-Theme" id="{5527CBAB-BF1A-4B7A-88A9-720F99412DF2}" vid="{7229AB96-C3FB-4D16-93CA-D5E48B2A86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KIAN-Theme</Template>
  <TotalTime>0</TotalTime>
  <Words>1090</Words>
  <Application>Microsoft Office PowerPoint</Application>
  <PresentationFormat>Widescreen</PresentationFormat>
  <Paragraphs>93</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Avenir Next LT Pro Demi</vt:lpstr>
      <vt:lpstr>Aptos</vt:lpstr>
      <vt:lpstr>Avenir Next LT Pro</vt:lpstr>
      <vt:lpstr>Arial</vt:lpstr>
      <vt:lpstr>KIAN-Theme</vt:lpstr>
      <vt:lpstr>Computational Thinking</vt:lpstr>
      <vt:lpstr>Introduction</vt:lpstr>
      <vt:lpstr>Abstraction</vt:lpstr>
      <vt:lpstr>Abstraction</vt:lpstr>
      <vt:lpstr>Abstraction</vt:lpstr>
      <vt:lpstr>Abstraction</vt:lpstr>
      <vt:lpstr>Decomposition</vt:lpstr>
      <vt:lpstr>Decomposition</vt:lpstr>
      <vt:lpstr>Decomposition</vt:lpstr>
      <vt:lpstr>Algorithmic Thinking</vt:lpstr>
      <vt:lpstr>Algorithmic Thinking</vt:lpstr>
      <vt:lpstr>Lesson 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Technology Systems</dc:title>
  <dc:creator>Jimmy Russo</dc:creator>
  <cp:lastModifiedBy>Daniel Richardson</cp:lastModifiedBy>
  <cp:revision>81</cp:revision>
  <dcterms:created xsi:type="dcterms:W3CDTF">2024-04-15T17:57:41Z</dcterms:created>
  <dcterms:modified xsi:type="dcterms:W3CDTF">2025-08-27T16:23:11Z</dcterms:modified>
</cp:coreProperties>
</file>