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7" r:id="rId1"/>
  </p:sldMasterIdLst>
  <p:handoutMasterIdLst>
    <p:handoutMasterId r:id="rId20"/>
  </p:handoutMasterIdLst>
  <p:sldIdLst>
    <p:sldId id="321" r:id="rId2"/>
    <p:sldId id="296" r:id="rId3"/>
    <p:sldId id="297" r:id="rId4"/>
    <p:sldId id="317" r:id="rId5"/>
    <p:sldId id="318" r:id="rId6"/>
    <p:sldId id="319" r:id="rId7"/>
    <p:sldId id="309" r:id="rId8"/>
    <p:sldId id="298" r:id="rId9"/>
    <p:sldId id="299" r:id="rId10"/>
    <p:sldId id="320" r:id="rId11"/>
    <p:sldId id="316" r:id="rId12"/>
    <p:sldId id="313" r:id="rId13"/>
    <p:sldId id="303" r:id="rId14"/>
    <p:sldId id="314" r:id="rId15"/>
    <p:sldId id="315" r:id="rId16"/>
    <p:sldId id="305" r:id="rId17"/>
    <p:sldId id="308" r:id="rId18"/>
    <p:sldId id="322" r:id="rId19"/>
  </p:sldIdLst>
  <p:sldSz cx="12192000" cy="6858000"/>
  <p:notesSz cx="6858000" cy="9144000"/>
  <p:embeddedFontLst>
    <p:embeddedFont>
      <p:font typeface="Avenir Next LT Pro" panose="020B0504020202020204" pitchFamily="34" charset="0"/>
      <p:regular r:id="rId21"/>
      <p:bold r:id="rId22"/>
    </p:embeddedFont>
    <p:embeddedFont>
      <p:font typeface="Avenir Next LT Pro Demi" panose="020B0704020202020204" pitchFamily="34" charset="0"/>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75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37F2E0-3FFC-4832-AE62-C49B6A27F87E}" v="1" dt="2025-08-26T10:44:34.4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2" autoAdjust="0"/>
    <p:restoredTop sz="94660"/>
  </p:normalViewPr>
  <p:slideViewPr>
    <p:cSldViewPr snapToGrid="0">
      <p:cViewPr varScale="1">
        <p:scale>
          <a:sx n="151" d="100"/>
          <a:sy n="151" d="100"/>
        </p:scale>
        <p:origin x="654" y="354"/>
      </p:cViewPr>
      <p:guideLst>
        <p:guide orient="horz" pos="2160"/>
        <p:guide pos="4368"/>
      </p:guideLst>
    </p:cSldViewPr>
  </p:slideViewPr>
  <p:notesTextViewPr>
    <p:cViewPr>
      <p:scale>
        <a:sx n="1" d="1"/>
        <a:sy n="1" d="1"/>
      </p:scale>
      <p:origin x="0" y="0"/>
    </p:cViewPr>
  </p:notesTextViewPr>
  <p:notesViewPr>
    <p:cSldViewPr snapToGrid="0">
      <p:cViewPr varScale="1">
        <p:scale>
          <a:sx n="117" d="100"/>
          <a:sy n="117" d="100"/>
        </p:scale>
        <p:origin x="299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ichardson" userId="b12f1a219faba2ab" providerId="LiveId" clId="{8196FDDD-B9A4-4979-B694-1EA141976BC5}"/>
    <pc:docChg chg="custSel addSld modSld">
      <pc:chgData name="Daniel Richardson" userId="b12f1a219faba2ab" providerId="LiveId" clId="{8196FDDD-B9A4-4979-B694-1EA141976BC5}" dt="2024-08-02T19:32:49.998" v="91"/>
      <pc:docMkLst>
        <pc:docMk/>
      </pc:docMkLst>
      <pc:sldChg chg="modSp">
        <pc:chgData name="Daniel Richardson" userId="b12f1a219faba2ab" providerId="LiveId" clId="{8196FDDD-B9A4-4979-B694-1EA141976BC5}" dt="2024-08-02T19:29:32.943" v="0"/>
        <pc:sldMkLst>
          <pc:docMk/>
          <pc:sldMk cId="3570983858" sldId="296"/>
        </pc:sldMkLst>
      </pc:sldChg>
      <pc:sldChg chg="modSp">
        <pc:chgData name="Daniel Richardson" userId="b12f1a219faba2ab" providerId="LiveId" clId="{8196FDDD-B9A4-4979-B694-1EA141976BC5}" dt="2024-08-02T19:29:32.943" v="0"/>
        <pc:sldMkLst>
          <pc:docMk/>
          <pc:sldMk cId="713214466" sldId="297"/>
        </pc:sldMkLst>
      </pc:sldChg>
      <pc:sldChg chg="modSp">
        <pc:chgData name="Daniel Richardson" userId="b12f1a219faba2ab" providerId="LiveId" clId="{8196FDDD-B9A4-4979-B694-1EA141976BC5}" dt="2024-08-02T19:29:32.943" v="0"/>
        <pc:sldMkLst>
          <pc:docMk/>
          <pc:sldMk cId="1434117666" sldId="298"/>
        </pc:sldMkLst>
      </pc:sldChg>
      <pc:sldChg chg="modSp">
        <pc:chgData name="Daniel Richardson" userId="b12f1a219faba2ab" providerId="LiveId" clId="{8196FDDD-B9A4-4979-B694-1EA141976BC5}" dt="2024-08-02T19:29:32.943" v="0"/>
        <pc:sldMkLst>
          <pc:docMk/>
          <pc:sldMk cId="2096545931" sldId="299"/>
        </pc:sldMkLst>
      </pc:sldChg>
      <pc:sldChg chg="modSp">
        <pc:chgData name="Daniel Richardson" userId="b12f1a219faba2ab" providerId="LiveId" clId="{8196FDDD-B9A4-4979-B694-1EA141976BC5}" dt="2024-08-02T19:29:32.943" v="0"/>
        <pc:sldMkLst>
          <pc:docMk/>
          <pc:sldMk cId="107746663" sldId="303"/>
        </pc:sldMkLst>
      </pc:sldChg>
      <pc:sldChg chg="modSp">
        <pc:chgData name="Daniel Richardson" userId="b12f1a219faba2ab" providerId="LiveId" clId="{8196FDDD-B9A4-4979-B694-1EA141976BC5}" dt="2024-08-02T19:29:32.943" v="0"/>
        <pc:sldMkLst>
          <pc:docMk/>
          <pc:sldMk cId="1283360133" sldId="305"/>
        </pc:sldMkLst>
      </pc:sldChg>
      <pc:sldChg chg="modSp">
        <pc:chgData name="Daniel Richardson" userId="b12f1a219faba2ab" providerId="LiveId" clId="{8196FDDD-B9A4-4979-B694-1EA141976BC5}" dt="2024-08-02T19:29:32.943" v="0"/>
        <pc:sldMkLst>
          <pc:docMk/>
          <pc:sldMk cId="1501808141" sldId="308"/>
        </pc:sldMkLst>
      </pc:sldChg>
      <pc:sldChg chg="modSp">
        <pc:chgData name="Daniel Richardson" userId="b12f1a219faba2ab" providerId="LiveId" clId="{8196FDDD-B9A4-4979-B694-1EA141976BC5}" dt="2024-08-02T19:29:32.943" v="0"/>
        <pc:sldMkLst>
          <pc:docMk/>
          <pc:sldMk cId="851634037" sldId="309"/>
        </pc:sldMkLst>
      </pc:sldChg>
      <pc:sldChg chg="modSp">
        <pc:chgData name="Daniel Richardson" userId="b12f1a219faba2ab" providerId="LiveId" clId="{8196FDDD-B9A4-4979-B694-1EA141976BC5}" dt="2024-08-02T19:29:32.943" v="0"/>
        <pc:sldMkLst>
          <pc:docMk/>
          <pc:sldMk cId="1670712907" sldId="313"/>
        </pc:sldMkLst>
      </pc:sldChg>
      <pc:sldChg chg="modSp">
        <pc:chgData name="Daniel Richardson" userId="b12f1a219faba2ab" providerId="LiveId" clId="{8196FDDD-B9A4-4979-B694-1EA141976BC5}" dt="2024-08-02T19:29:32.943" v="0"/>
        <pc:sldMkLst>
          <pc:docMk/>
          <pc:sldMk cId="1905416814" sldId="314"/>
        </pc:sldMkLst>
      </pc:sldChg>
      <pc:sldChg chg="modSp">
        <pc:chgData name="Daniel Richardson" userId="b12f1a219faba2ab" providerId="LiveId" clId="{8196FDDD-B9A4-4979-B694-1EA141976BC5}" dt="2024-08-02T19:29:32.943" v="0"/>
        <pc:sldMkLst>
          <pc:docMk/>
          <pc:sldMk cId="454600340" sldId="315"/>
        </pc:sldMkLst>
      </pc:sldChg>
      <pc:sldChg chg="modSp">
        <pc:chgData name="Daniel Richardson" userId="b12f1a219faba2ab" providerId="LiveId" clId="{8196FDDD-B9A4-4979-B694-1EA141976BC5}" dt="2024-08-02T19:29:32.943" v="0"/>
        <pc:sldMkLst>
          <pc:docMk/>
          <pc:sldMk cId="1537473257" sldId="316"/>
        </pc:sldMkLst>
      </pc:sldChg>
      <pc:sldChg chg="modSp">
        <pc:chgData name="Daniel Richardson" userId="b12f1a219faba2ab" providerId="LiveId" clId="{8196FDDD-B9A4-4979-B694-1EA141976BC5}" dt="2024-08-02T19:29:32.943" v="0"/>
        <pc:sldMkLst>
          <pc:docMk/>
          <pc:sldMk cId="1216422980" sldId="317"/>
        </pc:sldMkLst>
      </pc:sldChg>
      <pc:sldChg chg="modSp">
        <pc:chgData name="Daniel Richardson" userId="b12f1a219faba2ab" providerId="LiveId" clId="{8196FDDD-B9A4-4979-B694-1EA141976BC5}" dt="2024-08-02T19:29:32.943" v="0"/>
        <pc:sldMkLst>
          <pc:docMk/>
          <pc:sldMk cId="1368038675" sldId="318"/>
        </pc:sldMkLst>
      </pc:sldChg>
      <pc:sldChg chg="modSp">
        <pc:chgData name="Daniel Richardson" userId="b12f1a219faba2ab" providerId="LiveId" clId="{8196FDDD-B9A4-4979-B694-1EA141976BC5}" dt="2024-08-02T19:29:32.943" v="0"/>
        <pc:sldMkLst>
          <pc:docMk/>
          <pc:sldMk cId="529052513" sldId="319"/>
        </pc:sldMkLst>
      </pc:sldChg>
      <pc:sldChg chg="modSp">
        <pc:chgData name="Daniel Richardson" userId="b12f1a219faba2ab" providerId="LiveId" clId="{8196FDDD-B9A4-4979-B694-1EA141976BC5}" dt="2024-08-02T19:29:32.943" v="0"/>
        <pc:sldMkLst>
          <pc:docMk/>
          <pc:sldMk cId="4172515698" sldId="320"/>
        </pc:sldMkLst>
      </pc:sldChg>
      <pc:sldChg chg="modSp new mod">
        <pc:chgData name="Daniel Richardson" userId="b12f1a219faba2ab" providerId="LiveId" clId="{8196FDDD-B9A4-4979-B694-1EA141976BC5}" dt="2024-08-02T19:30:47.054" v="88" actId="20577"/>
        <pc:sldMkLst>
          <pc:docMk/>
          <pc:sldMk cId="154972273" sldId="321"/>
        </pc:sldMkLst>
      </pc:sldChg>
      <pc:sldChg chg="addSp delSp modSp new mod modClrScheme chgLayout">
        <pc:chgData name="Daniel Richardson" userId="b12f1a219faba2ab" providerId="LiveId" clId="{8196FDDD-B9A4-4979-B694-1EA141976BC5}" dt="2024-08-02T19:32:49.998" v="91"/>
        <pc:sldMkLst>
          <pc:docMk/>
          <pc:sldMk cId="1220451088" sldId="322"/>
        </pc:sldMkLst>
      </pc:sldChg>
    </pc:docChg>
  </pc:docChgLst>
  <pc:docChgLst>
    <pc:chgData name="Daniel Richardson" userId="b12f1a219faba2ab" providerId="LiveId" clId="{9FE87287-5667-40A4-BE57-E4C3815CC6BB}"/>
    <pc:docChg chg="custSel modSld modMainMaster">
      <pc:chgData name="Daniel Richardson" userId="b12f1a219faba2ab" providerId="LiveId" clId="{9FE87287-5667-40A4-BE57-E4C3815CC6BB}" dt="2024-04-15T17:23:58.635" v="19" actId="14100"/>
      <pc:docMkLst>
        <pc:docMk/>
      </pc:docMkLst>
      <pc:sldChg chg="modSp mod">
        <pc:chgData name="Daniel Richardson" userId="b12f1a219faba2ab" providerId="LiveId" clId="{9FE87287-5667-40A4-BE57-E4C3815CC6BB}" dt="2024-04-15T17:22:23.806" v="7" actId="3064"/>
        <pc:sldMkLst>
          <pc:docMk/>
          <pc:sldMk cId="3570983858" sldId="296"/>
        </pc:sldMkLst>
      </pc:sldChg>
      <pc:sldChg chg="modSp mod">
        <pc:chgData name="Daniel Richardson" userId="b12f1a219faba2ab" providerId="LiveId" clId="{9FE87287-5667-40A4-BE57-E4C3815CC6BB}" dt="2024-04-15T17:22:28.201" v="8" actId="3064"/>
        <pc:sldMkLst>
          <pc:docMk/>
          <pc:sldMk cId="713214466" sldId="297"/>
        </pc:sldMkLst>
      </pc:sldChg>
      <pc:sldChg chg="modSp mod">
        <pc:chgData name="Daniel Richardson" userId="b12f1a219faba2ab" providerId="LiveId" clId="{9FE87287-5667-40A4-BE57-E4C3815CC6BB}" dt="2024-04-15T17:22:42.607" v="12" actId="3064"/>
        <pc:sldMkLst>
          <pc:docMk/>
          <pc:sldMk cId="1434117666" sldId="298"/>
        </pc:sldMkLst>
      </pc:sldChg>
      <pc:sldChg chg="modSp mod">
        <pc:chgData name="Daniel Richardson" userId="b12f1a219faba2ab" providerId="LiveId" clId="{9FE87287-5667-40A4-BE57-E4C3815CC6BB}" dt="2024-04-15T17:22:52.706" v="13" actId="3064"/>
        <pc:sldMkLst>
          <pc:docMk/>
          <pc:sldMk cId="2096545931" sldId="299"/>
        </pc:sldMkLst>
      </pc:sldChg>
      <pc:sldChg chg="modSp mod">
        <pc:chgData name="Daniel Richardson" userId="b12f1a219faba2ab" providerId="LiveId" clId="{9FE87287-5667-40A4-BE57-E4C3815CC6BB}" dt="2024-04-15T17:23:13.279" v="14" actId="3064"/>
        <pc:sldMkLst>
          <pc:docMk/>
          <pc:sldMk cId="107746663" sldId="303"/>
        </pc:sldMkLst>
      </pc:sldChg>
      <pc:sldChg chg="modSp mod chgLayout">
        <pc:chgData name="Daniel Richardson" userId="b12f1a219faba2ab" providerId="LiveId" clId="{9FE87287-5667-40A4-BE57-E4C3815CC6BB}" dt="2024-04-15T17:09:06.067" v="6" actId="3064"/>
        <pc:sldMkLst>
          <pc:docMk/>
          <pc:sldMk cId="1283360133" sldId="305"/>
        </pc:sldMkLst>
      </pc:sldChg>
      <pc:sldChg chg="modSp mod">
        <pc:chgData name="Daniel Richardson" userId="b12f1a219faba2ab" providerId="LiveId" clId="{9FE87287-5667-40A4-BE57-E4C3815CC6BB}" dt="2024-04-15T17:23:40.816" v="17" actId="3064"/>
        <pc:sldMkLst>
          <pc:docMk/>
          <pc:sldMk cId="2585099586" sldId="306"/>
        </pc:sldMkLst>
      </pc:sldChg>
      <pc:sldChg chg="modSp mod">
        <pc:chgData name="Daniel Richardson" userId="b12f1a219faba2ab" providerId="LiveId" clId="{9FE87287-5667-40A4-BE57-E4C3815CC6BB}" dt="2024-04-15T17:23:46.932" v="18" actId="3064"/>
        <pc:sldMkLst>
          <pc:docMk/>
          <pc:sldMk cId="1501808141" sldId="308"/>
        </pc:sldMkLst>
      </pc:sldChg>
      <pc:sldChg chg="modSp mod">
        <pc:chgData name="Daniel Richardson" userId="b12f1a219faba2ab" providerId="LiveId" clId="{9FE87287-5667-40A4-BE57-E4C3815CC6BB}" dt="2024-04-15T17:22:35.832" v="11" actId="3064"/>
        <pc:sldMkLst>
          <pc:docMk/>
          <pc:sldMk cId="851634037" sldId="309"/>
        </pc:sldMkLst>
      </pc:sldChg>
      <pc:sldChg chg="modSp mod">
        <pc:chgData name="Daniel Richardson" userId="b12f1a219faba2ab" providerId="LiveId" clId="{9FE87287-5667-40A4-BE57-E4C3815CC6BB}" dt="2024-04-15T17:23:21.468" v="15" actId="3064"/>
        <pc:sldMkLst>
          <pc:docMk/>
          <pc:sldMk cId="1905416814" sldId="314"/>
        </pc:sldMkLst>
      </pc:sldChg>
      <pc:sldChg chg="modSp mod">
        <pc:chgData name="Daniel Richardson" userId="b12f1a219faba2ab" providerId="LiveId" clId="{9FE87287-5667-40A4-BE57-E4C3815CC6BB}" dt="2024-04-15T17:23:29.245" v="16" actId="3064"/>
        <pc:sldMkLst>
          <pc:docMk/>
          <pc:sldMk cId="454600340" sldId="315"/>
        </pc:sldMkLst>
      </pc:sldChg>
      <pc:sldMasterChg chg="delSldLayout modSldLayout">
        <pc:chgData name="Daniel Richardson" userId="b12f1a219faba2ab" providerId="LiveId" clId="{9FE87287-5667-40A4-BE57-E4C3815CC6BB}" dt="2024-04-15T17:23:58.635" v="19" actId="14100"/>
        <pc:sldMasterMkLst>
          <pc:docMk/>
          <pc:sldMasterMk cId="3674372104" sldId="2147483648"/>
        </pc:sldMasterMkLst>
        <pc:sldLayoutChg chg="modSp mod">
          <pc:chgData name="Daniel Richardson" userId="b12f1a219faba2ab" providerId="LiveId" clId="{9FE87287-5667-40A4-BE57-E4C3815CC6BB}" dt="2024-04-15T17:23:58.635" v="19" actId="14100"/>
          <pc:sldLayoutMkLst>
            <pc:docMk/>
            <pc:sldMasterMk cId="2173944954" sldId="2147483667"/>
            <pc:sldLayoutMk cId="2287744998" sldId="2147483660"/>
          </pc:sldLayoutMkLst>
        </pc:sldLayoutChg>
        <pc:sldLayoutChg chg="del">
          <pc:chgData name="Daniel Richardson" userId="b12f1a219faba2ab" providerId="LiveId" clId="{9FE87287-5667-40A4-BE57-E4C3815CC6BB}" dt="2024-04-15T17:06:48.365" v="0" actId="2696"/>
          <pc:sldLayoutMkLst>
            <pc:docMk/>
            <pc:sldMasterMk cId="3674372104" sldId="2147483648"/>
            <pc:sldLayoutMk cId="2892371075" sldId="2147483661"/>
          </pc:sldLayoutMkLst>
        </pc:sldLayoutChg>
      </pc:sldMasterChg>
    </pc:docChg>
  </pc:docChgLst>
  <pc:docChgLst>
    <pc:chgData name="Daniel Richardson" userId="b12f1a219faba2ab" providerId="LiveId" clId="{29F5017D-E02D-466E-BEB4-588416DF74AF}"/>
    <pc:docChg chg="undo custSel addSld delSld modSld">
      <pc:chgData name="Daniel Richardson" userId="b12f1a219faba2ab" providerId="LiveId" clId="{29F5017D-E02D-466E-BEB4-588416DF74AF}" dt="2024-06-16T09:19:10.753" v="908" actId="6549"/>
      <pc:docMkLst>
        <pc:docMk/>
      </pc:docMkLst>
      <pc:sldChg chg="modSp mod">
        <pc:chgData name="Daniel Richardson" userId="b12f1a219faba2ab" providerId="LiveId" clId="{29F5017D-E02D-466E-BEB4-588416DF74AF}" dt="2024-06-16T09:02:20.509" v="20"/>
        <pc:sldMkLst>
          <pc:docMk/>
          <pc:sldMk cId="3570983858" sldId="296"/>
        </pc:sldMkLst>
      </pc:sldChg>
      <pc:sldChg chg="addSp delSp modSp mod">
        <pc:chgData name="Daniel Richardson" userId="b12f1a219faba2ab" providerId="LiveId" clId="{29F5017D-E02D-466E-BEB4-588416DF74AF}" dt="2024-06-16T09:03:19.486" v="35"/>
        <pc:sldMkLst>
          <pc:docMk/>
          <pc:sldMk cId="713214466" sldId="297"/>
        </pc:sldMkLst>
      </pc:sldChg>
      <pc:sldChg chg="addSp delSp modSp mod">
        <pc:chgData name="Daniel Richardson" userId="b12f1a219faba2ab" providerId="LiveId" clId="{29F5017D-E02D-466E-BEB4-588416DF74AF}" dt="2024-06-16T09:08:24.522" v="266" actId="20577"/>
        <pc:sldMkLst>
          <pc:docMk/>
          <pc:sldMk cId="1434117666" sldId="298"/>
        </pc:sldMkLst>
      </pc:sldChg>
      <pc:sldChg chg="addSp delSp modSp mod">
        <pc:chgData name="Daniel Richardson" userId="b12f1a219faba2ab" providerId="LiveId" clId="{29F5017D-E02D-466E-BEB4-588416DF74AF}" dt="2024-06-16T09:17:07.345" v="661" actId="14826"/>
        <pc:sldMkLst>
          <pc:docMk/>
          <pc:sldMk cId="2096545931" sldId="299"/>
        </pc:sldMkLst>
      </pc:sldChg>
      <pc:sldChg chg="addSp delSp modSp mod">
        <pc:chgData name="Daniel Richardson" userId="b12f1a219faba2ab" providerId="LiveId" clId="{29F5017D-E02D-466E-BEB4-588416DF74AF}" dt="2024-06-16T09:15:01.674" v="630"/>
        <pc:sldMkLst>
          <pc:docMk/>
          <pc:sldMk cId="107746663" sldId="303"/>
        </pc:sldMkLst>
      </pc:sldChg>
      <pc:sldChg chg="addSp delSp modSp mod">
        <pc:chgData name="Daniel Richardson" userId="b12f1a219faba2ab" providerId="LiveId" clId="{29F5017D-E02D-466E-BEB4-588416DF74AF}" dt="2024-06-16T09:16:21.873" v="655"/>
        <pc:sldMkLst>
          <pc:docMk/>
          <pc:sldMk cId="1283360133" sldId="305"/>
        </pc:sldMkLst>
      </pc:sldChg>
      <pc:sldChg chg="addSp delSp modSp del mod">
        <pc:chgData name="Daniel Richardson" userId="b12f1a219faba2ab" providerId="LiveId" clId="{29F5017D-E02D-466E-BEB4-588416DF74AF}" dt="2024-06-16T09:16:37.956" v="656" actId="47"/>
        <pc:sldMkLst>
          <pc:docMk/>
          <pc:sldMk cId="2585099586" sldId="306"/>
        </pc:sldMkLst>
      </pc:sldChg>
      <pc:sldChg chg="modSp mod">
        <pc:chgData name="Daniel Richardson" userId="b12f1a219faba2ab" providerId="LiveId" clId="{29F5017D-E02D-466E-BEB4-588416DF74AF}" dt="2024-06-16T09:19:10.753" v="908" actId="6549"/>
        <pc:sldMkLst>
          <pc:docMk/>
          <pc:sldMk cId="1501808141" sldId="308"/>
        </pc:sldMkLst>
      </pc:sldChg>
      <pc:sldChg chg="addSp delSp modSp mod">
        <pc:chgData name="Daniel Richardson" userId="b12f1a219faba2ab" providerId="LiveId" clId="{29F5017D-E02D-466E-BEB4-588416DF74AF}" dt="2024-06-16T09:07:48.989" v="237" actId="20577"/>
        <pc:sldMkLst>
          <pc:docMk/>
          <pc:sldMk cId="851634037" sldId="309"/>
        </pc:sldMkLst>
      </pc:sldChg>
      <pc:sldChg chg="addSp delSp modSp mod">
        <pc:chgData name="Daniel Richardson" userId="b12f1a219faba2ab" providerId="LiveId" clId="{29F5017D-E02D-466E-BEB4-588416DF74AF}" dt="2024-06-16T09:14:36.265" v="624"/>
        <pc:sldMkLst>
          <pc:docMk/>
          <pc:sldMk cId="1670712907" sldId="313"/>
        </pc:sldMkLst>
      </pc:sldChg>
      <pc:sldChg chg="addSp delSp modSp mod">
        <pc:chgData name="Daniel Richardson" userId="b12f1a219faba2ab" providerId="LiveId" clId="{29F5017D-E02D-466E-BEB4-588416DF74AF}" dt="2024-06-16T09:15:25.144" v="641" actId="20577"/>
        <pc:sldMkLst>
          <pc:docMk/>
          <pc:sldMk cId="1905416814" sldId="314"/>
        </pc:sldMkLst>
      </pc:sldChg>
      <pc:sldChg chg="addSp delSp modSp mod">
        <pc:chgData name="Daniel Richardson" userId="b12f1a219faba2ab" providerId="LiveId" clId="{29F5017D-E02D-466E-BEB4-588416DF74AF}" dt="2024-06-16T09:15:47.580" v="648" actId="20577"/>
        <pc:sldMkLst>
          <pc:docMk/>
          <pc:sldMk cId="454600340" sldId="315"/>
        </pc:sldMkLst>
      </pc:sldChg>
      <pc:sldChg chg="addSp delSp modSp mod">
        <pc:chgData name="Daniel Richardson" userId="b12f1a219faba2ab" providerId="LiveId" clId="{29F5017D-E02D-466E-BEB4-588416DF74AF}" dt="2024-06-16T09:17:13.616" v="662" actId="14826"/>
        <pc:sldMkLst>
          <pc:docMk/>
          <pc:sldMk cId="1537473257" sldId="316"/>
        </pc:sldMkLst>
      </pc:sldChg>
      <pc:sldChg chg="delSp modSp add mod">
        <pc:chgData name="Daniel Richardson" userId="b12f1a219faba2ab" providerId="LiveId" clId="{29F5017D-E02D-466E-BEB4-588416DF74AF}" dt="2024-06-16T09:04:06.601" v="50" actId="20577"/>
        <pc:sldMkLst>
          <pc:docMk/>
          <pc:sldMk cId="1216422980" sldId="317"/>
        </pc:sldMkLst>
      </pc:sldChg>
      <pc:sldChg chg="modSp add mod">
        <pc:chgData name="Daniel Richardson" userId="b12f1a219faba2ab" providerId="LiveId" clId="{29F5017D-E02D-466E-BEB4-588416DF74AF}" dt="2024-06-16T09:05:59.933" v="104"/>
        <pc:sldMkLst>
          <pc:docMk/>
          <pc:sldMk cId="1368038675" sldId="318"/>
        </pc:sldMkLst>
      </pc:sldChg>
      <pc:sldChg chg="modSp add mod">
        <pc:chgData name="Daniel Richardson" userId="b12f1a219faba2ab" providerId="LiveId" clId="{29F5017D-E02D-466E-BEB4-588416DF74AF}" dt="2024-06-16T09:06:37.364" v="123"/>
        <pc:sldMkLst>
          <pc:docMk/>
          <pc:sldMk cId="529052513" sldId="319"/>
        </pc:sldMkLst>
      </pc:sldChg>
      <pc:sldChg chg="modSp add mod">
        <pc:chgData name="Daniel Richardson" userId="b12f1a219faba2ab" providerId="LiveId" clId="{29F5017D-E02D-466E-BEB4-588416DF74AF}" dt="2024-06-16T09:12:04.473" v="406" actId="20577"/>
        <pc:sldMkLst>
          <pc:docMk/>
          <pc:sldMk cId="4172515698" sldId="320"/>
        </pc:sldMkLst>
      </pc:sldChg>
      <pc:sldChg chg="add del">
        <pc:chgData name="Daniel Richardson" userId="b12f1a219faba2ab" providerId="LiveId" clId="{29F5017D-E02D-466E-BEB4-588416DF74AF}" dt="2024-06-16T09:16:48.768" v="658"/>
        <pc:sldMkLst>
          <pc:docMk/>
          <pc:sldMk cId="3996271887" sldId="321"/>
        </pc:sldMkLst>
      </pc:sldChg>
    </pc:docChg>
  </pc:docChgLst>
  <pc:docChgLst>
    <pc:chgData name="Daniel Richardson" userId="b12f1a219faba2ab" providerId="LiveId" clId="{012E96A1-29A1-47FA-9CFA-E2B7F5A9F720}"/>
    <pc:docChg chg="custSel modSld modMainMaster">
      <pc:chgData name="Daniel Richardson" userId="b12f1a219faba2ab" providerId="LiveId" clId="{012E96A1-29A1-47FA-9CFA-E2B7F5A9F720}" dt="2025-07-26T06:42:53.725" v="4" actId="12"/>
      <pc:docMkLst>
        <pc:docMk/>
      </pc:docMkLst>
      <pc:sldChg chg="modSp mod modTransition modClrScheme chgLayout">
        <pc:chgData name="Daniel Richardson" userId="b12f1a219faba2ab" providerId="LiveId" clId="{012E96A1-29A1-47FA-9CFA-E2B7F5A9F720}" dt="2025-07-26T06:42:30.761" v="1" actId="700"/>
        <pc:sldMkLst>
          <pc:docMk/>
          <pc:sldMk cId="3570983858" sldId="296"/>
        </pc:sldMkLst>
      </pc:sldChg>
      <pc:sldChg chg="modSp mod modTransition modClrScheme chgLayout">
        <pc:chgData name="Daniel Richardson" userId="b12f1a219faba2ab" providerId="LiveId" clId="{012E96A1-29A1-47FA-9CFA-E2B7F5A9F720}" dt="2025-07-26T06:42:30.761" v="1" actId="700"/>
        <pc:sldMkLst>
          <pc:docMk/>
          <pc:sldMk cId="713214466" sldId="297"/>
        </pc:sldMkLst>
      </pc:sldChg>
      <pc:sldChg chg="modSp mod modTransition modClrScheme chgLayout">
        <pc:chgData name="Daniel Richardson" userId="b12f1a219faba2ab" providerId="LiveId" clId="{012E96A1-29A1-47FA-9CFA-E2B7F5A9F720}" dt="2025-07-26T06:42:30.761" v="1" actId="700"/>
        <pc:sldMkLst>
          <pc:docMk/>
          <pc:sldMk cId="1434117666" sldId="298"/>
        </pc:sldMkLst>
      </pc:sldChg>
      <pc:sldChg chg="modSp mod modTransition modClrScheme chgLayout">
        <pc:chgData name="Daniel Richardson" userId="b12f1a219faba2ab" providerId="LiveId" clId="{012E96A1-29A1-47FA-9CFA-E2B7F5A9F720}" dt="2025-07-26T06:42:30.761" v="1" actId="700"/>
        <pc:sldMkLst>
          <pc:docMk/>
          <pc:sldMk cId="2096545931" sldId="299"/>
        </pc:sldMkLst>
      </pc:sldChg>
      <pc:sldChg chg="modSp mod modTransition modClrScheme chgLayout">
        <pc:chgData name="Daniel Richardson" userId="b12f1a219faba2ab" providerId="LiveId" clId="{012E96A1-29A1-47FA-9CFA-E2B7F5A9F720}" dt="2025-07-26T06:42:30.761" v="1" actId="700"/>
        <pc:sldMkLst>
          <pc:docMk/>
          <pc:sldMk cId="107746663" sldId="303"/>
        </pc:sldMkLst>
      </pc:sldChg>
      <pc:sldChg chg="modSp mod modTransition modClrScheme chgLayout">
        <pc:chgData name="Daniel Richardson" userId="b12f1a219faba2ab" providerId="LiveId" clId="{012E96A1-29A1-47FA-9CFA-E2B7F5A9F720}" dt="2025-07-26T06:42:30.761" v="1" actId="700"/>
        <pc:sldMkLst>
          <pc:docMk/>
          <pc:sldMk cId="1283360133" sldId="305"/>
        </pc:sldMkLst>
      </pc:sldChg>
      <pc:sldChg chg="modSp mod modTransition modClrScheme chgLayout">
        <pc:chgData name="Daniel Richardson" userId="b12f1a219faba2ab" providerId="LiveId" clId="{012E96A1-29A1-47FA-9CFA-E2B7F5A9F720}" dt="2025-07-26T06:42:30.761" v="1" actId="700"/>
        <pc:sldMkLst>
          <pc:docMk/>
          <pc:sldMk cId="1501808141" sldId="308"/>
        </pc:sldMkLst>
      </pc:sldChg>
      <pc:sldChg chg="modSp mod modTransition modClrScheme chgLayout">
        <pc:chgData name="Daniel Richardson" userId="b12f1a219faba2ab" providerId="LiveId" clId="{012E96A1-29A1-47FA-9CFA-E2B7F5A9F720}" dt="2025-07-26T06:42:30.761" v="1" actId="700"/>
        <pc:sldMkLst>
          <pc:docMk/>
          <pc:sldMk cId="851634037" sldId="309"/>
        </pc:sldMkLst>
      </pc:sldChg>
      <pc:sldChg chg="modSp mod modTransition modClrScheme chgLayout">
        <pc:chgData name="Daniel Richardson" userId="b12f1a219faba2ab" providerId="LiveId" clId="{012E96A1-29A1-47FA-9CFA-E2B7F5A9F720}" dt="2025-07-26T06:42:30.761" v="1" actId="700"/>
        <pc:sldMkLst>
          <pc:docMk/>
          <pc:sldMk cId="1670712907" sldId="313"/>
        </pc:sldMkLst>
      </pc:sldChg>
      <pc:sldChg chg="modSp mod modTransition modClrScheme chgLayout">
        <pc:chgData name="Daniel Richardson" userId="b12f1a219faba2ab" providerId="LiveId" clId="{012E96A1-29A1-47FA-9CFA-E2B7F5A9F720}" dt="2025-07-26T06:42:30.761" v="1" actId="700"/>
        <pc:sldMkLst>
          <pc:docMk/>
          <pc:sldMk cId="1905416814" sldId="314"/>
        </pc:sldMkLst>
      </pc:sldChg>
      <pc:sldChg chg="modSp mod modTransition modClrScheme chgLayout">
        <pc:chgData name="Daniel Richardson" userId="b12f1a219faba2ab" providerId="LiveId" clId="{012E96A1-29A1-47FA-9CFA-E2B7F5A9F720}" dt="2025-07-26T06:42:30.761" v="1" actId="700"/>
        <pc:sldMkLst>
          <pc:docMk/>
          <pc:sldMk cId="454600340" sldId="315"/>
        </pc:sldMkLst>
      </pc:sldChg>
      <pc:sldChg chg="addSp delSp modSp mod modTransition modClrScheme chgLayout">
        <pc:chgData name="Daniel Richardson" userId="b12f1a219faba2ab" providerId="LiveId" clId="{012E96A1-29A1-47FA-9CFA-E2B7F5A9F720}" dt="2025-07-26T06:42:53.725" v="4" actId="12"/>
        <pc:sldMkLst>
          <pc:docMk/>
          <pc:sldMk cId="1537473257" sldId="316"/>
        </pc:sldMkLst>
      </pc:sldChg>
      <pc:sldChg chg="modSp mod modTransition modClrScheme chgLayout">
        <pc:chgData name="Daniel Richardson" userId="b12f1a219faba2ab" providerId="LiveId" clId="{012E96A1-29A1-47FA-9CFA-E2B7F5A9F720}" dt="2025-07-26T06:42:30.761" v="1" actId="700"/>
        <pc:sldMkLst>
          <pc:docMk/>
          <pc:sldMk cId="1216422980" sldId="317"/>
        </pc:sldMkLst>
      </pc:sldChg>
      <pc:sldChg chg="modSp mod modTransition modClrScheme chgLayout">
        <pc:chgData name="Daniel Richardson" userId="b12f1a219faba2ab" providerId="LiveId" clId="{012E96A1-29A1-47FA-9CFA-E2B7F5A9F720}" dt="2025-07-26T06:42:30.761" v="1" actId="700"/>
        <pc:sldMkLst>
          <pc:docMk/>
          <pc:sldMk cId="1368038675" sldId="318"/>
        </pc:sldMkLst>
      </pc:sldChg>
      <pc:sldChg chg="modSp mod modTransition modClrScheme chgLayout">
        <pc:chgData name="Daniel Richardson" userId="b12f1a219faba2ab" providerId="LiveId" clId="{012E96A1-29A1-47FA-9CFA-E2B7F5A9F720}" dt="2025-07-26T06:42:42.002" v="2" actId="20577"/>
        <pc:sldMkLst>
          <pc:docMk/>
          <pc:sldMk cId="529052513" sldId="319"/>
        </pc:sldMkLst>
      </pc:sldChg>
      <pc:sldChg chg="modSp mod modTransition modClrScheme chgLayout">
        <pc:chgData name="Daniel Richardson" userId="b12f1a219faba2ab" providerId="LiveId" clId="{012E96A1-29A1-47FA-9CFA-E2B7F5A9F720}" dt="2025-07-26T06:42:30.761" v="1" actId="700"/>
        <pc:sldMkLst>
          <pc:docMk/>
          <pc:sldMk cId="4172515698" sldId="320"/>
        </pc:sldMkLst>
      </pc:sldChg>
      <pc:sldChg chg="modSp modTransition">
        <pc:chgData name="Daniel Richardson" userId="b12f1a219faba2ab" providerId="LiveId" clId="{012E96A1-29A1-47FA-9CFA-E2B7F5A9F720}" dt="2025-07-26T06:42:24.219" v="0"/>
        <pc:sldMkLst>
          <pc:docMk/>
          <pc:sldMk cId="154972273" sldId="321"/>
        </pc:sldMkLst>
      </pc:sldChg>
      <pc:sldChg chg="modSp modTransition">
        <pc:chgData name="Daniel Richardson" userId="b12f1a219faba2ab" providerId="LiveId" clId="{012E96A1-29A1-47FA-9CFA-E2B7F5A9F720}" dt="2025-07-26T06:42:24.219" v="0"/>
        <pc:sldMkLst>
          <pc:docMk/>
          <pc:sldMk cId="1220451088" sldId="322"/>
        </pc:sldMkLst>
      </pc:sldChg>
      <pc:sldMasterChg chg="modSldLayout">
        <pc:chgData name="Daniel Richardson" userId="b12f1a219faba2ab" providerId="LiveId" clId="{012E96A1-29A1-47FA-9CFA-E2B7F5A9F720}" dt="2025-07-26T06:42:24.219" v="0"/>
        <pc:sldMasterMkLst>
          <pc:docMk/>
          <pc:sldMasterMk cId="2173944954" sldId="2147483667"/>
        </pc:sldMasterMkLst>
        <pc:sldLayoutChg chg="modTransition">
          <pc:chgData name="Daniel Richardson" userId="b12f1a219faba2ab" providerId="LiveId" clId="{012E96A1-29A1-47FA-9CFA-E2B7F5A9F720}" dt="2025-07-26T06:42:24.219" v="0"/>
          <pc:sldLayoutMkLst>
            <pc:docMk/>
            <pc:sldMasterMk cId="2173944954" sldId="2147483667"/>
            <pc:sldLayoutMk cId="2287744998" sldId="214748366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619E89-F9C4-B0D2-6AA5-0D4E93DD6FF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FB0D9DD-6F57-F601-97AA-2850D297A9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A8EBD5-2CC6-9947-BAEC-D5CDAA1B6051}" type="datetimeFigureOut">
              <a:rPr lang="en-GB" smtClean="0"/>
              <a:t>26/08/2025</a:t>
            </a:fld>
            <a:endParaRPr lang="en-GB"/>
          </a:p>
        </p:txBody>
      </p:sp>
      <p:sp>
        <p:nvSpPr>
          <p:cNvPr id="4" name="Footer Placeholder 3">
            <a:extLst>
              <a:ext uri="{FF2B5EF4-FFF2-40B4-BE49-F238E27FC236}">
                <a16:creationId xmlns:a16="http://schemas.microsoft.com/office/drawing/2014/main" id="{E34C5129-B199-A6FC-3B13-C5B8A1D697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CB2E882-ED84-5682-7101-6C58B49808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A12B06-A319-484B-B715-0474347698DB}" type="slidenum">
              <a:rPr lang="en-GB" smtClean="0"/>
              <a:t>‹#›</a:t>
            </a:fld>
            <a:endParaRPr lang="en-GB"/>
          </a:p>
        </p:txBody>
      </p:sp>
    </p:spTree>
    <p:extLst>
      <p:ext uri="{BB962C8B-B14F-4D97-AF65-F5344CB8AC3E}">
        <p14:creationId xmlns:p14="http://schemas.microsoft.com/office/powerpoint/2010/main" val="36077539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4.svg"/><Relationship Id="rId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0F9FF"/>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E16C15C-4C74-8660-6405-B4DB5560F3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16" name="Graphic 15">
            <a:extLst>
              <a:ext uri="{FF2B5EF4-FFF2-40B4-BE49-F238E27FC236}">
                <a16:creationId xmlns:a16="http://schemas.microsoft.com/office/drawing/2014/main" id="{664677EA-EB10-61AE-A872-1B481F8A6C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2" name="Title 1">
            <a:extLst>
              <a:ext uri="{FF2B5EF4-FFF2-40B4-BE49-F238E27FC236}">
                <a16:creationId xmlns:a16="http://schemas.microsoft.com/office/drawing/2014/main" id="{C7F07A69-A0EB-DCDE-52DB-BA6ED5BC1545}"/>
              </a:ext>
            </a:extLst>
          </p:cNvPr>
          <p:cNvSpPr>
            <a:spLocks noGrp="1"/>
          </p:cNvSpPr>
          <p:nvPr>
            <p:ph type="ctrTitle"/>
          </p:nvPr>
        </p:nvSpPr>
        <p:spPr>
          <a:xfrm>
            <a:off x="1524000" y="4091354"/>
            <a:ext cx="9144000" cy="772746"/>
          </a:xfrm>
        </p:spPr>
        <p:txBody>
          <a:bodyPr anchor="b">
            <a:normAutofit/>
          </a:bodyPr>
          <a:lstStyle>
            <a:lvl1pPr algn="ctr">
              <a:defRPr sz="4800" b="1">
                <a:latin typeface="Avenir Next LT Pro" panose="020B05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A956C81-B038-88D1-219D-3553B36B3089}"/>
              </a:ext>
            </a:extLst>
          </p:cNvPr>
          <p:cNvSpPr>
            <a:spLocks noGrp="1"/>
          </p:cNvSpPr>
          <p:nvPr>
            <p:ph type="subTitle" idx="1"/>
          </p:nvPr>
        </p:nvSpPr>
        <p:spPr>
          <a:xfrm>
            <a:off x="1524000" y="4953489"/>
            <a:ext cx="9144000" cy="365125"/>
          </a:xfrm>
        </p:spPr>
        <p:txBody>
          <a:bodyPr>
            <a:normAutofit/>
          </a:bodyPr>
          <a:lstStyle>
            <a:lvl1pPr marL="0" indent="0" algn="ctr">
              <a:buNone/>
              <a:defRPr sz="1800" b="1" i="0">
                <a:solidFill>
                  <a:srgbClr val="3FA9F5"/>
                </a:solidFill>
                <a:latin typeface="Avenir Next LT Pro Demi"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2" name="Graphic 11">
            <a:extLst>
              <a:ext uri="{FF2B5EF4-FFF2-40B4-BE49-F238E27FC236}">
                <a16:creationId xmlns:a16="http://schemas.microsoft.com/office/drawing/2014/main" id="{A080517F-8E59-28E9-C87A-D4E6CC1400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45647" y="602029"/>
            <a:ext cx="2886075" cy="2886075"/>
          </a:xfrm>
          <a:prstGeom prst="rect">
            <a:avLst/>
          </a:prstGeom>
        </p:spPr>
      </p:pic>
      <p:pic>
        <p:nvPicPr>
          <p:cNvPr id="14" name="Graphic 13">
            <a:extLst>
              <a:ext uri="{FF2B5EF4-FFF2-40B4-BE49-F238E27FC236}">
                <a16:creationId xmlns:a16="http://schemas.microsoft.com/office/drawing/2014/main" id="{6BF94A6F-3726-30EE-A49B-1D4BBCD4A34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15146" y="489486"/>
            <a:ext cx="1705707" cy="401343"/>
          </a:xfrm>
          <a:prstGeom prst="rect">
            <a:avLst/>
          </a:prstGeom>
        </p:spPr>
      </p:pic>
    </p:spTree>
    <p:extLst>
      <p:ext uri="{BB962C8B-B14F-4D97-AF65-F5344CB8AC3E}">
        <p14:creationId xmlns:p14="http://schemas.microsoft.com/office/powerpoint/2010/main" val="26015404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20000" decel="2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accel="20000" decel="20000" fill="hold" grpId="0" nodeType="with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accel="20000" decel="2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502551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502551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09679"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4786056"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815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additive="base">
                                        <p:cTn id="3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2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13449" y="39042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4073893"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4073893"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sp>
        <p:nvSpPr>
          <p:cNvPr id="10" name="Text Placeholder 16">
            <a:extLst>
              <a:ext uri="{FF2B5EF4-FFF2-40B4-BE49-F238E27FC236}">
                <a16:creationId xmlns:a16="http://schemas.microsoft.com/office/drawing/2014/main" id="{B17A32A4-78BD-34DA-AE05-EFE242F0A0BC}"/>
              </a:ext>
            </a:extLst>
          </p:cNvPr>
          <p:cNvSpPr>
            <a:spLocks noGrp="1"/>
          </p:cNvSpPr>
          <p:nvPr>
            <p:ph type="body" sz="quarter" idx="16"/>
          </p:nvPr>
        </p:nvSpPr>
        <p:spPr>
          <a:xfrm>
            <a:off x="7754438"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2" name="Text Placeholder 16">
            <a:extLst>
              <a:ext uri="{FF2B5EF4-FFF2-40B4-BE49-F238E27FC236}">
                <a16:creationId xmlns:a16="http://schemas.microsoft.com/office/drawing/2014/main" id="{28CE27E7-0CE5-9E6D-0C98-0F96F1DE0C73}"/>
              </a:ext>
            </a:extLst>
          </p:cNvPr>
          <p:cNvSpPr>
            <a:spLocks noGrp="1"/>
          </p:cNvSpPr>
          <p:nvPr>
            <p:ph type="body" sz="quarter" idx="17"/>
          </p:nvPr>
        </p:nvSpPr>
        <p:spPr>
          <a:xfrm>
            <a:off x="7754438"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43511"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3919888"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E15F1F22-6EC6-1EE4-2619-29BE75B49A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35034" y="728569"/>
            <a:ext cx="164261" cy="164261"/>
          </a:xfrm>
          <a:prstGeom prst="rect">
            <a:avLst/>
          </a:prstGeom>
        </p:spPr>
      </p:pic>
      <p:cxnSp>
        <p:nvCxnSpPr>
          <p:cNvPr id="19" name="Straight Connector 18">
            <a:extLst>
              <a:ext uri="{FF2B5EF4-FFF2-40B4-BE49-F238E27FC236}">
                <a16:creationId xmlns:a16="http://schemas.microsoft.com/office/drawing/2014/main" id="{2B77C29A-9BE0-38C1-34CC-E066CD036272}"/>
              </a:ext>
            </a:extLst>
          </p:cNvPr>
          <p:cNvCxnSpPr>
            <a:cxnSpLocks/>
          </p:cNvCxnSpPr>
          <p:nvPr/>
        </p:nvCxnSpPr>
        <p:spPr>
          <a:xfrm flipV="1">
            <a:off x="7617165" y="982982"/>
            <a:ext cx="0" cy="3999216"/>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056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par>
                                <p:cTn id="16" presetID="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2" presetClass="entr" presetSubtype="4" fill="hold" nodeType="withEffect">
                                  <p:stCondLst>
                                    <p:cond delay="15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35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additive="base">
                                        <p:cTn id="3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 calcmode="lin" valueType="num">
                                      <p:cBhvr additive="base">
                                        <p:cTn id="4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 calcmode="lin" valueType="num">
                                      <p:cBhvr additive="base">
                                        <p:cTn id="4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 calcmode="lin" valueType="num">
                                      <p:cBhvr additive="base">
                                        <p:cTn id="5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2" presetClass="entr" presetSubtype="4"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 presetClass="entr" presetSubtype="4"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0F9FF"/>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EB9AC81-BA06-5BC8-0EC8-2243C49787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7" name="Graphic 6">
            <a:extLst>
              <a:ext uri="{FF2B5EF4-FFF2-40B4-BE49-F238E27FC236}">
                <a16:creationId xmlns:a16="http://schemas.microsoft.com/office/drawing/2014/main" id="{9D545340-270B-78D7-EA59-AA0477FF71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3" name="Content Placeholder 2">
            <a:extLst>
              <a:ext uri="{FF2B5EF4-FFF2-40B4-BE49-F238E27FC236}">
                <a16:creationId xmlns:a16="http://schemas.microsoft.com/office/drawing/2014/main" id="{D9DF9CA5-A399-EE98-FFD5-D55EF3240421}"/>
              </a:ext>
            </a:extLst>
          </p:cNvPr>
          <p:cNvSpPr>
            <a:spLocks noGrp="1"/>
          </p:cNvSpPr>
          <p:nvPr>
            <p:ph idx="1"/>
          </p:nvPr>
        </p:nvSpPr>
        <p:spPr>
          <a:xfrm>
            <a:off x="838200" y="1376045"/>
            <a:ext cx="10515600" cy="4351338"/>
          </a:xfrm>
          <a:noFill/>
        </p:spPr>
        <p:txBody>
          <a:bodyPr>
            <a:normAutofit/>
          </a:bodyPr>
          <a:lstStyle>
            <a:lvl1pPr marL="0" indent="0">
              <a:lnSpc>
                <a:spcPct val="110000"/>
              </a:lnSpc>
              <a:buNone/>
              <a:defRPr sz="1800">
                <a:latin typeface="Avenir Next LT Pro" panose="020B0504020202020204" pitchFamily="34" charset="0"/>
              </a:defRPr>
            </a:lvl1pPr>
          </a:lstStyle>
          <a:p>
            <a:pPr lvl="0"/>
            <a:r>
              <a:rPr lang="en-US"/>
              <a:t>Click to edit Master text styles</a:t>
            </a:r>
          </a:p>
        </p:txBody>
      </p:sp>
      <p:sp>
        <p:nvSpPr>
          <p:cNvPr id="4" name="Date Placeholder 3">
            <a:extLst>
              <a:ext uri="{FF2B5EF4-FFF2-40B4-BE49-F238E27FC236}">
                <a16:creationId xmlns:a16="http://schemas.microsoft.com/office/drawing/2014/main" id="{60BE7AF8-0FA9-A3BF-BE57-2743FC9DC815}"/>
              </a:ext>
            </a:extLst>
          </p:cNvPr>
          <p:cNvSpPr>
            <a:spLocks noGrp="1"/>
          </p:cNvSpPr>
          <p:nvPr>
            <p:ph type="dt" sz="half" idx="10"/>
          </p:nvPr>
        </p:nvSpPr>
        <p:spPr>
          <a:xfrm>
            <a:off x="838200" y="6356350"/>
            <a:ext cx="2743200" cy="365125"/>
          </a:xfrm>
          <a:prstGeom prst="rect">
            <a:avLst/>
          </a:prstGeom>
        </p:spPr>
        <p:txBody>
          <a:bodyPr/>
          <a:lstStyle/>
          <a:p>
            <a:fld id="{6906F2B1-3C5C-46E3-9158-B27AB76BCE16}" type="datetimeFigureOut">
              <a:rPr lang="en-GB" smtClean="0"/>
              <a:t>26/08/2025</a:t>
            </a:fld>
            <a:endParaRPr lang="en-GB"/>
          </a:p>
        </p:txBody>
      </p:sp>
      <p:sp>
        <p:nvSpPr>
          <p:cNvPr id="5" name="Footer Placeholder 4">
            <a:extLst>
              <a:ext uri="{FF2B5EF4-FFF2-40B4-BE49-F238E27FC236}">
                <a16:creationId xmlns:a16="http://schemas.microsoft.com/office/drawing/2014/main" id="{C9D0D1DC-2FBC-A4CF-4D38-0D56F4903A2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E36E5C8-9167-E9F1-635A-E6A3B71CA92D}"/>
              </a:ext>
            </a:extLst>
          </p:cNvPr>
          <p:cNvSpPr>
            <a:spLocks noGrp="1"/>
          </p:cNvSpPr>
          <p:nvPr>
            <p:ph type="sldNum" sz="quarter" idx="12"/>
          </p:nvPr>
        </p:nvSpPr>
        <p:spPr>
          <a:xfrm>
            <a:off x="8610600" y="6356350"/>
            <a:ext cx="2743200" cy="365125"/>
          </a:xfrm>
          <a:prstGeom prst="rect">
            <a:avLst/>
          </a:prstGeom>
        </p:spPr>
        <p:txBody>
          <a:bodyPr/>
          <a:lstStyle/>
          <a:p>
            <a:fld id="{69EAEDB4-61B4-4241-BEB5-68F1D70E3D68}" type="slidenum">
              <a:rPr lang="en-GB" smtClean="0"/>
              <a:t>‹#›</a:t>
            </a:fld>
            <a:endParaRPr lang="en-GB"/>
          </a:p>
        </p:txBody>
      </p:sp>
    </p:spTree>
    <p:extLst>
      <p:ext uri="{BB962C8B-B14F-4D97-AF65-F5344CB8AC3E}">
        <p14:creationId xmlns:p14="http://schemas.microsoft.com/office/powerpoint/2010/main" val="2832790462"/>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80808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b"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1866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t"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73879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392342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00577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437907"/>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056815"/>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832477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Manrope" pitchFamily="2" charset="0"/>
              </a:defRPr>
            </a:lvl1pPr>
          </a:lstStyle>
          <a:p>
            <a:pPr marL="0" lvl="0"/>
            <a:r>
              <a:rPr lang="en-US" dirty="0"/>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rmAutofit/>
          </a:bodyPr>
          <a:lstStyle>
            <a:lvl1pPr marL="0" indent="0">
              <a:lnSpc>
                <a:spcPct val="120000"/>
              </a:lnSpc>
              <a:spcBef>
                <a:spcPts val="0"/>
              </a:spcBef>
              <a:spcAft>
                <a:spcPts val="1200"/>
              </a:spcAft>
              <a:buNone/>
              <a:defRPr sz="1400">
                <a:solidFill>
                  <a:srgbClr val="687588"/>
                </a:solidFill>
                <a:latin typeface="Manrope" pitchFamily="2" charset="0"/>
              </a:defRPr>
            </a:lvl1pPr>
            <a:lvl2pPr marL="457200" indent="0">
              <a:lnSpc>
                <a:spcPct val="120000"/>
              </a:lnSpc>
              <a:spcBef>
                <a:spcPts val="0"/>
              </a:spcBef>
              <a:spcAft>
                <a:spcPts val="1200"/>
              </a:spcAft>
              <a:buNone/>
              <a:defRPr sz="1400">
                <a:solidFill>
                  <a:srgbClr val="687588"/>
                </a:solidFill>
                <a:latin typeface="Manrope" pitchFamily="2" charset="0"/>
              </a:defRPr>
            </a:lvl2pPr>
            <a:lvl3pPr marL="914400" indent="0">
              <a:lnSpc>
                <a:spcPct val="120000"/>
              </a:lnSpc>
              <a:spcBef>
                <a:spcPts val="0"/>
              </a:spcBef>
              <a:spcAft>
                <a:spcPts val="1200"/>
              </a:spcAft>
              <a:buNone/>
              <a:defRPr sz="1400">
                <a:solidFill>
                  <a:srgbClr val="687588"/>
                </a:solidFill>
                <a:latin typeface="Manrope" pitchFamily="2" charset="0"/>
              </a:defRPr>
            </a:lvl3pPr>
            <a:lvl4pPr marL="1371600" indent="0">
              <a:lnSpc>
                <a:spcPct val="120000"/>
              </a:lnSpc>
              <a:spcBef>
                <a:spcPts val="0"/>
              </a:spcBef>
              <a:spcAft>
                <a:spcPts val="1200"/>
              </a:spcAft>
              <a:buNone/>
              <a:defRPr sz="1400">
                <a:solidFill>
                  <a:srgbClr val="687588"/>
                </a:solidFill>
                <a:latin typeface="Manrope" pitchFamily="2" charset="0"/>
              </a:defRPr>
            </a:lvl4pPr>
            <a:lvl5pPr marL="1828800" indent="0">
              <a:lnSpc>
                <a:spcPct val="120000"/>
              </a:lnSpc>
              <a:spcBef>
                <a:spcPts val="0"/>
              </a:spcBef>
              <a:spcAft>
                <a:spcPts val="1200"/>
              </a:spcAft>
              <a:buNone/>
              <a:defRPr sz="1400">
                <a:solidFill>
                  <a:srgbClr val="687588"/>
                </a:solidFill>
                <a:latin typeface="Manrop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877449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6_Two Content">
    <p:bg>
      <p:bgPr>
        <a:solidFill>
          <a:srgbClr val="F0F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Graphic 3">
            <a:extLst>
              <a:ext uri="{FF2B5EF4-FFF2-40B4-BE49-F238E27FC236}">
                <a16:creationId xmlns:a16="http://schemas.microsoft.com/office/drawing/2014/main" id="{BF1DED37-596F-266B-EDC4-1FD48F25E706}"/>
              </a:ext>
            </a:extLst>
          </p:cNvPr>
          <p:cNvPicPr>
            <a:picLocks noChangeAspect="1"/>
          </p:cNvPicPr>
          <p:nvPr/>
        </p:nvPicPr>
        <p:blipFill>
          <a:blip r:embed="rId2">
            <a:extLst>
              <a:ext uri="{96DAC541-7B7A-43D3-8B79-37D633B846F1}">
                <asvg:svgBlip xmlns:asvg="http://schemas.microsoft.com/office/drawing/2016/SVG/main" r:embed="rId3"/>
              </a:ext>
            </a:extLst>
          </a:blip>
          <a:srcRect b="63826"/>
          <a:stretch/>
        </p:blipFill>
        <p:spPr>
          <a:xfrm>
            <a:off x="0" y="5605320"/>
            <a:ext cx="12192000" cy="1252680"/>
          </a:xfrm>
          <a:prstGeom prst="rect">
            <a:avLst/>
          </a:prstGeom>
        </p:spPr>
      </p:pic>
      <p:pic>
        <p:nvPicPr>
          <p:cNvPr id="6" name="Graphic 5">
            <a:extLst>
              <a:ext uri="{FF2B5EF4-FFF2-40B4-BE49-F238E27FC236}">
                <a16:creationId xmlns:a16="http://schemas.microsoft.com/office/drawing/2014/main" id="{3D6476D4-B79E-9E03-CF95-7DAB343AB2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31927" y="2085091"/>
            <a:ext cx="3564249" cy="3988106"/>
          </a:xfrm>
          <a:prstGeom prst="rect">
            <a:avLst/>
          </a:prstGeom>
        </p:spPr>
      </p:pic>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7123" y="6092825"/>
            <a:ext cx="1700209" cy="400050"/>
          </a:xfrm>
          <a:prstGeom prst="rect">
            <a:avLst/>
          </a:prstGeom>
        </p:spPr>
      </p:pic>
      <p:pic>
        <p:nvPicPr>
          <p:cNvPr id="8" name="Graphic 7">
            <a:extLst>
              <a:ext uri="{FF2B5EF4-FFF2-40B4-BE49-F238E27FC236}">
                <a16:creationId xmlns:a16="http://schemas.microsoft.com/office/drawing/2014/main" id="{C890BE65-1129-1361-1F97-93A1F1481E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4278" y="4445391"/>
            <a:ext cx="1454802" cy="1627806"/>
          </a:xfrm>
          <a:prstGeom prst="rect">
            <a:avLst/>
          </a:prstGeom>
        </p:spPr>
      </p:pic>
    </p:spTree>
    <p:extLst>
      <p:ext uri="{BB962C8B-B14F-4D97-AF65-F5344CB8AC3E}">
        <p14:creationId xmlns:p14="http://schemas.microsoft.com/office/powerpoint/2010/main" val="187120886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4_Two Content">
    <p:bg>
      <p:bgPr>
        <a:solidFill>
          <a:srgbClr val="F0F9F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9DFA0DF5-BAFB-B715-6301-0024608DFD76}"/>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5" name="Freeform 4">
            <a:extLst>
              <a:ext uri="{FF2B5EF4-FFF2-40B4-BE49-F238E27FC236}">
                <a16:creationId xmlns:a16="http://schemas.microsoft.com/office/drawing/2014/main" id="{3BA43C4D-F6D2-D2BA-ED18-C62DB4BDF38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9" name="Freeform 8">
            <a:extLst>
              <a:ext uri="{FF2B5EF4-FFF2-40B4-BE49-F238E27FC236}">
                <a16:creationId xmlns:a16="http://schemas.microsoft.com/office/drawing/2014/main" id="{AA12CC0C-E83D-7AE0-EADC-C935C24336B2}"/>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2A8E3533-94E8-F798-E598-B55E347418A2}"/>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35078435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7_Two Content">
    <p:bg>
      <p:bgPr>
        <a:solidFill>
          <a:srgbClr val="F0F9FF"/>
        </a:solidFill>
        <a:effectLst/>
      </p:bgPr>
    </p:bg>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1DECCBAD-71F1-422A-A01E-73978118AA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554" y="454769"/>
            <a:ext cx="5638800" cy="5727700"/>
          </a:xfrm>
          <a:prstGeom prst="rect">
            <a:avLst/>
          </a:prstGeom>
        </p:spPr>
      </p:pic>
      <p:sp>
        <p:nvSpPr>
          <p:cNvPr id="22" name="Freeform 21">
            <a:extLst>
              <a:ext uri="{FF2B5EF4-FFF2-40B4-BE49-F238E27FC236}">
                <a16:creationId xmlns:a16="http://schemas.microsoft.com/office/drawing/2014/main" id="{2F4B3ECB-8063-5C3E-21EB-ABA2DB626E00}"/>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3" name="Freeform 22">
            <a:extLst>
              <a:ext uri="{FF2B5EF4-FFF2-40B4-BE49-F238E27FC236}">
                <a16:creationId xmlns:a16="http://schemas.microsoft.com/office/drawing/2014/main" id="{ED4B0B79-1BB9-C489-1194-AA663001E6B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pic>
        <p:nvPicPr>
          <p:cNvPr id="24" name="Graphic 23">
            <a:extLst>
              <a:ext uri="{FF2B5EF4-FFF2-40B4-BE49-F238E27FC236}">
                <a16:creationId xmlns:a16="http://schemas.microsoft.com/office/drawing/2014/main" id="{CE5CABEC-1D33-576E-B22B-EE7EF7D7EB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106612639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3" end="3"/>
                                            </p:txEl>
                                          </p:spTgt>
                                        </p:tgtEl>
                                        <p:attrNameLst>
                                          <p:attrName>style.visibility</p:attrName>
                                        </p:attrNameLst>
                                      </p:cBhvr>
                                      <p:to>
                                        <p:strVal val="visible"/>
                                      </p:to>
                                    </p:set>
                                    <p:anim calcmode="lin" valueType="num">
                                      <p:cBhvr additive="base">
                                        <p:cTn id="2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4" end="4"/>
                                            </p:txEl>
                                          </p:spTgt>
                                        </p:tgtEl>
                                        <p:attrNameLst>
                                          <p:attrName>style.visibility</p:attrName>
                                        </p:attrNameLst>
                                      </p:cBhvr>
                                      <p:to>
                                        <p:strVal val="visible"/>
                                      </p:to>
                                    </p:set>
                                    <p:anim calcmode="lin" valueType="num">
                                      <p:cBhvr additive="base">
                                        <p:cTn id="29"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8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29BA7FA4-C9B6-51D9-15B1-17F95F4F89ED}"/>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549C3795-34E7-6A9C-8DCB-2CEC5B412302}"/>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2">
                  <a:extLst>
                    <a:ext uri="{96DAC541-7B7A-43D3-8B79-37D633B846F1}">
                      <asvg:svgBlip xmlns:asvg="http://schemas.microsoft.com/office/drawing/2016/SVG/main" r:embed="rId3"/>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9EE6B30C-0848-94EA-7C6A-A2CC164AA64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Tree>
    <p:extLst>
      <p:ext uri="{BB962C8B-B14F-4D97-AF65-F5344CB8AC3E}">
        <p14:creationId xmlns:p14="http://schemas.microsoft.com/office/powerpoint/2010/main" val="153278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9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DC20AC87-5D3B-62A7-0E03-043E4741A308}"/>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5" name="Text Placeholder 16">
            <a:extLst>
              <a:ext uri="{FF2B5EF4-FFF2-40B4-BE49-F238E27FC236}">
                <a16:creationId xmlns:a16="http://schemas.microsoft.com/office/drawing/2014/main" id="{80BC11E7-836D-F75A-C8E2-5516E40BC1A2}"/>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8">
                  <a:extLst>
                    <a:ext uri="{96DAC541-7B7A-43D3-8B79-37D633B846F1}">
                      <asvg:svgBlip xmlns:asvg="http://schemas.microsoft.com/office/drawing/2016/SVG/main" r:embed="rId9"/>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0022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3_Two Content">
    <p:bg>
      <p:bgPr>
        <a:solidFill>
          <a:srgbClr val="398FFC"/>
        </a:solidFill>
        <a:effectLst/>
      </p:bgPr>
    </p:bg>
    <p:spTree>
      <p:nvGrpSpPr>
        <p:cNvPr id="1" name=""/>
        <p:cNvGrpSpPr/>
        <p:nvPr/>
      </p:nvGrpSpPr>
      <p:grpSpPr>
        <a:xfrm>
          <a:off x="0" y="0"/>
          <a:ext cx="0" cy="0"/>
          <a:chOff x="0" y="0"/>
          <a:chExt cx="0" cy="0"/>
        </a:xfrm>
      </p:grpSpPr>
      <p:sp>
        <p:nvSpPr>
          <p:cNvPr id="10" name="Graphic 7">
            <a:extLst>
              <a:ext uri="{FF2B5EF4-FFF2-40B4-BE49-F238E27FC236}">
                <a16:creationId xmlns:a16="http://schemas.microsoft.com/office/drawing/2014/main" id="{D73BB417-98AD-29BC-8C92-6BA19673CEB7}"/>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A</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B</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C</a:t>
            </a:r>
          </a:p>
        </p:txBody>
      </p:sp>
    </p:spTree>
    <p:extLst>
      <p:ext uri="{BB962C8B-B14F-4D97-AF65-F5344CB8AC3E}">
        <p14:creationId xmlns:p14="http://schemas.microsoft.com/office/powerpoint/2010/main" val="126031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additive="base">
                                        <p:cTn id="2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6_Two Content">
    <p:bg>
      <p:bgPr>
        <a:solidFill>
          <a:srgbClr val="398FFC"/>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014DBC16-3473-3C85-21E6-111544F30B65}"/>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19" name="Freeform 18">
            <a:extLst>
              <a:ext uri="{FF2B5EF4-FFF2-40B4-BE49-F238E27FC236}">
                <a16:creationId xmlns:a16="http://schemas.microsoft.com/office/drawing/2014/main" id="{9DEE5B9A-EECD-DE4B-473A-321756E264E5}"/>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B2104990-5982-516C-B777-07F20A93584A}"/>
              </a:ext>
            </a:extLst>
          </p:cNvPr>
          <p:cNvSpPr/>
          <p:nvPr/>
        </p:nvSpPr>
        <p:spPr>
          <a:xfrm>
            <a:off x="5602632"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356A07AD-21A6-D2A5-A219-FCB83BA1E0B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2">
            <a:extLst>
              <a:ext uri="{96DAC541-7B7A-43D3-8B79-37D633B846F1}">
                <asvg:svgBlip xmlns:asvg="http://schemas.microsoft.com/office/drawing/2016/SVG/main" r:embed="rId3"/>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8" name="Text Placeholder 16">
            <a:extLst>
              <a:ext uri="{FF2B5EF4-FFF2-40B4-BE49-F238E27FC236}">
                <a16:creationId xmlns:a16="http://schemas.microsoft.com/office/drawing/2014/main" id="{62B4DEA1-2203-623C-2BA2-C9DF0BA43ECB}"/>
              </a:ext>
            </a:extLst>
          </p:cNvPr>
          <p:cNvSpPr>
            <a:spLocks noGrp="1"/>
          </p:cNvSpPr>
          <p:nvPr>
            <p:ph type="body" sz="quarter" idx="15"/>
          </p:nvPr>
        </p:nvSpPr>
        <p:spPr>
          <a:xfrm>
            <a:off x="1181146" y="3472055"/>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527AA2ED-3D5B-13EE-A921-BEDEC42CD3B5}"/>
              </a:ext>
            </a:extLst>
          </p:cNvPr>
          <p:cNvSpPr>
            <a:spLocks noGrp="1"/>
          </p:cNvSpPr>
          <p:nvPr>
            <p:ph type="body" sz="quarter" idx="16"/>
          </p:nvPr>
        </p:nvSpPr>
        <p:spPr>
          <a:xfrm>
            <a:off x="1181146" y="413372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1</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2</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3</a:t>
            </a:r>
          </a:p>
        </p:txBody>
      </p:sp>
      <p:sp>
        <p:nvSpPr>
          <p:cNvPr id="16" name="Graphic 11">
            <a:extLst>
              <a:ext uri="{FF2B5EF4-FFF2-40B4-BE49-F238E27FC236}">
                <a16:creationId xmlns:a16="http://schemas.microsoft.com/office/drawing/2014/main" id="{A73E37D3-89E3-7E6A-BD27-7C58B1F03F51}"/>
              </a:ext>
            </a:extLst>
          </p:cNvPr>
          <p:cNvSpPr/>
          <p:nvPr/>
        </p:nvSpPr>
        <p:spPr>
          <a:xfrm>
            <a:off x="412296" y="3429000"/>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4</a:t>
            </a:r>
          </a:p>
        </p:txBody>
      </p:sp>
      <p:sp>
        <p:nvSpPr>
          <p:cNvPr id="18" name="Graphic 11">
            <a:extLst>
              <a:ext uri="{FF2B5EF4-FFF2-40B4-BE49-F238E27FC236}">
                <a16:creationId xmlns:a16="http://schemas.microsoft.com/office/drawing/2014/main" id="{72B3D256-6FCE-676F-F758-DA1C62860453}"/>
              </a:ext>
            </a:extLst>
          </p:cNvPr>
          <p:cNvSpPr/>
          <p:nvPr/>
        </p:nvSpPr>
        <p:spPr>
          <a:xfrm>
            <a:off x="412296" y="409325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5</a:t>
            </a:r>
          </a:p>
        </p:txBody>
      </p:sp>
    </p:spTree>
    <p:extLst>
      <p:ext uri="{BB962C8B-B14F-4D97-AF65-F5344CB8AC3E}">
        <p14:creationId xmlns:p14="http://schemas.microsoft.com/office/powerpoint/2010/main" val="140780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2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accel="20000" decel="20000" fill="hold" grpId="0" nodeType="withEffect">
                                  <p:stCondLst>
                                    <p:cond delay="3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accel="20000" decel="20000" fill="hold" grpId="0" nodeType="withEffect">
                                  <p:stCondLst>
                                    <p:cond delay="4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 calcmode="lin" valueType="num">
                                      <p:cBhvr additive="base">
                                        <p:cTn id="3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 calcmode="lin" valueType="num">
                                      <p:cBhvr additive="base">
                                        <p:cTn id="4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 calcmode="lin" valueType="num">
                                      <p:cBhvr additive="base">
                                        <p:cTn id="5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 calcmode="lin" valueType="num">
                                      <p:cBhvr additive="base">
                                        <p:cTn id="5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P spid="16" grpId="0" animBg="1"/>
      <p:bldP spid="18"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1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6602775"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6602775"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Tree>
    <p:extLst>
      <p:ext uri="{BB962C8B-B14F-4D97-AF65-F5344CB8AC3E}">
        <p14:creationId xmlns:p14="http://schemas.microsoft.com/office/powerpoint/2010/main" val="249853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1965CB-D0C6-0B3A-5347-B5CC817E8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8A4675-9E0F-9606-1BEA-92A1D2A37A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53CD4407-F797-F45C-02CC-8429920070B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217394495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60" r:id="rId1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venir Next LT Pro" panose="020B05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venir Next LT Pro" panose="020B05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venir Next LT Pro" panose="020B05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CEAB4-67ED-189D-578A-C2D9D5698AF7}"/>
              </a:ext>
            </a:extLst>
          </p:cNvPr>
          <p:cNvSpPr>
            <a:spLocks noGrp="1"/>
          </p:cNvSpPr>
          <p:nvPr>
            <p:ph type="ctrTitle"/>
          </p:nvPr>
        </p:nvSpPr>
        <p:spPr/>
        <p:txBody>
          <a:bodyPr/>
          <a:lstStyle/>
          <a:p>
            <a:r>
              <a:rPr lang="en-GB" dirty="0"/>
              <a:t>Communication Technologies</a:t>
            </a:r>
          </a:p>
        </p:txBody>
      </p:sp>
      <p:sp>
        <p:nvSpPr>
          <p:cNvPr id="3" name="Subtitle 2">
            <a:extLst>
              <a:ext uri="{FF2B5EF4-FFF2-40B4-BE49-F238E27FC236}">
                <a16:creationId xmlns:a16="http://schemas.microsoft.com/office/drawing/2014/main" id="{B93F7D5D-6581-9264-E32E-5A89DB0487F5}"/>
              </a:ext>
            </a:extLst>
          </p:cNvPr>
          <p:cNvSpPr>
            <a:spLocks noGrp="1"/>
          </p:cNvSpPr>
          <p:nvPr>
            <p:ph type="subTitle" idx="1"/>
          </p:nvPr>
        </p:nvSpPr>
        <p:spPr/>
        <p:txBody>
          <a:bodyPr/>
          <a:lstStyle/>
          <a:p>
            <a:r>
              <a:rPr lang="en-GB" dirty="0"/>
              <a:t>Effective Digital Working Practices</a:t>
            </a:r>
          </a:p>
        </p:txBody>
      </p:sp>
    </p:spTree>
    <p:extLst>
      <p:ext uri="{BB962C8B-B14F-4D97-AF65-F5344CB8AC3E}">
        <p14:creationId xmlns:p14="http://schemas.microsoft.com/office/powerpoint/2010/main" val="1549722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dirty="0"/>
              <a:t>Performance Issues with Ad-Hoc Networks</a:t>
            </a:r>
          </a:p>
        </p:txBody>
      </p:sp>
      <p:pic>
        <p:nvPicPr>
          <p:cNvPr id="5" name="Picture Placeholder 4">
            <a:extLst>
              <a:ext uri="{FF2B5EF4-FFF2-40B4-BE49-F238E27FC236}">
                <a16:creationId xmlns:a16="http://schemas.microsoft.com/office/drawing/2014/main" id="{1521A66E-F710-D5FF-E191-535C8C7149A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b="1" dirty="0"/>
              <a:t>Interference</a:t>
            </a:r>
          </a:p>
          <a:p>
            <a:pPr>
              <a:lnSpc>
                <a:spcPct val="150000"/>
              </a:lnSpc>
            </a:pPr>
            <a:r>
              <a:rPr lang="en-GB" dirty="0"/>
              <a:t>Ad-hoc networks produce a lot more interference when many devices are connecting, as each has its own connection, with devices often moving around and crossing signals.</a:t>
            </a:r>
          </a:p>
          <a:p>
            <a:pPr>
              <a:lnSpc>
                <a:spcPct val="150000"/>
              </a:lnSpc>
            </a:pPr>
            <a:r>
              <a:rPr lang="en-GB" dirty="0"/>
              <a:t>This interference can increase the corruption of the data being transferred, which means this data will need to be re-sent. This can reduce range, lead to dropped connections and reduce speed.</a:t>
            </a:r>
          </a:p>
        </p:txBody>
      </p:sp>
    </p:spTree>
    <p:extLst>
      <p:ext uri="{BB962C8B-B14F-4D97-AF65-F5344CB8AC3E}">
        <p14:creationId xmlns:p14="http://schemas.microsoft.com/office/powerpoint/2010/main" val="4172515698"/>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a:xfrm>
            <a:off x="363638" y="714132"/>
            <a:ext cx="5732362" cy="537700"/>
          </a:xfrm>
        </p:spPr>
        <p:txBody>
          <a:bodyPr anchor="b" anchorCtr="0">
            <a:noAutofit/>
          </a:bodyPr>
          <a:lstStyle/>
          <a:p>
            <a:r>
              <a:rPr lang="en-GB" dirty="0"/>
              <a:t>Issues Affecting Network Availability</a:t>
            </a:r>
          </a:p>
        </p:txBody>
      </p:sp>
      <p:pic>
        <p:nvPicPr>
          <p:cNvPr id="7" name="Picture Placeholder 6">
            <a:extLst>
              <a:ext uri="{FF2B5EF4-FFF2-40B4-BE49-F238E27FC236}">
                <a16:creationId xmlns:a16="http://schemas.microsoft.com/office/drawing/2014/main" id="{8A847F3A-1C67-2449-D861-3AA31F60496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a:xfrm>
            <a:off x="6533001" y="1333040"/>
            <a:ext cx="5299114" cy="3988106"/>
          </a:xfrm>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a:xfrm>
            <a:off x="359885" y="1333040"/>
            <a:ext cx="5732362" cy="5316531"/>
          </a:xfrm>
        </p:spPr>
        <p:txBody>
          <a:bodyPr>
            <a:noAutofit/>
          </a:bodyPr>
          <a:lstStyle/>
          <a:p>
            <a:r>
              <a:rPr lang="en-GB" dirty="0"/>
              <a:t>Network connections, most notably your connection to the Internet, are not equal across the entire world.</a:t>
            </a:r>
          </a:p>
          <a:p>
            <a:r>
              <a:rPr lang="en-GB" dirty="0"/>
              <a:t>There are many issues that will affect the availability &amp; performance of both mobile &amp; traditional broadband for end users.</a:t>
            </a:r>
          </a:p>
          <a:p>
            <a:r>
              <a:rPr lang="en-GB" dirty="0"/>
              <a:t>Some of the most common issues include:</a:t>
            </a:r>
          </a:p>
          <a:p>
            <a:pPr marL="285750" indent="-285750">
              <a:buFont typeface="Arial" panose="020B0604020202020204" pitchFamily="34" charset="0"/>
              <a:buChar char="•"/>
            </a:pPr>
            <a:r>
              <a:rPr lang="en-GB" dirty="0"/>
              <a:t>Location of the network</a:t>
            </a:r>
          </a:p>
          <a:p>
            <a:pPr marL="285750" indent="-285750">
              <a:buFont typeface="Arial" panose="020B0604020202020204" pitchFamily="34" charset="0"/>
              <a:buChar char="•"/>
            </a:pPr>
            <a:r>
              <a:rPr lang="en-GB" dirty="0"/>
              <a:t>Developed vs developing countries</a:t>
            </a:r>
          </a:p>
          <a:p>
            <a:pPr marL="285750" indent="-285750">
              <a:buFont typeface="Arial" panose="020B0604020202020204" pitchFamily="34" charset="0"/>
              <a:buChar char="•"/>
            </a:pPr>
            <a:r>
              <a:rPr lang="en-GB" dirty="0"/>
              <a:t>Available infrastructure</a:t>
            </a:r>
          </a:p>
          <a:p>
            <a:pPr marL="285750" indent="-285750">
              <a:buFont typeface="Arial" panose="020B0604020202020204" pitchFamily="34" charset="0"/>
              <a:buChar char="•"/>
            </a:pPr>
            <a:r>
              <a:rPr lang="en-GB" dirty="0"/>
              <a:t>Mobile network coverage</a:t>
            </a:r>
          </a:p>
          <a:p>
            <a:pPr marL="285750" indent="-285750">
              <a:buFont typeface="Arial" panose="020B0604020202020204" pitchFamily="34" charset="0"/>
              <a:buChar char="•"/>
            </a:pPr>
            <a:r>
              <a:rPr lang="en-GB" dirty="0"/>
              <a:t>Blackspots</a:t>
            </a:r>
          </a:p>
          <a:p>
            <a:r>
              <a:rPr lang="en-GB" dirty="0"/>
              <a:t>Let’s look at each of these issues in more detail.</a:t>
            </a:r>
          </a:p>
        </p:txBody>
      </p:sp>
    </p:spTree>
    <p:extLst>
      <p:ext uri="{BB962C8B-B14F-4D97-AF65-F5344CB8AC3E}">
        <p14:creationId xmlns:p14="http://schemas.microsoft.com/office/powerpoint/2010/main" val="1537473257"/>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dirty="0"/>
              <a:t>Location of the Network</a:t>
            </a:r>
          </a:p>
        </p:txBody>
      </p:sp>
      <p:pic>
        <p:nvPicPr>
          <p:cNvPr id="5" name="Picture Placeholder 4">
            <a:extLst>
              <a:ext uri="{FF2B5EF4-FFF2-40B4-BE49-F238E27FC236}">
                <a16:creationId xmlns:a16="http://schemas.microsoft.com/office/drawing/2014/main" id="{85F5D0F0-604B-A558-0A6D-FB1048E406EA}"/>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Cities are likely to have excellent network coverage, as telecom providers will invest far more in these areas due to their higher population levels.</a:t>
            </a:r>
          </a:p>
          <a:p>
            <a:pPr>
              <a:lnSpc>
                <a:spcPct val="150000"/>
              </a:lnSpc>
            </a:pPr>
            <a:r>
              <a:rPr lang="en-GB" dirty="0"/>
              <a:t>This includes having far more phone masts offering mobile broadband connectivity as well as providing access to superfast broadband, including FTTP (Fibre to the Premises).</a:t>
            </a:r>
          </a:p>
          <a:p>
            <a:pPr>
              <a:lnSpc>
                <a:spcPct val="150000"/>
              </a:lnSpc>
            </a:pPr>
            <a:r>
              <a:rPr lang="en-GB" dirty="0"/>
              <a:t>This will mean that for those in rural areas you may not have fast fibre-optic broadband in your area and 4G mobile broadband, and even if you do, the speeds will be significantly poorer.</a:t>
            </a:r>
          </a:p>
          <a:p>
            <a:pPr>
              <a:lnSpc>
                <a:spcPct val="150000"/>
              </a:lnSpc>
            </a:pPr>
            <a:r>
              <a:rPr lang="en-GB" dirty="0"/>
              <a:t>In the case of mobile broadband, it’ll also be more like that you will get dropouts where your internet stops working.</a:t>
            </a:r>
          </a:p>
        </p:txBody>
      </p:sp>
    </p:spTree>
    <p:extLst>
      <p:ext uri="{BB962C8B-B14F-4D97-AF65-F5344CB8AC3E}">
        <p14:creationId xmlns:p14="http://schemas.microsoft.com/office/powerpoint/2010/main" val="1670712907"/>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dirty="0"/>
              <a:t>Developed vs Developing Countries</a:t>
            </a:r>
          </a:p>
        </p:txBody>
      </p:sp>
      <p:pic>
        <p:nvPicPr>
          <p:cNvPr id="5" name="Picture Placeholder 4">
            <a:extLst>
              <a:ext uri="{FF2B5EF4-FFF2-40B4-BE49-F238E27FC236}">
                <a16:creationId xmlns:a16="http://schemas.microsoft.com/office/drawing/2014/main" id="{382EFAF3-EAD7-EB03-38A8-10BEDC2978BB}"/>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The issues discussed above are even more true of the difference between developed and developing countries.</a:t>
            </a:r>
          </a:p>
          <a:p>
            <a:pPr>
              <a:lnSpc>
                <a:spcPct val="150000"/>
              </a:lnSpc>
            </a:pPr>
            <a:r>
              <a:rPr lang="en-GB" dirty="0"/>
              <a:t>Developed countries will likely provide excellent network coverage as money will be appropriately put into developing these networks.</a:t>
            </a:r>
          </a:p>
          <a:p>
            <a:pPr>
              <a:lnSpc>
                <a:spcPct val="150000"/>
              </a:lnSpc>
            </a:pPr>
            <a:r>
              <a:rPr lang="en-GB" dirty="0"/>
              <a:t>A developing country often lacks enough money devoted to its network infrastructure to provide coverage across the country and modern broadband speeds.</a:t>
            </a:r>
          </a:p>
          <a:p>
            <a:pPr>
              <a:lnSpc>
                <a:spcPct val="150000"/>
              </a:lnSpc>
            </a:pPr>
            <a:r>
              <a:rPr lang="en-GB" dirty="0"/>
              <a:t>The image below shows the difference between 4G availability in Zimbabwe and the UK. Red areas indicate the availability of 4G broadband.</a:t>
            </a:r>
          </a:p>
        </p:txBody>
      </p:sp>
    </p:spTree>
    <p:extLst>
      <p:ext uri="{BB962C8B-B14F-4D97-AF65-F5344CB8AC3E}">
        <p14:creationId xmlns:p14="http://schemas.microsoft.com/office/powerpoint/2010/main" val="107746663"/>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dirty="0"/>
              <a:t>Available Infrastructure</a:t>
            </a:r>
          </a:p>
        </p:txBody>
      </p:sp>
      <p:pic>
        <p:nvPicPr>
          <p:cNvPr id="5" name="Picture Placeholder 4">
            <a:extLst>
              <a:ext uri="{FF2B5EF4-FFF2-40B4-BE49-F238E27FC236}">
                <a16:creationId xmlns:a16="http://schemas.microsoft.com/office/drawing/2014/main" id="{4826D010-DF0E-1710-AF4C-C2B1985194DC}"/>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The state of network infrastructure in an area significantly affects network availability.</a:t>
            </a:r>
          </a:p>
          <a:p>
            <a:pPr>
              <a:lnSpc>
                <a:spcPct val="150000"/>
              </a:lnSpc>
            </a:pPr>
            <a:r>
              <a:rPr lang="en-GB" dirty="0"/>
              <a:t>This includes the physical hardware like cables, towers, satellites, and routers, as well as software systems managing these networks.</a:t>
            </a:r>
          </a:p>
          <a:p>
            <a:pPr>
              <a:lnSpc>
                <a:spcPct val="150000"/>
              </a:lnSpc>
            </a:pPr>
            <a:r>
              <a:rPr lang="en-GB" dirty="0"/>
              <a:t>Regions with well-developed, modern infrastructure usually offer reliable, high-speed connections.</a:t>
            </a:r>
          </a:p>
          <a:p>
            <a:pPr>
              <a:lnSpc>
                <a:spcPct val="150000"/>
              </a:lnSpc>
            </a:pPr>
            <a:r>
              <a:rPr lang="en-GB" dirty="0"/>
              <a:t>If the infrastructure is outdated or poorly maintained, it can lead to slow speeds, frequent disruptions, and limited coverage.</a:t>
            </a:r>
          </a:p>
        </p:txBody>
      </p:sp>
    </p:spTree>
    <p:extLst>
      <p:ext uri="{BB962C8B-B14F-4D97-AF65-F5344CB8AC3E}">
        <p14:creationId xmlns:p14="http://schemas.microsoft.com/office/powerpoint/2010/main" val="1905416814"/>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dirty="0"/>
              <a:t>Mobile Network Coverage</a:t>
            </a:r>
          </a:p>
        </p:txBody>
      </p:sp>
      <p:pic>
        <p:nvPicPr>
          <p:cNvPr id="5" name="Picture Placeholder 4">
            <a:extLst>
              <a:ext uri="{FF2B5EF4-FFF2-40B4-BE49-F238E27FC236}">
                <a16:creationId xmlns:a16="http://schemas.microsoft.com/office/drawing/2014/main" id="{62BDD68C-8668-062B-628D-DEDEFCE2B628}"/>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Mobile network coverage can also affect internet access, especially in areas without wired connections.</a:t>
            </a:r>
          </a:p>
          <a:p>
            <a:pPr>
              <a:lnSpc>
                <a:spcPct val="150000"/>
              </a:lnSpc>
            </a:pPr>
            <a:r>
              <a:rPr lang="en-GB" dirty="0"/>
              <a:t>Similar to general network infrastructure, mobile coverage is usually better in densely populated urban areas and can be spotty in rural locations.</a:t>
            </a:r>
          </a:p>
          <a:p>
            <a:pPr>
              <a:lnSpc>
                <a:spcPct val="150000"/>
              </a:lnSpc>
            </a:pPr>
            <a:r>
              <a:rPr lang="en-GB" dirty="0"/>
              <a:t>Generally speaking, 4G broadband covers around 90% of the UK landmass, but this can vary a bit depending on the provider.</a:t>
            </a:r>
          </a:p>
          <a:p>
            <a:pPr>
              <a:lnSpc>
                <a:spcPct val="150000"/>
              </a:lnSpc>
            </a:pPr>
            <a:r>
              <a:rPr lang="en-GB" dirty="0"/>
              <a:t>Factors such as the distance from the nearest cell tower, the frequency band used by the service provider, and physical obstructions (buildings, trees, etc.) can impact the quality of mobile network coverage.</a:t>
            </a:r>
          </a:p>
        </p:txBody>
      </p:sp>
    </p:spTree>
    <p:extLst>
      <p:ext uri="{BB962C8B-B14F-4D97-AF65-F5344CB8AC3E}">
        <p14:creationId xmlns:p14="http://schemas.microsoft.com/office/powerpoint/2010/main" val="454600340"/>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dirty="0"/>
              <a:t>Blackspots</a:t>
            </a:r>
          </a:p>
        </p:txBody>
      </p:sp>
      <p:pic>
        <p:nvPicPr>
          <p:cNvPr id="5" name="Picture Placeholder 4">
            <a:extLst>
              <a:ext uri="{FF2B5EF4-FFF2-40B4-BE49-F238E27FC236}">
                <a16:creationId xmlns:a16="http://schemas.microsoft.com/office/drawing/2014/main" id="{F2622DCB-EECC-16F2-94CF-CCBEA6A6A473}"/>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A blackspot is an area where network service is unavailable. This could be due to the lack of available infrastructure, but it can also be due to physical barriers.</a:t>
            </a:r>
          </a:p>
          <a:p>
            <a:pPr>
              <a:lnSpc>
                <a:spcPct val="150000"/>
              </a:lnSpc>
            </a:pPr>
            <a:r>
              <a:rPr lang="en-GB" dirty="0"/>
              <a:t>Geographical features like mountains, valleys or hills will disrupt wireless signals as the signals can’t pass through solid stone.</a:t>
            </a:r>
          </a:p>
          <a:p>
            <a:pPr>
              <a:lnSpc>
                <a:spcPct val="150000"/>
              </a:lnSpc>
            </a:pPr>
            <a:r>
              <a:rPr lang="en-GB" dirty="0"/>
              <a:t>This can be similar in big cities with buildings made of thick concrete, where signals will have an equally tough time getting through.</a:t>
            </a:r>
          </a:p>
          <a:p>
            <a:pPr>
              <a:lnSpc>
                <a:spcPct val="150000"/>
              </a:lnSpc>
            </a:pPr>
            <a:r>
              <a:rPr lang="en-GB" dirty="0"/>
              <a:t>We could find that our mobile broadband connections drop out while travelling, such as when passing through a tunnel. This would stop anything we’re downloading and cause us to lose something we’ve been working on.</a:t>
            </a:r>
          </a:p>
        </p:txBody>
      </p:sp>
    </p:spTree>
    <p:extLst>
      <p:ext uri="{BB962C8B-B14F-4D97-AF65-F5344CB8AC3E}">
        <p14:creationId xmlns:p14="http://schemas.microsoft.com/office/powerpoint/2010/main" val="1283360133"/>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dirty="0"/>
              <a:t>Lesson Summary</a:t>
            </a:r>
          </a:p>
        </p:txBody>
      </p:sp>
      <p:pic>
        <p:nvPicPr>
          <p:cNvPr id="7" name="Picture Placeholder 6">
            <a:extLst>
              <a:ext uri="{FF2B5EF4-FFF2-40B4-BE49-F238E27FC236}">
                <a16:creationId xmlns:a16="http://schemas.microsoft.com/office/drawing/2014/main" id="{F63AAD7F-493F-FF5B-9B2A-20CC354E66B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 The ad-hoc mode of a network allows two devices to directly communicate with each other.</a:t>
            </a:r>
          </a:p>
          <a:p>
            <a:pPr>
              <a:lnSpc>
                <a:spcPct val="150000"/>
              </a:lnSpc>
            </a:pPr>
            <a:r>
              <a:rPr lang="en-GB" dirty="0"/>
              <a:t>Open networks are unencrypted Wi-Fi networks from which you can connect to the Internet.</a:t>
            </a:r>
          </a:p>
          <a:p>
            <a:pPr>
              <a:lnSpc>
                <a:spcPct val="150000"/>
              </a:lnSpc>
            </a:pPr>
            <a:r>
              <a:rPr lang="en-GB" dirty="0"/>
              <a:t>Any information sent over an open network is at risk of being intercepted and viewed.</a:t>
            </a:r>
          </a:p>
          <a:p>
            <a:pPr>
              <a:lnSpc>
                <a:spcPct val="150000"/>
              </a:lnSpc>
            </a:pPr>
            <a:r>
              <a:rPr lang="en-GB" dirty="0"/>
              <a:t>Ad-hoc networks have a limited maximum speed that is low, have a shorter range and are more susceptible to interference.</a:t>
            </a:r>
          </a:p>
          <a:p>
            <a:pPr>
              <a:lnSpc>
                <a:spcPct val="150000"/>
              </a:lnSpc>
            </a:pPr>
            <a:r>
              <a:rPr lang="en-GB" dirty="0"/>
              <a:t>There are many issues that can affect network availability, including location of the network, developed vs developing countries, available infrastructure, mobile network coverage &amp; blackspots.</a:t>
            </a:r>
          </a:p>
        </p:txBody>
      </p:sp>
    </p:spTree>
    <p:extLst>
      <p:ext uri="{BB962C8B-B14F-4D97-AF65-F5344CB8AC3E}">
        <p14:creationId xmlns:p14="http://schemas.microsoft.com/office/powerpoint/2010/main" val="1501808141"/>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AD124C8-459A-C39C-7A2D-33ECFB45E6EA}"/>
              </a:ext>
            </a:extLst>
          </p:cNvPr>
          <p:cNvSpPr>
            <a:spLocks noGrp="1"/>
          </p:cNvSpPr>
          <p:nvPr>
            <p:ph idx="1"/>
          </p:nvPr>
        </p:nvSpPr>
        <p:spPr/>
        <p:txBody>
          <a:bodyPr/>
          <a:lstStyle/>
          <a:p>
            <a:r>
              <a:rPr lang="en-GB" dirty="0"/>
              <a:t>Copyright © 2024 KnowItAllNinja.com</a:t>
            </a:r>
          </a:p>
          <a:p>
            <a:endParaRPr lang="en-GB" dirty="0"/>
          </a:p>
          <a:p>
            <a:r>
              <a:rPr lang="en-GB" dirty="0"/>
              <a:t>This presentation and its associated worksheets are protected by copyright and are licenced for resale by KnowItAllNinja.com. No part of these publications may be reproduced, distributed, or transmitted in any form or by any means, including photocopying, recording, or other electronic or mechanical methods, without the prior written permission of KnowItAllNinja.com, except as per the terms of use.</a:t>
            </a:r>
          </a:p>
          <a:p>
            <a:endParaRPr lang="en-GB" dirty="0"/>
          </a:p>
          <a:p>
            <a:r>
              <a:rPr lang="en-GB" dirty="0"/>
              <a:t>Terms of Use</a:t>
            </a:r>
          </a:p>
          <a:p>
            <a:r>
              <a:rPr lang="en-GB" dirty="0"/>
              <a:t>By purchasing and downloading these resources you are entering a licence agreement that allows for you to share these resources with members of a single educational institution. They must not be shared with or used by any third-party outside of the institution in any form.</a:t>
            </a:r>
          </a:p>
        </p:txBody>
      </p:sp>
    </p:spTree>
    <p:extLst>
      <p:ext uri="{BB962C8B-B14F-4D97-AF65-F5344CB8AC3E}">
        <p14:creationId xmlns:p14="http://schemas.microsoft.com/office/powerpoint/2010/main" val="1220451088"/>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dirty="0"/>
              <a:t>Introduction</a:t>
            </a:r>
          </a:p>
        </p:txBody>
      </p:sp>
      <p:pic>
        <p:nvPicPr>
          <p:cNvPr id="41" name="Picture Placeholder 40">
            <a:extLst>
              <a:ext uri="{FF2B5EF4-FFF2-40B4-BE49-F238E27FC236}">
                <a16:creationId xmlns:a16="http://schemas.microsoft.com/office/drawing/2014/main" id="{D59E067B-CB2B-87F0-882E-2290DEAC4D7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Communication technologies are systems that allow us to transmit data between devices, such as over a local area network or the internet.</a:t>
            </a:r>
          </a:p>
          <a:p>
            <a:pPr>
              <a:lnSpc>
                <a:spcPct val="150000"/>
              </a:lnSpc>
            </a:pPr>
            <a:r>
              <a:rPr lang="en-GB" dirty="0"/>
              <a:t>These are essential in the modern world, in our business and personal lives, whether messaging a friend across the street or working with a colleague based in another country.</a:t>
            </a:r>
          </a:p>
          <a:p>
            <a:pPr>
              <a:lnSpc>
                <a:spcPct val="150000"/>
              </a:lnSpc>
            </a:pPr>
            <a:r>
              <a:rPr lang="en-GB" dirty="0"/>
              <a:t>In this lesson, we’ll learn about:</a:t>
            </a:r>
          </a:p>
          <a:p>
            <a:pPr marL="227013" indent="-227013">
              <a:spcAft>
                <a:spcPts val="600"/>
              </a:spcAft>
              <a:buFont typeface="+mj-lt"/>
              <a:buAutoNum type="arabicPeriod"/>
            </a:pPr>
            <a:r>
              <a:rPr lang="en-GB" dirty="0"/>
              <a:t>Setting up an ad-hoc network</a:t>
            </a:r>
          </a:p>
          <a:p>
            <a:pPr marL="227013" indent="-227013">
              <a:spcAft>
                <a:spcPts val="600"/>
              </a:spcAft>
              <a:buFont typeface="+mj-lt"/>
              <a:buAutoNum type="arabicPeriod"/>
            </a:pPr>
            <a:r>
              <a:rPr lang="en-GB" dirty="0"/>
              <a:t>Security issues with open networks</a:t>
            </a:r>
          </a:p>
          <a:p>
            <a:pPr marL="227013" indent="-227013">
              <a:spcAft>
                <a:spcPts val="600"/>
              </a:spcAft>
              <a:buFont typeface="+mj-lt"/>
              <a:buAutoNum type="arabicPeriod"/>
            </a:pPr>
            <a:r>
              <a:rPr lang="en-GB" dirty="0"/>
              <a:t>Performance issues with ad-hoc networks</a:t>
            </a:r>
          </a:p>
          <a:p>
            <a:pPr marL="227013" indent="-227013">
              <a:spcAft>
                <a:spcPts val="600"/>
              </a:spcAft>
              <a:buFont typeface="+mj-lt"/>
              <a:buAutoNum type="arabicPeriod"/>
            </a:pPr>
            <a:r>
              <a:rPr lang="en-GB" dirty="0"/>
              <a:t>Issues affecting network availability</a:t>
            </a:r>
          </a:p>
        </p:txBody>
      </p:sp>
    </p:spTree>
    <p:extLst>
      <p:ext uri="{BB962C8B-B14F-4D97-AF65-F5344CB8AC3E}">
        <p14:creationId xmlns:p14="http://schemas.microsoft.com/office/powerpoint/2010/main" val="3570983858"/>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dirty="0"/>
              <a:t>Setting Up an Ad-Hoc Network</a:t>
            </a:r>
          </a:p>
        </p:txBody>
      </p:sp>
      <p:pic>
        <p:nvPicPr>
          <p:cNvPr id="7" name="Picture Placeholder 6">
            <a:extLst>
              <a:ext uri="{FF2B5EF4-FFF2-40B4-BE49-F238E27FC236}">
                <a16:creationId xmlns:a16="http://schemas.microsoft.com/office/drawing/2014/main" id="{18FB4EDC-4B2C-312C-2A1A-AAAB212310D4}"/>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Ad hoc networks, in the context of Wi-Fi and tethering/personal hotspots, refer to a temporary network connection set up for a specific purpose, usually in a limited area.</a:t>
            </a:r>
          </a:p>
          <a:p>
            <a:pPr>
              <a:lnSpc>
                <a:spcPct val="150000"/>
              </a:lnSpc>
            </a:pPr>
            <a:r>
              <a:rPr lang="en-GB" dirty="0"/>
              <a:t>These networks are “decentralised”.</a:t>
            </a:r>
          </a:p>
          <a:p>
            <a:pPr>
              <a:lnSpc>
                <a:spcPct val="150000"/>
              </a:lnSpc>
            </a:pPr>
            <a:r>
              <a:rPr lang="en-GB" dirty="0"/>
              <a:t>This means that each device is independent and can function as both a transmitter and a receiver. There is no need for a specific central device like a router or wireless access point.</a:t>
            </a:r>
          </a:p>
          <a:p>
            <a:pPr>
              <a:lnSpc>
                <a:spcPct val="150000"/>
              </a:lnSpc>
            </a:pPr>
            <a:r>
              <a:rPr lang="en-GB" dirty="0"/>
              <a:t>Two primary ways to set up ad hoc networks are through open Wi-Fi networks and tethering/personal hotspots.</a:t>
            </a:r>
          </a:p>
          <a:p>
            <a:pPr>
              <a:lnSpc>
                <a:spcPct val="150000"/>
              </a:lnSpc>
            </a:pPr>
            <a:endParaRPr lang="en-GB" dirty="0"/>
          </a:p>
        </p:txBody>
      </p:sp>
    </p:spTree>
    <p:extLst>
      <p:ext uri="{BB962C8B-B14F-4D97-AF65-F5344CB8AC3E}">
        <p14:creationId xmlns:p14="http://schemas.microsoft.com/office/powerpoint/2010/main" val="713214466"/>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dirty="0"/>
              <a:t>Setting Up an Ad-Hoc Network</a:t>
            </a:r>
          </a:p>
        </p:txBody>
      </p:sp>
      <p:pic>
        <p:nvPicPr>
          <p:cNvPr id="5" name="Picture Placeholder 4">
            <a:extLst>
              <a:ext uri="{FF2B5EF4-FFF2-40B4-BE49-F238E27FC236}">
                <a16:creationId xmlns:a16="http://schemas.microsoft.com/office/drawing/2014/main" id="{63C50EFE-2825-5611-77C1-43C8F12DADB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b="1" dirty="0"/>
              <a:t>Open Wi-Fi</a:t>
            </a:r>
          </a:p>
          <a:p>
            <a:pPr>
              <a:lnSpc>
                <a:spcPct val="150000"/>
              </a:lnSpc>
            </a:pPr>
            <a:r>
              <a:rPr lang="en-GB" dirty="0"/>
              <a:t>This refers to a Wi-Fi network that does not require a password to join. A user can create an open Wi-Fi network in the Wi-Fi settings on their router, allowing anyone within range to connect.</a:t>
            </a:r>
          </a:p>
          <a:p>
            <a:pPr>
              <a:lnSpc>
                <a:spcPct val="150000"/>
              </a:lnSpc>
            </a:pPr>
            <a:r>
              <a:rPr lang="en-GB" b="1" dirty="0"/>
              <a:t>Tethering/Personal Hotspot</a:t>
            </a:r>
          </a:p>
          <a:p>
            <a:pPr>
              <a:lnSpc>
                <a:spcPct val="150000"/>
              </a:lnSpc>
            </a:pPr>
            <a:r>
              <a:rPr lang="en-GB" dirty="0"/>
              <a:t>This involves using one device (often a smartphone) to share its internet connection with other devices. You can set up a personal hotspot in the settings menu of your mobile device, which then can be connected to other devices through Wi-Fi, Bluetooth, or USB.</a:t>
            </a:r>
          </a:p>
        </p:txBody>
      </p:sp>
    </p:spTree>
    <p:extLst>
      <p:ext uri="{BB962C8B-B14F-4D97-AF65-F5344CB8AC3E}">
        <p14:creationId xmlns:p14="http://schemas.microsoft.com/office/powerpoint/2010/main" val="1216422980"/>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dirty="0"/>
              <a:t>Advantages of Ad-Hoc Networks</a:t>
            </a:r>
          </a:p>
        </p:txBody>
      </p:sp>
      <p:pic>
        <p:nvPicPr>
          <p:cNvPr id="5" name="Picture Placeholder 4">
            <a:extLst>
              <a:ext uri="{FF2B5EF4-FFF2-40B4-BE49-F238E27FC236}">
                <a16:creationId xmlns:a16="http://schemas.microsoft.com/office/drawing/2014/main" id="{6A1004CA-9062-31E8-82FA-D7DAE5698CC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b="1" dirty="0"/>
              <a:t>Simplified Connection</a:t>
            </a:r>
          </a:p>
          <a:p>
            <a:pPr>
              <a:lnSpc>
                <a:spcPct val="150000"/>
              </a:lnSpc>
            </a:pPr>
            <a:r>
              <a:rPr lang="en-GB" dirty="0"/>
              <a:t>It is easier to connect devices, so setting up the network is quicker and simpler. This is very important in situations where the users are not very IT literate.</a:t>
            </a:r>
          </a:p>
          <a:p>
            <a:pPr>
              <a:lnSpc>
                <a:spcPct val="150000"/>
              </a:lnSpc>
            </a:pPr>
            <a:r>
              <a:rPr lang="en-GB" b="1" dirty="0"/>
              <a:t>Reduced Costs</a:t>
            </a:r>
          </a:p>
          <a:p>
            <a:pPr>
              <a:lnSpc>
                <a:spcPct val="150000"/>
              </a:lnSpc>
            </a:pPr>
            <a:r>
              <a:rPr lang="en-GB" dirty="0"/>
              <a:t>It is less expensive because it lacks a central access point, such as a home router. This saves us money on purchasing this device and means we don’t need to carry an additional device around with us.</a:t>
            </a:r>
          </a:p>
        </p:txBody>
      </p:sp>
    </p:spTree>
    <p:extLst>
      <p:ext uri="{BB962C8B-B14F-4D97-AF65-F5344CB8AC3E}">
        <p14:creationId xmlns:p14="http://schemas.microsoft.com/office/powerpoint/2010/main" val="1368038675"/>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dirty="0"/>
              <a:t>Disadvantages of Ad-Hoc Networks</a:t>
            </a:r>
          </a:p>
        </p:txBody>
      </p:sp>
      <p:pic>
        <p:nvPicPr>
          <p:cNvPr id="5" name="Picture Placeholder 4">
            <a:extLst>
              <a:ext uri="{FF2B5EF4-FFF2-40B4-BE49-F238E27FC236}">
                <a16:creationId xmlns:a16="http://schemas.microsoft.com/office/drawing/2014/main" id="{AF1A484E-7236-7D07-4CB7-111A7ED1ABBE}"/>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b="1" dirty="0"/>
              <a:t>Slower Performance</a:t>
            </a:r>
          </a:p>
          <a:p>
            <a:pPr>
              <a:lnSpc>
                <a:spcPct val="150000"/>
              </a:lnSpc>
            </a:pPr>
            <a:r>
              <a:rPr lang="en-GB" dirty="0"/>
              <a:t>Ad-hoc networks are slower than traditional networks. This is because devices using the ad-hoc networking mode usually only support slower transfer speeds.</a:t>
            </a:r>
          </a:p>
          <a:p>
            <a:pPr>
              <a:lnSpc>
                <a:spcPct val="150000"/>
              </a:lnSpc>
            </a:pPr>
            <a:r>
              <a:rPr lang="en-GB" b="1" dirty="0"/>
              <a:t>Weaker Security</a:t>
            </a:r>
          </a:p>
          <a:p>
            <a:pPr>
              <a:lnSpc>
                <a:spcPct val="150000"/>
              </a:lnSpc>
            </a:pPr>
            <a:r>
              <a:rPr lang="en-GB" dirty="0"/>
              <a:t>They are usually less secure because wireless connections are commonly used (which are less secure than wired ones), and there is no central device for managing the security of the network.</a:t>
            </a:r>
          </a:p>
        </p:txBody>
      </p:sp>
    </p:spTree>
    <p:extLst>
      <p:ext uri="{BB962C8B-B14F-4D97-AF65-F5344CB8AC3E}">
        <p14:creationId xmlns:p14="http://schemas.microsoft.com/office/powerpoint/2010/main" val="529052513"/>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dirty="0"/>
              <a:t>Security Issues with Open Networks</a:t>
            </a:r>
          </a:p>
        </p:txBody>
      </p:sp>
      <p:pic>
        <p:nvPicPr>
          <p:cNvPr id="7" name="Picture Placeholder 6">
            <a:extLst>
              <a:ext uri="{FF2B5EF4-FFF2-40B4-BE49-F238E27FC236}">
                <a16:creationId xmlns:a16="http://schemas.microsoft.com/office/drawing/2014/main" id="{A8733C34-E177-F056-83C8-F0665B3DFDBE}"/>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As convenient as ad hoc networks may be, they come with a significant risk: security.</a:t>
            </a:r>
          </a:p>
          <a:p>
            <a:pPr>
              <a:lnSpc>
                <a:spcPct val="150000"/>
              </a:lnSpc>
            </a:pPr>
            <a:r>
              <a:rPr lang="en-GB" dirty="0"/>
              <a:t>Open networks lack the security mechanisms of password-protected networks, making them susceptible to unauthorised access and misuse.</a:t>
            </a:r>
          </a:p>
          <a:p>
            <a:pPr>
              <a:lnSpc>
                <a:spcPct val="150000"/>
              </a:lnSpc>
            </a:pPr>
            <a:r>
              <a:rPr lang="en-GB" dirty="0"/>
              <a:t>Specifically, open networks don’t have encryption.</a:t>
            </a:r>
          </a:p>
          <a:p>
            <a:pPr>
              <a:lnSpc>
                <a:spcPct val="150000"/>
              </a:lnSpc>
            </a:pPr>
            <a:r>
              <a:rPr lang="en-GB" dirty="0"/>
              <a:t>Encryption is where your data is jumbled up to make it unreadable should someone manage to intercept your data.</a:t>
            </a:r>
          </a:p>
          <a:p>
            <a:pPr>
              <a:lnSpc>
                <a:spcPct val="150000"/>
              </a:lnSpc>
            </a:pPr>
            <a:r>
              <a:rPr lang="en-GB" dirty="0"/>
              <a:t>We’ll learn more about encryption later in the course.</a:t>
            </a:r>
          </a:p>
          <a:p>
            <a:pPr>
              <a:lnSpc>
                <a:spcPct val="150000"/>
              </a:lnSpc>
            </a:pPr>
            <a:r>
              <a:rPr lang="en-GB" dirty="0"/>
              <a:t>Let’s look at some more specific security issues related to the use of open networks.</a:t>
            </a:r>
          </a:p>
        </p:txBody>
      </p:sp>
    </p:spTree>
    <p:extLst>
      <p:ext uri="{BB962C8B-B14F-4D97-AF65-F5344CB8AC3E}">
        <p14:creationId xmlns:p14="http://schemas.microsoft.com/office/powerpoint/2010/main" val="851634037"/>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dirty="0"/>
              <a:t>Security Issues with Open Networks</a:t>
            </a:r>
          </a:p>
        </p:txBody>
      </p:sp>
      <p:pic>
        <p:nvPicPr>
          <p:cNvPr id="5" name="Picture Placeholder 4">
            <a:extLst>
              <a:ext uri="{FF2B5EF4-FFF2-40B4-BE49-F238E27FC236}">
                <a16:creationId xmlns:a16="http://schemas.microsoft.com/office/drawing/2014/main" id="{258C0447-1E1A-FFC8-F34A-311D0C24297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b="1" dirty="0"/>
              <a:t>Data Interception</a:t>
            </a:r>
          </a:p>
          <a:p>
            <a:pPr>
              <a:lnSpc>
                <a:spcPct val="150000"/>
              </a:lnSpc>
            </a:pPr>
            <a:r>
              <a:rPr lang="en-GB" dirty="0"/>
              <a:t>On an open network, an attacker can easily intercept the data that you send and receive, including sensitive information like credit card numbers and passwords.</a:t>
            </a:r>
          </a:p>
          <a:p>
            <a:pPr>
              <a:lnSpc>
                <a:spcPct val="150000"/>
              </a:lnSpc>
            </a:pPr>
            <a:r>
              <a:rPr lang="en-GB" b="1" dirty="0"/>
              <a:t>Malware Distribution</a:t>
            </a:r>
          </a:p>
          <a:p>
            <a:pPr>
              <a:lnSpc>
                <a:spcPct val="150000"/>
              </a:lnSpc>
            </a:pPr>
            <a:r>
              <a:rPr lang="en-GB" dirty="0"/>
              <a:t>Attackers can also use open networks as a platform for distributing malware and infecting connected devices.</a:t>
            </a:r>
          </a:p>
          <a:p>
            <a:pPr>
              <a:lnSpc>
                <a:spcPct val="150000"/>
              </a:lnSpc>
            </a:pPr>
            <a:r>
              <a:rPr lang="en-GB" b="1" dirty="0"/>
              <a:t>Unauthorised Access</a:t>
            </a:r>
          </a:p>
          <a:p>
            <a:pPr>
              <a:lnSpc>
                <a:spcPct val="150000"/>
              </a:lnSpc>
            </a:pPr>
            <a:r>
              <a:rPr lang="en-GB" dirty="0"/>
              <a:t>With no security barriers, attackers can gain access to your device through the network, manipulating data and settings.</a:t>
            </a:r>
          </a:p>
        </p:txBody>
      </p:sp>
    </p:spTree>
    <p:extLst>
      <p:ext uri="{BB962C8B-B14F-4D97-AF65-F5344CB8AC3E}">
        <p14:creationId xmlns:p14="http://schemas.microsoft.com/office/powerpoint/2010/main" val="1434117666"/>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dirty="0"/>
              <a:t>Performance Issues with Ad-Hoc Networks</a:t>
            </a:r>
          </a:p>
        </p:txBody>
      </p:sp>
      <p:pic>
        <p:nvPicPr>
          <p:cNvPr id="7" name="Picture Placeholder 6">
            <a:extLst>
              <a:ext uri="{FF2B5EF4-FFF2-40B4-BE49-F238E27FC236}">
                <a16:creationId xmlns:a16="http://schemas.microsoft.com/office/drawing/2014/main" id="{D4B703C2-D8E4-C171-30A2-BF0855016F5A}"/>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A major limitation of ad-hoc networks is the performance issues that these networks suffer from.</a:t>
            </a:r>
          </a:p>
          <a:p>
            <a:pPr>
              <a:lnSpc>
                <a:spcPct val="150000"/>
              </a:lnSpc>
            </a:pPr>
            <a:r>
              <a:rPr lang="en-GB" b="1" dirty="0"/>
              <a:t>Maximum Speed</a:t>
            </a:r>
          </a:p>
          <a:p>
            <a:pPr>
              <a:lnSpc>
                <a:spcPct val="150000"/>
              </a:lnSpc>
            </a:pPr>
            <a:r>
              <a:rPr lang="en-GB" dirty="0"/>
              <a:t>Ad-hoc networks cannot transfer data as fast as networks in infrastructure mode as they have a smaller maximum data transfer speed. The speeds can also be affected by the increased interference.</a:t>
            </a:r>
          </a:p>
          <a:p>
            <a:pPr>
              <a:lnSpc>
                <a:spcPct val="150000"/>
              </a:lnSpc>
            </a:pPr>
            <a:r>
              <a:rPr lang="en-GB" b="1" dirty="0"/>
              <a:t>Maximum Range</a:t>
            </a:r>
          </a:p>
          <a:p>
            <a:pPr>
              <a:lnSpc>
                <a:spcPct val="150000"/>
              </a:lnSpc>
            </a:pPr>
            <a:r>
              <a:rPr lang="en-GB" dirty="0"/>
              <a:t>Wireless routers have higher-powered antennas and can provide much greater ranges than wireless connections directly between devices. Further, when in ad-hoc mode, operating systems usually hide the signal strength indicator.</a:t>
            </a:r>
          </a:p>
        </p:txBody>
      </p:sp>
    </p:spTree>
    <p:extLst>
      <p:ext uri="{BB962C8B-B14F-4D97-AF65-F5344CB8AC3E}">
        <p14:creationId xmlns:p14="http://schemas.microsoft.com/office/powerpoint/2010/main" val="2096545931"/>
      </p:ext>
    </p:extLst>
  </p:cSld>
  <p:clrMapOvr>
    <a:masterClrMapping/>
  </p:clrMapOvr>
  <p:transition spd="slow">
    <p:cover/>
  </p:transition>
</p:sld>
</file>

<file path=ppt/theme/theme1.xml><?xml version="1.0" encoding="utf-8"?>
<a:theme xmlns:a="http://schemas.openxmlformats.org/drawingml/2006/main" name="KIAN-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venir Next LT Pro"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venir Next LT Pro"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IAN-Theme" id="{5527CBAB-BF1A-4B7A-88A9-720F99412DF2}" vid="{7229AB96-C3FB-4D16-93CA-D5E48B2A86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KIAN-Theme</Template>
  <TotalTime>0</TotalTime>
  <Words>1581</Words>
  <Application>Microsoft Office PowerPoint</Application>
  <PresentationFormat>Widescreen</PresentationFormat>
  <Paragraphs>101</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Avenir Next LT Pro</vt:lpstr>
      <vt:lpstr>Arial</vt:lpstr>
      <vt:lpstr>Manrope</vt:lpstr>
      <vt:lpstr>Aptos</vt:lpstr>
      <vt:lpstr>Avenir Next LT Pro Demi</vt:lpstr>
      <vt:lpstr>KIAN-Theme</vt:lpstr>
      <vt:lpstr>Communication Technologies</vt:lpstr>
      <vt:lpstr>Introduction</vt:lpstr>
      <vt:lpstr>Setting Up an Ad-Hoc Network</vt:lpstr>
      <vt:lpstr>Setting Up an Ad-Hoc Network</vt:lpstr>
      <vt:lpstr>Advantages of Ad-Hoc Networks</vt:lpstr>
      <vt:lpstr>Disadvantages of Ad-Hoc Networks</vt:lpstr>
      <vt:lpstr>Security Issues with Open Networks</vt:lpstr>
      <vt:lpstr>Security Issues with Open Networks</vt:lpstr>
      <vt:lpstr>Performance Issues with Ad-Hoc Networks</vt:lpstr>
      <vt:lpstr>Performance Issues with Ad-Hoc Networks</vt:lpstr>
      <vt:lpstr>Issues Affecting Network Availability</vt:lpstr>
      <vt:lpstr>Location of the Network</vt:lpstr>
      <vt:lpstr>Developed vs Developing Countries</vt:lpstr>
      <vt:lpstr>Available Infrastructure</vt:lpstr>
      <vt:lpstr>Mobile Network Coverage</vt:lpstr>
      <vt:lpstr>Blackspots</vt:lpstr>
      <vt:lpstr>Lesson 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subject/>
  <dc:creator>Daniel Richardson</dc:creator>
  <cp:keywords/>
  <dc:description/>
  <cp:lastModifiedBy>Daniel Richardson</cp:lastModifiedBy>
  <cp:revision>20</cp:revision>
  <dcterms:created xsi:type="dcterms:W3CDTF">2024-03-21T12:39:40Z</dcterms:created>
  <dcterms:modified xsi:type="dcterms:W3CDTF">2025-08-26T10:44:43Z</dcterms:modified>
  <cp:category/>
</cp:coreProperties>
</file>